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47_D8722464.xml" ContentType="application/vnd.ms-powerpoint.comments+xml"/>
  <Override PartName="/ppt/notesSlides/notesSlide11.xml" ContentType="application/vnd.openxmlformats-officedocument.presentationml.notesSlide+xml"/>
  <Override PartName="/ppt/comments/modernComment_148_2C693D6E.xml" ContentType="application/vnd.ms-powerpoint.comments+xml"/>
  <Override PartName="/ppt/notesSlides/notesSlide12.xml" ContentType="application/vnd.openxmlformats-officedocument.presentationml.notesSlide+xml"/>
  <Override PartName="/ppt/comments/modernComment_14C_B665D58A.xml" ContentType="application/vnd.ms-powerpoint.comments+xml"/>
  <Override PartName="/ppt/notesSlides/notesSlide13.xml" ContentType="application/vnd.openxmlformats-officedocument.presentationml.notesSlide+xml"/>
  <Override PartName="/ppt/comments/modernComment_14E_5D18B810.xml" ContentType="application/vnd.ms-powerpoint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modernComment_13B_100FEEAE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modernComment_13D_FA26CFB6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4"/>
  </p:notesMasterIdLst>
  <p:handoutMasterIdLst>
    <p:handoutMasterId r:id="rId25"/>
  </p:handoutMasterIdLst>
  <p:sldIdLst>
    <p:sldId id="338" r:id="rId2"/>
    <p:sldId id="260" r:id="rId3"/>
    <p:sldId id="336" r:id="rId4"/>
    <p:sldId id="305" r:id="rId5"/>
    <p:sldId id="345" r:id="rId6"/>
    <p:sldId id="319" r:id="rId7"/>
    <p:sldId id="344" r:id="rId8"/>
    <p:sldId id="306" r:id="rId9"/>
    <p:sldId id="335" r:id="rId10"/>
    <p:sldId id="327" r:id="rId11"/>
    <p:sldId id="328" r:id="rId12"/>
    <p:sldId id="332" r:id="rId13"/>
    <p:sldId id="334" r:id="rId14"/>
    <p:sldId id="341" r:id="rId15"/>
    <p:sldId id="329" r:id="rId16"/>
    <p:sldId id="333" r:id="rId17"/>
    <p:sldId id="337" r:id="rId18"/>
    <p:sldId id="346" r:id="rId19"/>
    <p:sldId id="310" r:id="rId20"/>
    <p:sldId id="315" r:id="rId21"/>
    <p:sldId id="311" r:id="rId22"/>
    <p:sldId id="317" r:id="rId23"/>
  </p:sldIdLst>
  <p:sldSz cx="9144000" cy="5143500" type="screen16x9"/>
  <p:notesSz cx="6858000" cy="9144000"/>
  <p:embeddedFontLst>
    <p:embeddedFont>
      <p:font typeface="마루 부리OTF 굵은" panose="020B0600000101010101" pitchFamily="34" charset="-127"/>
      <p:bold r:id="rId26"/>
    </p:embeddedFont>
    <p:embeddedFont>
      <p:font typeface="마루 부리OTF 조금굵은" panose="020B0600000101010101" pitchFamily="34" charset="-127"/>
      <p:regular r:id="rId27"/>
      <p:bold r:id="rId28"/>
    </p:embeddedFont>
    <p:embeddedFont>
      <p:font typeface="Alfa Slab One" pitchFamily="2" charset="77"/>
      <p:regular r:id="rId29"/>
    </p:embeddedFont>
    <p:embeddedFont>
      <p:font typeface="Cambria Math" panose="02040503050406030204" pitchFamily="18" charset="0"/>
      <p:regular r:id="rId30"/>
    </p:embeddedFont>
    <p:embeddedFont>
      <p:font typeface="Fredoka One" panose="02000000000000000000" pitchFamily="2" charset="77"/>
      <p:regular r:id="rId31"/>
    </p:embeddedFont>
    <p:embeddedFont>
      <p:font typeface="Work Sans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9DB691-6E9A-708C-71BC-1DACCC7C0026}" name="Yeonji Ha" initials="YH" userId="cccbcec74ea42854" providerId="Windows Live"/>
  <p188:author id="{06E50FEB-D942-C4AC-4635-038BEAC579CA}" name="성무 이" initials="성이" userId="c83b1aa0f8c7979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D4C"/>
    <a:srgbClr val="FFFFFF"/>
    <a:srgbClr val="412919"/>
    <a:srgbClr val="D0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5C47D6-6223-4A1C-9FD5-42F81288AC6E}">
  <a:tblStyle styleId="{105C47D6-6223-4A1C-9FD5-42F81288AC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 autoAdjust="0"/>
    <p:restoredTop sz="89529" autoAdjust="0"/>
  </p:normalViewPr>
  <p:slideViewPr>
    <p:cSldViewPr snapToGrid="0">
      <p:cViewPr varScale="1">
        <p:scale>
          <a:sx n="146" d="100"/>
          <a:sy n="146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성무 이" userId="c83b1aa0f8c79795" providerId="LiveId" clId="{2E1FAC05-0065-436C-AADF-325F62D60826}"/>
    <pc:docChg chg="">
      <pc:chgData name="성무 이" userId="c83b1aa0f8c79795" providerId="LiveId" clId="{2E1FAC05-0065-436C-AADF-325F62D60826}" dt="2023-10-25T05:07:38.575" v="10"/>
      <pc:docMkLst>
        <pc:docMk/>
      </pc:docMkLst>
      <pc:sldChg chg="addCm">
        <pc:chgData name="성무 이" userId="c83b1aa0f8c79795" providerId="LiveId" clId="{2E1FAC05-0065-436C-AADF-325F62D60826}" dt="2023-10-25T05:03:29.544" v="4"/>
        <pc:sldMkLst>
          <pc:docMk/>
          <pc:sldMk cId="269479598" sldId="31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성무 이" userId="c83b1aa0f8c79795" providerId="LiveId" clId="{2E1FAC05-0065-436C-AADF-325F62D60826}" dt="2023-10-25T05:03:29.544" v="4"/>
              <pc2:cmMkLst xmlns:pc2="http://schemas.microsoft.com/office/powerpoint/2019/9/main/command">
                <pc:docMk/>
                <pc:sldMk cId="269479598" sldId="315"/>
                <pc2:cmMk id="{00A82FC5-C0E5-47E1-BFAC-DF2D799E27AF}"/>
              </pc2:cmMkLst>
            </pc226:cmChg>
            <pc226:cmChg xmlns:pc226="http://schemas.microsoft.com/office/powerpoint/2022/06/main/command" chg="add">
              <pc226:chgData name="성무 이" userId="c83b1aa0f8c79795" providerId="LiveId" clId="{2E1FAC05-0065-436C-AADF-325F62D60826}" dt="2023-10-25T05:02:49.439" v="3"/>
              <pc2:cmMkLst xmlns:pc2="http://schemas.microsoft.com/office/powerpoint/2019/9/main/command">
                <pc:docMk/>
                <pc:sldMk cId="269479598" sldId="315"/>
                <pc2:cmMk id="{831898E7-0724-4B39-A3AB-A8181EF4F7FB}"/>
              </pc2:cmMkLst>
            </pc226:cmChg>
          </p:ext>
        </pc:extLst>
      </pc:sldChg>
      <pc:sldChg chg="addCm">
        <pc:chgData name="성무 이" userId="c83b1aa0f8c79795" providerId="LiveId" clId="{2E1FAC05-0065-436C-AADF-325F62D60826}" dt="2023-10-25T05:04:25.769" v="5"/>
        <pc:sldMkLst>
          <pc:docMk/>
          <pc:sldMk cId="3117559442" sldId="3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성무 이" userId="c83b1aa0f8c79795" providerId="LiveId" clId="{2E1FAC05-0065-436C-AADF-325F62D60826}" dt="2023-10-25T05:04:25.769" v="5"/>
              <pc2:cmMkLst xmlns:pc2="http://schemas.microsoft.com/office/powerpoint/2019/9/main/command">
                <pc:docMk/>
                <pc:sldMk cId="3117559442" sldId="316"/>
                <pc2:cmMk id="{7ACFD875-1879-4663-A889-86B950AEC350}"/>
              </pc2:cmMkLst>
            </pc226:cmChg>
          </p:ext>
        </pc:extLst>
      </pc:sldChg>
      <pc:sldChg chg="addCm">
        <pc:chgData name="성무 이" userId="c83b1aa0f8c79795" providerId="LiveId" clId="{2E1FAC05-0065-436C-AADF-325F62D60826}" dt="2023-10-25T05:04:55.859" v="6"/>
        <pc:sldMkLst>
          <pc:docMk/>
          <pc:sldMk cId="4196847542" sldId="31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성무 이" userId="c83b1aa0f8c79795" providerId="LiveId" clId="{2E1FAC05-0065-436C-AADF-325F62D60826}" dt="2023-10-25T05:04:55.859" v="6"/>
              <pc2:cmMkLst xmlns:pc2="http://schemas.microsoft.com/office/powerpoint/2019/9/main/command">
                <pc:docMk/>
                <pc:sldMk cId="4196847542" sldId="317"/>
                <pc2:cmMk id="{17939D55-1214-45B8-97AB-EA4BCA3C0205}"/>
              </pc2:cmMkLst>
            </pc226:cmChg>
          </p:ext>
        </pc:extLst>
      </pc:sldChg>
      <pc:sldChg chg="addCm delCm modCm">
        <pc:chgData name="성무 이" userId="c83b1aa0f8c79795" providerId="LiveId" clId="{2E1FAC05-0065-436C-AADF-325F62D60826}" dt="2023-10-25T05:07:00.612" v="9"/>
        <pc:sldMkLst>
          <pc:docMk/>
          <pc:sldMk cId="234502546" sldId="32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성무 이" userId="c83b1aa0f8c79795" providerId="LiveId" clId="{2E1FAC05-0065-436C-AADF-325F62D60826}" dt="2023-10-25T05:07:00.612" v="9"/>
              <pc2:cmMkLst xmlns:pc2="http://schemas.microsoft.com/office/powerpoint/2019/9/main/command">
                <pc:docMk/>
                <pc:sldMk cId="234502546" sldId="320"/>
                <pc2:cmMk id="{EBEB6B46-7166-4D4B-979D-EE9AA9C21EB5}"/>
              </pc2:cmMkLst>
            </pc226:cmChg>
            <pc226:cmChg xmlns:pc226="http://schemas.microsoft.com/office/powerpoint/2022/06/main/command" chg="add del">
              <pc226:chgData name="성무 이" userId="c83b1aa0f8c79795" providerId="LiveId" clId="{2E1FAC05-0065-436C-AADF-325F62D60826}" dt="2023-10-25T05:05:49.347" v="7"/>
              <pc2:cmMkLst xmlns:pc2="http://schemas.microsoft.com/office/powerpoint/2019/9/main/command">
                <pc:docMk/>
                <pc:sldMk cId="234502546" sldId="320"/>
                <pc2:cmMk id="{CA8BDB76-4F53-48B7-9AF6-87CA2557530C}"/>
              </pc2:cmMkLst>
            </pc226:cmChg>
          </p:ext>
        </pc:extLst>
      </pc:sldChg>
      <pc:sldChg chg="addCm">
        <pc:chgData name="성무 이" userId="c83b1aa0f8c79795" providerId="LiveId" clId="{2E1FAC05-0065-436C-AADF-325F62D60826}" dt="2023-10-25T05:01:42.157" v="2"/>
        <pc:sldMkLst>
          <pc:docMk/>
          <pc:sldMk cId="745094510" sldId="3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성무 이" userId="c83b1aa0f8c79795" providerId="LiveId" clId="{2E1FAC05-0065-436C-AADF-325F62D60826}" dt="2023-10-25T05:01:42.157" v="2"/>
              <pc2:cmMkLst xmlns:pc2="http://schemas.microsoft.com/office/powerpoint/2019/9/main/command">
                <pc:docMk/>
                <pc:sldMk cId="745094510" sldId="328"/>
                <pc2:cmMk id="{93E83BCA-0755-49C3-AAA0-4E138F71111B}"/>
              </pc2:cmMkLst>
            </pc226:cmChg>
          </p:ext>
        </pc:extLst>
      </pc:sldChg>
      <pc:sldChg chg="addCm">
        <pc:chgData name="성무 이" userId="c83b1aa0f8c79795" providerId="LiveId" clId="{2E1FAC05-0065-436C-AADF-325F62D60826}" dt="2023-10-25T04:59:08.433" v="0"/>
        <pc:sldMkLst>
          <pc:docMk/>
          <pc:sldMk cId="2445489896" sldId="3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성무 이" userId="c83b1aa0f8c79795" providerId="LiveId" clId="{2E1FAC05-0065-436C-AADF-325F62D60826}" dt="2023-10-25T04:59:08.433" v="0"/>
              <pc2:cmMkLst xmlns:pc2="http://schemas.microsoft.com/office/powerpoint/2019/9/main/command">
                <pc:docMk/>
                <pc:sldMk cId="2445489896" sldId="330"/>
                <pc2:cmMk id="{07E89023-1A96-4252-B221-48F9EB41F208}"/>
              </pc2:cmMkLst>
            </pc226:cmChg>
          </p:ext>
        </pc:extLst>
      </pc:sldChg>
      <pc:sldChg chg="addCm">
        <pc:chgData name="성무 이" userId="c83b1aa0f8c79795" providerId="LiveId" clId="{2E1FAC05-0065-436C-AADF-325F62D60826}" dt="2023-10-25T05:07:38.575" v="10"/>
        <pc:sldMkLst>
          <pc:docMk/>
          <pc:sldMk cId="1561901072" sldId="33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성무 이" userId="c83b1aa0f8c79795" providerId="LiveId" clId="{2E1FAC05-0065-436C-AADF-325F62D60826}" dt="2023-10-25T05:07:38.575" v="10"/>
              <pc2:cmMkLst xmlns:pc2="http://schemas.microsoft.com/office/powerpoint/2019/9/main/command">
                <pc:docMk/>
                <pc:sldMk cId="1561901072" sldId="334"/>
                <pc2:cmMk id="{2EB89988-0F79-41E8-9044-EF78BEBCD39A}"/>
              </pc2:cmMkLst>
            </pc226:cmChg>
          </p:ext>
        </pc:ext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400" b="1" dirty="0" err="1"/>
              <a:t>모델별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TOP3 </a:t>
            </a:r>
            <a:r>
              <a:rPr lang="ko-KR" altLang="en-US" sz="1400" b="1" dirty="0"/>
              <a:t>예측 정확도</a:t>
            </a:r>
          </a:p>
        </c:rich>
      </c:tx>
      <c:layout>
        <c:manualLayout>
          <c:xMode val="edge"/>
          <c:yMode val="edge"/>
          <c:x val="0.23177766193315069"/>
          <c:y val="1.58380643141806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K=25</c:v>
                </c:pt>
                <c:pt idx="1">
                  <c:v>K=50</c:v>
                </c:pt>
                <c:pt idx="2">
                  <c:v>K=75</c:v>
                </c:pt>
                <c:pt idx="3">
                  <c:v>K=100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76.290000000000006</c:v>
                </c:pt>
                <c:pt idx="1">
                  <c:v>74.430000000000007</c:v>
                </c:pt>
                <c:pt idx="2">
                  <c:v>75.89</c:v>
                </c:pt>
                <c:pt idx="3">
                  <c:v>72.290000000000006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0B-45A3-A74B-2C8FEEEB43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봄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K=25</c:v>
                </c:pt>
                <c:pt idx="1">
                  <c:v>K=50</c:v>
                </c:pt>
                <c:pt idx="2">
                  <c:v>K=75</c:v>
                </c:pt>
                <c:pt idx="3">
                  <c:v>K=100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79.45</c:v>
                </c:pt>
                <c:pt idx="1">
                  <c:v>76.099999999999994</c:v>
                </c:pt>
                <c:pt idx="2">
                  <c:v>72.260000000000005</c:v>
                </c:pt>
                <c:pt idx="3">
                  <c:v>76.92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0B-45A3-A74B-2C8FEEEB43D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여름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K=25</c:v>
                </c:pt>
                <c:pt idx="1">
                  <c:v>K=50</c:v>
                </c:pt>
                <c:pt idx="2">
                  <c:v>K=75</c:v>
                </c:pt>
                <c:pt idx="3">
                  <c:v>K=100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80.069999999999993</c:v>
                </c:pt>
                <c:pt idx="1">
                  <c:v>76.37</c:v>
                </c:pt>
                <c:pt idx="2">
                  <c:v>74.94</c:v>
                </c:pt>
                <c:pt idx="3">
                  <c:v>77.81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0B-45A3-A74B-2C8FEEEB43D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가을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57150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K=25</c:v>
                </c:pt>
                <c:pt idx="1">
                  <c:v>K=50</c:v>
                </c:pt>
                <c:pt idx="2">
                  <c:v>K=75</c:v>
                </c:pt>
                <c:pt idx="3">
                  <c:v>K=100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76.099999999999994</c:v>
                </c:pt>
                <c:pt idx="1">
                  <c:v>71.959999999999994</c:v>
                </c:pt>
                <c:pt idx="2">
                  <c:v>73.97</c:v>
                </c:pt>
                <c:pt idx="3">
                  <c:v>74.790000000000006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0B-45A3-A74B-2C8FEEEB43D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겨울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57150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K=25</c:v>
                </c:pt>
                <c:pt idx="1">
                  <c:v>K=50</c:v>
                </c:pt>
                <c:pt idx="2">
                  <c:v>K=75</c:v>
                </c:pt>
                <c:pt idx="3">
                  <c:v>K=100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77.56</c:v>
                </c:pt>
                <c:pt idx="1">
                  <c:v>74.040000000000006</c:v>
                </c:pt>
                <c:pt idx="2">
                  <c:v>74.349999999999994</c:v>
                </c:pt>
                <c:pt idx="3">
                  <c:v>76.17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30B-45A3-A74B-2C8FEEEB4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95691743"/>
        <c:axId val="1389464303"/>
      </c:lineChart>
      <c:catAx>
        <c:axId val="1395691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389464303"/>
        <c:crosses val="autoZero"/>
        <c:auto val="1"/>
        <c:lblAlgn val="ctr"/>
        <c:lblOffset val="100"/>
        <c:noMultiLvlLbl val="0"/>
      </c:catAx>
      <c:valAx>
        <c:axId val="1389464303"/>
        <c:scaling>
          <c:orientation val="minMax"/>
          <c:max val="82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395691743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3B_100FEEA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31898E7-0724-4B39-A3AB-A8181EF4F7FB}" authorId="{06E50FEB-D942-C4AC-4635-038BEAC579CA}" status="resolved" created="2023-10-25T05:02:49.39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9479598" sldId="315"/>
      <ac:grpSpMk id="23" creationId="{4923DF70-08EC-E7AA-D689-3712D6DC5784}"/>
    </ac:deMkLst>
    <p188:txBody>
      <a:bodyPr/>
      <a:lstStyle/>
      <a:p>
        <a:r>
          <a:rPr lang="ko-KR" altLang="en-US"/>
          <a:t>이 그림도 그 포스터에 쓴거로 바꿔야할거같아요!</a:t>
        </a:r>
      </a:p>
    </p188:txBody>
  </p188:cm>
  <p188:cm id="{00A82FC5-C0E5-47E1-BFAC-DF2D799E27AF}" authorId="{06E50FEB-D942-C4AC-4635-038BEAC579CA}" status="resolved" created="2023-10-25T05:03:29.52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69479598" sldId="315"/>
      <ac:grpSpMk id="33" creationId="{9D216AB0-DC9E-16FD-50E0-8B3F8001AD9D}"/>
    </ac:deMkLst>
    <p188:txBody>
      <a:bodyPr/>
      <a:lstStyle/>
      <a:p>
        <a:r>
          <a:rPr lang="ko-KR" altLang="en-US"/>
          <a:t>그냥 이거 막대그래프 없애고 왼쪽 그래프를 크게해서 왼쪽꺼로 설명하면 될거같습니다!</a:t>
        </a:r>
      </a:p>
    </p188:txBody>
  </p188:cm>
</p188:cmLst>
</file>

<file path=ppt/comments/modernComment_13D_FA26CF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939D55-1214-45B8-97AB-EA4BCA3C0205}" authorId="{06E50FEB-D942-C4AC-4635-038BEAC579CA}" created="2023-10-25T05:04:55.79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96847542" sldId="317"/>
      <ac:spMk id="1541" creationId="{00000000-0000-0000-0000-000000000000}"/>
      <ac:txMk cp="0" len="7">
        <ac:context len="10" hash="3157578433"/>
      </ac:txMk>
    </ac:txMkLst>
    <p188:pos x="1980403" y="247767"/>
    <p188:txBody>
      <a:bodyPr/>
      <a:lstStyle/>
      <a:p>
        <a:r>
          <a:rPr lang="ko-KR" altLang="en-US"/>
          <a:t>Seong Moo 입니다ㅋㅋㅋㅋㅋ</a:t>
        </a:r>
      </a:p>
    </p188:txBody>
  </p188:cm>
</p188:cmLst>
</file>

<file path=ppt/comments/modernComment_147_D87224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B74A33B-319E-4D8B-B234-4E1247D83127}" authorId="{C39DB691-6E9A-708C-71BC-1DACCC7C0026}" status="resolved" created="2023-10-25T09:29:41.3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31359076" sldId="327"/>
      <ac:picMk id="1026" creationId="{5EC5EB6B-2923-82DD-D8CE-9AB9E973845D}"/>
    </ac:deMkLst>
    <p188:txBody>
      <a:bodyPr/>
      <a:lstStyle/>
      <a:p>
        <a:r>
          <a:rPr lang="ko-KR" altLang="en-US"/>
          <a:t>제주도가 하나의 그림 안에 들어올 필요는 없을 것 같습니다. 글 설명을 추가할테니 포인트가 잘 보이도록 캡쳐를 할 수 있을까요?</a:t>
        </a:r>
      </a:p>
    </p188:txBody>
  </p188:cm>
  <p188:cm id="{59C88CC2-8A4F-4051-BCC7-5B2D213BE574}" authorId="{C39DB691-6E9A-708C-71BC-1DACCC7C0026}" status="resolved" created="2023-10-25T09:30:01.51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31359076" sldId="327"/>
      <ac:picMk id="1028" creationId="{EFDEEA1E-A013-A879-5C82-A00D935969B7}"/>
    </ac:deMkLst>
    <p188:txBody>
      <a:bodyPr/>
      <a:lstStyle/>
      <a:p>
        <a:r>
          <a:rPr lang="ko-KR" altLang="en-US"/>
          <a:t>이 그림 또한 위의 피드백과 같이 수정 부탁드립니다.</a:t>
        </a:r>
      </a:p>
    </p188:txBody>
  </p188:cm>
</p188:cmLst>
</file>

<file path=ppt/comments/modernComment_148_2C693D6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E83BCA-0755-49C3-AAA0-4E138F71111B}" authorId="{06E50FEB-D942-C4AC-4635-038BEAC579CA}" status="resolved" created="2023-10-25T05:01:41.89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745094510" sldId="328"/>
      <ac:picMk id="11" creationId="{766CF4C5-C8A7-AF1A-9F33-2119A4B483B7}"/>
    </ac:deMkLst>
    <p188:txBody>
      <a:bodyPr/>
      <a:lstStyle/>
      <a:p>
        <a:r>
          <a:rPr lang="ko-KR" altLang="en-US"/>
          <a:t>여기에 그냥 Clustering 결과 그림이 나을거같아요</a:t>
        </a:r>
      </a:p>
    </p188:txBody>
  </p188:cm>
</p188:cmLst>
</file>

<file path=ppt/comments/modernComment_14C_B665D5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EE8E8F-BCFB-4BED-A7E5-8592072055C8}" authorId="{C39DB691-6E9A-708C-71BC-1DACCC7C0026}" status="resolved" created="2023-10-25T08:23:21.41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60127114" sldId="332"/>
      <ac:picMk id="9" creationId="{8F99A415-00B7-230A-4D33-B9C69F995329}"/>
    </ac:deMkLst>
    <p188:txBody>
      <a:bodyPr/>
      <a:lstStyle/>
      <a:p>
        <a:r>
          <a:rPr lang="ko-KR" altLang="en-US"/>
          <a:t>표로 바꾸기</a:t>
        </a:r>
      </a:p>
    </p188:txBody>
  </p188:cm>
</p188:cmLst>
</file>

<file path=ppt/comments/modernComment_14E_5D18B8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B89988-0F79-41E8-9044-EF78BEBCD39A}" authorId="{06E50FEB-D942-C4AC-4635-038BEAC579CA}" status="resolved" created="2023-10-25T05:07:38.307" complete="100000">
    <pc:sldMkLst xmlns:pc="http://schemas.microsoft.com/office/powerpoint/2013/main/command">
      <pc:docMk/>
      <pc:sldMk cId="1561901072" sldId="334"/>
    </pc:sldMkLst>
    <p188:txBody>
      <a:bodyPr/>
      <a:lstStyle/>
      <a:p>
        <a:r>
          <a:rPr lang="ko-KR" altLang="en-US"/>
          <a:t>이 다음 슬라이드에 Viterbi 알고리즘에 대한 설명이 있으면 어떨까요??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D4AC7A3-3B07-E837-271D-C09E4F8A4D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2D7CB6-88B2-E210-B9F3-1C985BC960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944E2-A002-4E59-945B-84136E7418CE}" type="datetimeFigureOut">
              <a:rPr lang="ko-KR" altLang="en-US" smtClean="0"/>
              <a:t>2023. 10. 28.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8BB7A8-9B43-173E-59A1-CC47F0FB7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EA5BCE-BA91-C065-EB34-6AE5B9D9F9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3C451-16CF-4551-848A-60052D5577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90990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+mn-ea"/>
        <a:ea typeface="+mn-ea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81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30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84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840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73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065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054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857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491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366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66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097ef60f5d_0_2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1097ef60f5d_0_2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737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897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1097ef60f5d_0_2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1097ef60f5d_0_2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503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097ef60f5d_1_20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097ef60f5d_1_20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94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19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92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356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>
                <a:latin typeface="+mn-ea"/>
                <a:ea typeface="+mn-ea"/>
              </a:rPr>
              <a:t>HMM(</a:t>
            </a:r>
            <a:r>
              <a:rPr lang="ko-KR" altLang="en-US" dirty="0">
                <a:latin typeface="+mn-ea"/>
                <a:ea typeface="+mn-ea"/>
              </a:rPr>
              <a:t>은닉 </a:t>
            </a:r>
            <a:r>
              <a:rPr lang="ko-KR" altLang="en-US" dirty="0" err="1">
                <a:latin typeface="+mn-ea"/>
                <a:ea typeface="+mn-ea"/>
              </a:rPr>
              <a:t>마코프</a:t>
            </a:r>
            <a:r>
              <a:rPr lang="ko-KR" altLang="en-US" dirty="0">
                <a:latin typeface="+mn-ea"/>
                <a:ea typeface="+mn-ea"/>
              </a:rPr>
              <a:t> 모델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은 시간적 순서가 중요한 데이터에서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우리가 관측할 수 없는 숨겨진 상태</a:t>
            </a:r>
            <a:r>
              <a:rPr lang="en-US" altLang="ko-KR" dirty="0">
                <a:latin typeface="+mn-ea"/>
                <a:ea typeface="+mn-ea"/>
              </a:rPr>
              <a:t>(Hidden State)</a:t>
            </a:r>
            <a:r>
              <a:rPr lang="ko-KR" altLang="en-US" dirty="0">
                <a:latin typeface="+mn-ea"/>
                <a:ea typeface="+mn-ea"/>
              </a:rPr>
              <a:t>일 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어떤 </a:t>
            </a:r>
            <a:r>
              <a:rPr lang="ko-KR" altLang="en-US" dirty="0" err="1">
                <a:latin typeface="+mn-ea"/>
                <a:ea typeface="+mn-ea"/>
              </a:rPr>
              <a:t>관측값을</a:t>
            </a:r>
            <a:r>
              <a:rPr lang="ko-KR" altLang="en-US" dirty="0">
                <a:latin typeface="+mn-ea"/>
                <a:ea typeface="+mn-ea"/>
              </a:rPr>
              <a:t> 관측했을 때 그에 대응하는 숨겨진 상태를 확률적 모델로 추론할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339334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e34544eb2f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e34544eb2f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79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097ef60f5d_0_1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097ef60f5d_0_1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88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0" y="1137175"/>
            <a:ext cx="3849600" cy="25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0" y="3654150"/>
            <a:ext cx="2670900" cy="5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>
                <a:latin typeface="+mj-ea"/>
                <a:ea typeface="+mj-e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096334" y="-104854"/>
            <a:ext cx="1130517" cy="5353208"/>
            <a:chOff x="8096334" y="-104854"/>
            <a:chExt cx="1130517" cy="5353208"/>
          </a:xfrm>
        </p:grpSpPr>
        <p:sp>
          <p:nvSpPr>
            <p:cNvPr id="12" name="Google Shape;12;p2"/>
            <p:cNvSpPr/>
            <p:nvPr/>
          </p:nvSpPr>
          <p:spPr>
            <a:xfrm rot="10800000" flipH="1">
              <a:off x="8096334" y="-104854"/>
              <a:ext cx="1130517" cy="1440156"/>
            </a:xfrm>
            <a:custGeom>
              <a:avLst/>
              <a:gdLst/>
              <a:ahLst/>
              <a:cxnLst/>
              <a:rect l="l" t="t" r="r" b="b"/>
              <a:pathLst>
                <a:path w="33119" h="42190" extrusionOk="0">
                  <a:moveTo>
                    <a:pt x="10343" y="1"/>
                  </a:moveTo>
                  <a:cubicBezTo>
                    <a:pt x="7927" y="1"/>
                    <a:pt x="6518" y="2866"/>
                    <a:pt x="5968" y="5301"/>
                  </a:cubicBezTo>
                  <a:cubicBezTo>
                    <a:pt x="3689" y="15988"/>
                    <a:pt x="5832" y="27163"/>
                    <a:pt x="11935" y="36250"/>
                  </a:cubicBezTo>
                  <a:lnTo>
                    <a:pt x="4232" y="29550"/>
                  </a:lnTo>
                  <a:cubicBezTo>
                    <a:pt x="3730" y="29123"/>
                    <a:pt x="3181" y="28673"/>
                    <a:pt x="2543" y="28673"/>
                  </a:cubicBezTo>
                  <a:cubicBezTo>
                    <a:pt x="2492" y="28673"/>
                    <a:pt x="2440" y="28676"/>
                    <a:pt x="2387" y="28682"/>
                  </a:cubicBezTo>
                  <a:cubicBezTo>
                    <a:pt x="1601" y="28790"/>
                    <a:pt x="1113" y="29577"/>
                    <a:pt x="869" y="30337"/>
                  </a:cubicBezTo>
                  <a:cubicBezTo>
                    <a:pt x="1" y="33266"/>
                    <a:pt x="1601" y="36331"/>
                    <a:pt x="3391" y="38826"/>
                  </a:cubicBezTo>
                  <a:cubicBezTo>
                    <a:pt x="4232" y="39993"/>
                    <a:pt x="5127" y="41105"/>
                    <a:pt x="6049" y="42190"/>
                  </a:cubicBezTo>
                  <a:lnTo>
                    <a:pt x="33119" y="42190"/>
                  </a:lnTo>
                  <a:lnTo>
                    <a:pt x="33119" y="24098"/>
                  </a:lnTo>
                  <a:cubicBezTo>
                    <a:pt x="32278" y="24559"/>
                    <a:pt x="31546" y="25183"/>
                    <a:pt x="30949" y="25915"/>
                  </a:cubicBezTo>
                  <a:cubicBezTo>
                    <a:pt x="29267" y="28031"/>
                    <a:pt x="28643" y="30771"/>
                    <a:pt x="28264" y="33456"/>
                  </a:cubicBezTo>
                  <a:cubicBezTo>
                    <a:pt x="28237" y="25183"/>
                    <a:pt x="27369" y="16910"/>
                    <a:pt x="25633" y="8827"/>
                  </a:cubicBezTo>
                  <a:cubicBezTo>
                    <a:pt x="25334" y="7417"/>
                    <a:pt x="24765" y="5762"/>
                    <a:pt x="23381" y="5437"/>
                  </a:cubicBezTo>
                  <a:cubicBezTo>
                    <a:pt x="23206" y="5392"/>
                    <a:pt x="23036" y="5371"/>
                    <a:pt x="22871" y="5371"/>
                  </a:cubicBezTo>
                  <a:cubicBezTo>
                    <a:pt x="21125" y="5371"/>
                    <a:pt x="19990" y="7730"/>
                    <a:pt x="19693" y="9614"/>
                  </a:cubicBezTo>
                  <a:cubicBezTo>
                    <a:pt x="18770" y="15418"/>
                    <a:pt x="18879" y="21359"/>
                    <a:pt x="20045" y="27136"/>
                  </a:cubicBezTo>
                  <a:lnTo>
                    <a:pt x="14675" y="5328"/>
                  </a:lnTo>
                  <a:cubicBezTo>
                    <a:pt x="14105" y="2996"/>
                    <a:pt x="12993" y="202"/>
                    <a:pt x="10606" y="12"/>
                  </a:cubicBezTo>
                  <a:cubicBezTo>
                    <a:pt x="10517" y="5"/>
                    <a:pt x="10429" y="1"/>
                    <a:pt x="10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229306" y="4411039"/>
              <a:ext cx="997546" cy="837315"/>
              <a:chOff x="4870525" y="1747075"/>
              <a:chExt cx="513775" cy="4312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4874825" y="1747075"/>
                <a:ext cx="509475" cy="431250"/>
              </a:xfrm>
              <a:custGeom>
                <a:avLst/>
                <a:gdLst/>
                <a:ahLst/>
                <a:cxnLst/>
                <a:rect l="l" t="t" r="r" b="b"/>
                <a:pathLst>
                  <a:path w="20379" h="17250" extrusionOk="0">
                    <a:moveTo>
                      <a:pt x="19798" y="6076"/>
                    </a:moveTo>
                    <a:lnTo>
                      <a:pt x="19798" y="6076"/>
                    </a:lnTo>
                    <a:cubicBezTo>
                      <a:pt x="19639" y="6763"/>
                      <a:pt x="19428" y="7423"/>
                      <a:pt x="19164" y="8084"/>
                    </a:cubicBezTo>
                    <a:cubicBezTo>
                      <a:pt x="18767" y="8982"/>
                      <a:pt x="18266" y="9801"/>
                      <a:pt x="17684" y="10593"/>
                    </a:cubicBezTo>
                    <a:cubicBezTo>
                      <a:pt x="16311" y="12284"/>
                      <a:pt x="14673" y="13736"/>
                      <a:pt x="12824" y="14872"/>
                    </a:cubicBezTo>
                    <a:cubicBezTo>
                      <a:pt x="12454" y="15110"/>
                      <a:pt x="12058" y="15348"/>
                      <a:pt x="11688" y="15585"/>
                    </a:cubicBezTo>
                    <a:cubicBezTo>
                      <a:pt x="14039" y="13261"/>
                      <a:pt x="16232" y="10778"/>
                      <a:pt x="18266" y="8137"/>
                    </a:cubicBezTo>
                    <a:cubicBezTo>
                      <a:pt x="18767" y="7476"/>
                      <a:pt x="19296" y="6763"/>
                      <a:pt x="19798" y="6076"/>
                    </a:cubicBezTo>
                    <a:close/>
                    <a:moveTo>
                      <a:pt x="8624" y="1216"/>
                    </a:moveTo>
                    <a:cubicBezTo>
                      <a:pt x="9787" y="2880"/>
                      <a:pt x="10605" y="4756"/>
                      <a:pt x="11028" y="6737"/>
                    </a:cubicBezTo>
                    <a:lnTo>
                      <a:pt x="11028" y="6763"/>
                    </a:lnTo>
                    <a:cubicBezTo>
                      <a:pt x="11477" y="8955"/>
                      <a:pt x="11398" y="11227"/>
                      <a:pt x="10817" y="13393"/>
                    </a:cubicBezTo>
                    <a:cubicBezTo>
                      <a:pt x="10658" y="14001"/>
                      <a:pt x="10447" y="14582"/>
                      <a:pt x="10236" y="15163"/>
                    </a:cubicBezTo>
                    <a:cubicBezTo>
                      <a:pt x="10130" y="15374"/>
                      <a:pt x="10024" y="15585"/>
                      <a:pt x="9919" y="15823"/>
                    </a:cubicBezTo>
                    <a:cubicBezTo>
                      <a:pt x="9998" y="13974"/>
                      <a:pt x="9971" y="12152"/>
                      <a:pt x="9839" y="10329"/>
                    </a:cubicBezTo>
                    <a:cubicBezTo>
                      <a:pt x="9707" y="8216"/>
                      <a:pt x="9470" y="6076"/>
                      <a:pt x="9126" y="3990"/>
                    </a:cubicBezTo>
                    <a:cubicBezTo>
                      <a:pt x="8994" y="3065"/>
                      <a:pt x="8809" y="2141"/>
                      <a:pt x="8624" y="1216"/>
                    </a:cubicBezTo>
                    <a:close/>
                    <a:moveTo>
                      <a:pt x="885" y="9669"/>
                    </a:moveTo>
                    <a:lnTo>
                      <a:pt x="885" y="9669"/>
                    </a:lnTo>
                    <a:cubicBezTo>
                      <a:pt x="1360" y="9906"/>
                      <a:pt x="1862" y="10144"/>
                      <a:pt x="2311" y="10408"/>
                    </a:cubicBezTo>
                    <a:cubicBezTo>
                      <a:pt x="4345" y="11544"/>
                      <a:pt x="6168" y="13076"/>
                      <a:pt x="7673" y="14872"/>
                    </a:cubicBezTo>
                    <a:cubicBezTo>
                      <a:pt x="7928" y="15203"/>
                      <a:pt x="8182" y="15533"/>
                      <a:pt x="8436" y="15888"/>
                    </a:cubicBezTo>
                    <a:lnTo>
                      <a:pt x="8436" y="15888"/>
                    </a:lnTo>
                    <a:cubicBezTo>
                      <a:pt x="8168" y="15687"/>
                      <a:pt x="7919" y="15464"/>
                      <a:pt x="7647" y="15242"/>
                    </a:cubicBezTo>
                    <a:lnTo>
                      <a:pt x="5877" y="13789"/>
                    </a:lnTo>
                    <a:cubicBezTo>
                      <a:pt x="4689" y="12838"/>
                      <a:pt x="3526" y="11861"/>
                      <a:pt x="2364" y="10884"/>
                    </a:cubicBezTo>
                    <a:cubicBezTo>
                      <a:pt x="1889" y="10487"/>
                      <a:pt x="1387" y="10065"/>
                      <a:pt x="885" y="9669"/>
                    </a:cubicBezTo>
                    <a:close/>
                    <a:moveTo>
                      <a:pt x="19322" y="5839"/>
                    </a:moveTo>
                    <a:lnTo>
                      <a:pt x="19322" y="5839"/>
                    </a:lnTo>
                    <a:cubicBezTo>
                      <a:pt x="17235" y="8744"/>
                      <a:pt x="14964" y="11518"/>
                      <a:pt x="12507" y="14133"/>
                    </a:cubicBezTo>
                    <a:cubicBezTo>
                      <a:pt x="11900" y="14767"/>
                      <a:pt x="11292" y="15400"/>
                      <a:pt x="10711" y="16034"/>
                    </a:cubicBezTo>
                    <a:cubicBezTo>
                      <a:pt x="11371" y="14529"/>
                      <a:pt x="12190" y="13102"/>
                      <a:pt x="13141" y="11782"/>
                    </a:cubicBezTo>
                    <a:cubicBezTo>
                      <a:pt x="14330" y="10118"/>
                      <a:pt x="15730" y="8612"/>
                      <a:pt x="17288" y="7318"/>
                    </a:cubicBezTo>
                    <a:cubicBezTo>
                      <a:pt x="17949" y="6789"/>
                      <a:pt x="18609" y="6288"/>
                      <a:pt x="19322" y="5839"/>
                    </a:cubicBezTo>
                    <a:close/>
                    <a:moveTo>
                      <a:pt x="1070" y="10223"/>
                    </a:moveTo>
                    <a:lnTo>
                      <a:pt x="1070" y="10223"/>
                    </a:lnTo>
                    <a:cubicBezTo>
                      <a:pt x="1942" y="10989"/>
                      <a:pt x="2840" y="11676"/>
                      <a:pt x="3685" y="12416"/>
                    </a:cubicBezTo>
                    <a:cubicBezTo>
                      <a:pt x="4847" y="13393"/>
                      <a:pt x="6009" y="14397"/>
                      <a:pt x="7172" y="15348"/>
                    </a:cubicBezTo>
                    <a:lnTo>
                      <a:pt x="8122" y="16166"/>
                    </a:lnTo>
                    <a:lnTo>
                      <a:pt x="8281" y="16299"/>
                    </a:lnTo>
                    <a:cubicBezTo>
                      <a:pt x="7938" y="16166"/>
                      <a:pt x="7647" y="16034"/>
                      <a:pt x="7356" y="15876"/>
                    </a:cubicBezTo>
                    <a:cubicBezTo>
                      <a:pt x="5190" y="14819"/>
                      <a:pt x="3289" y="13235"/>
                      <a:pt x="1836" y="11306"/>
                    </a:cubicBezTo>
                    <a:cubicBezTo>
                      <a:pt x="1572" y="10963"/>
                      <a:pt x="1308" y="10593"/>
                      <a:pt x="1070" y="10223"/>
                    </a:cubicBezTo>
                    <a:close/>
                    <a:moveTo>
                      <a:pt x="8255" y="1507"/>
                    </a:moveTo>
                    <a:cubicBezTo>
                      <a:pt x="9047" y="5337"/>
                      <a:pt x="9470" y="9272"/>
                      <a:pt x="9575" y="13208"/>
                    </a:cubicBezTo>
                    <a:cubicBezTo>
                      <a:pt x="9575" y="14317"/>
                      <a:pt x="9549" y="15427"/>
                      <a:pt x="9549" y="16563"/>
                    </a:cubicBezTo>
                    <a:lnTo>
                      <a:pt x="9575" y="16563"/>
                    </a:lnTo>
                    <a:lnTo>
                      <a:pt x="9522" y="16668"/>
                    </a:lnTo>
                    <a:cubicBezTo>
                      <a:pt x="8413" y="14793"/>
                      <a:pt x="7647" y="12733"/>
                      <a:pt x="7251" y="10567"/>
                    </a:cubicBezTo>
                    <a:cubicBezTo>
                      <a:pt x="6881" y="8348"/>
                      <a:pt x="6960" y="6076"/>
                      <a:pt x="7489" y="3884"/>
                    </a:cubicBezTo>
                    <a:cubicBezTo>
                      <a:pt x="7621" y="3250"/>
                      <a:pt x="7806" y="2642"/>
                      <a:pt x="8017" y="2035"/>
                    </a:cubicBezTo>
                    <a:cubicBezTo>
                      <a:pt x="8096" y="1850"/>
                      <a:pt x="8175" y="1665"/>
                      <a:pt x="8255" y="1507"/>
                    </a:cubicBezTo>
                    <a:close/>
                    <a:moveTo>
                      <a:pt x="8481" y="1"/>
                    </a:moveTo>
                    <a:cubicBezTo>
                      <a:pt x="8430" y="1"/>
                      <a:pt x="8378" y="17"/>
                      <a:pt x="8334" y="54"/>
                    </a:cubicBezTo>
                    <a:cubicBezTo>
                      <a:pt x="8307" y="107"/>
                      <a:pt x="8255" y="159"/>
                      <a:pt x="8228" y="186"/>
                    </a:cubicBezTo>
                    <a:cubicBezTo>
                      <a:pt x="8096" y="186"/>
                      <a:pt x="7990" y="318"/>
                      <a:pt x="8017" y="476"/>
                    </a:cubicBezTo>
                    <a:lnTo>
                      <a:pt x="8017" y="529"/>
                    </a:lnTo>
                    <a:cubicBezTo>
                      <a:pt x="7832" y="873"/>
                      <a:pt x="7673" y="1242"/>
                      <a:pt x="7541" y="1612"/>
                    </a:cubicBezTo>
                    <a:cubicBezTo>
                      <a:pt x="7330" y="2167"/>
                      <a:pt x="7145" y="2722"/>
                      <a:pt x="6987" y="3276"/>
                    </a:cubicBezTo>
                    <a:cubicBezTo>
                      <a:pt x="6089" y="6684"/>
                      <a:pt x="6247" y="10276"/>
                      <a:pt x="7436" y="13604"/>
                    </a:cubicBezTo>
                    <a:cubicBezTo>
                      <a:pt x="7515" y="13842"/>
                      <a:pt x="7621" y="14053"/>
                      <a:pt x="7726" y="14291"/>
                    </a:cubicBezTo>
                    <a:cubicBezTo>
                      <a:pt x="6326" y="12653"/>
                      <a:pt x="4636" y="11253"/>
                      <a:pt x="2760" y="10170"/>
                    </a:cubicBezTo>
                    <a:cubicBezTo>
                      <a:pt x="1994" y="9695"/>
                      <a:pt x="1202" y="9325"/>
                      <a:pt x="357" y="9035"/>
                    </a:cubicBezTo>
                    <a:lnTo>
                      <a:pt x="277" y="9035"/>
                    </a:lnTo>
                    <a:cubicBezTo>
                      <a:pt x="251" y="9008"/>
                      <a:pt x="218" y="8996"/>
                      <a:pt x="187" y="8996"/>
                    </a:cubicBezTo>
                    <a:cubicBezTo>
                      <a:pt x="93" y="8996"/>
                      <a:pt x="0" y="9095"/>
                      <a:pt x="40" y="9193"/>
                    </a:cubicBezTo>
                    <a:cubicBezTo>
                      <a:pt x="145" y="9589"/>
                      <a:pt x="304" y="9959"/>
                      <a:pt x="542" y="10303"/>
                    </a:cubicBezTo>
                    <a:cubicBezTo>
                      <a:pt x="726" y="10672"/>
                      <a:pt x="964" y="11016"/>
                      <a:pt x="1202" y="11333"/>
                    </a:cubicBezTo>
                    <a:cubicBezTo>
                      <a:pt x="1677" y="12019"/>
                      <a:pt x="2206" y="12653"/>
                      <a:pt x="2787" y="13235"/>
                    </a:cubicBezTo>
                    <a:cubicBezTo>
                      <a:pt x="3949" y="14423"/>
                      <a:pt x="5296" y="15427"/>
                      <a:pt x="6775" y="16193"/>
                    </a:cubicBezTo>
                    <a:cubicBezTo>
                      <a:pt x="7172" y="16404"/>
                      <a:pt x="7594" y="16589"/>
                      <a:pt x="8017" y="16748"/>
                    </a:cubicBezTo>
                    <a:cubicBezTo>
                      <a:pt x="8466" y="16959"/>
                      <a:pt x="8915" y="17091"/>
                      <a:pt x="9390" y="17197"/>
                    </a:cubicBezTo>
                    <a:cubicBezTo>
                      <a:pt x="9417" y="17210"/>
                      <a:pt x="9437" y="17216"/>
                      <a:pt x="9456" y="17216"/>
                    </a:cubicBezTo>
                    <a:cubicBezTo>
                      <a:pt x="9476" y="17216"/>
                      <a:pt x="9496" y="17210"/>
                      <a:pt x="9522" y="17197"/>
                    </a:cubicBezTo>
                    <a:lnTo>
                      <a:pt x="9575" y="17223"/>
                    </a:lnTo>
                    <a:cubicBezTo>
                      <a:pt x="9628" y="17249"/>
                      <a:pt x="9655" y="17249"/>
                      <a:pt x="9707" y="17249"/>
                    </a:cubicBezTo>
                    <a:lnTo>
                      <a:pt x="9919" y="17170"/>
                    </a:lnTo>
                    <a:cubicBezTo>
                      <a:pt x="9955" y="17207"/>
                      <a:pt x="10009" y="17227"/>
                      <a:pt x="10062" y="17227"/>
                    </a:cubicBezTo>
                    <a:cubicBezTo>
                      <a:pt x="10122" y="17227"/>
                      <a:pt x="10181" y="17200"/>
                      <a:pt x="10209" y="17144"/>
                    </a:cubicBezTo>
                    <a:lnTo>
                      <a:pt x="10262" y="17012"/>
                    </a:lnTo>
                    <a:cubicBezTo>
                      <a:pt x="10605" y="16853"/>
                      <a:pt x="10949" y="16642"/>
                      <a:pt x="11266" y="16457"/>
                    </a:cubicBezTo>
                    <a:cubicBezTo>
                      <a:pt x="11794" y="16140"/>
                      <a:pt x="12296" y="15850"/>
                      <a:pt x="12798" y="15533"/>
                    </a:cubicBezTo>
                    <a:cubicBezTo>
                      <a:pt x="13802" y="14899"/>
                      <a:pt x="14779" y="14212"/>
                      <a:pt x="15677" y="13446"/>
                    </a:cubicBezTo>
                    <a:cubicBezTo>
                      <a:pt x="17315" y="12125"/>
                      <a:pt x="18609" y="10487"/>
                      <a:pt x="19533" y="8612"/>
                    </a:cubicBezTo>
                    <a:cubicBezTo>
                      <a:pt x="20035" y="7582"/>
                      <a:pt x="20326" y="6446"/>
                      <a:pt x="20379" y="5310"/>
                    </a:cubicBezTo>
                    <a:cubicBezTo>
                      <a:pt x="20379" y="5205"/>
                      <a:pt x="20326" y="5125"/>
                      <a:pt x="20247" y="5099"/>
                    </a:cubicBezTo>
                    <a:cubicBezTo>
                      <a:pt x="20227" y="4959"/>
                      <a:pt x="20117" y="4850"/>
                      <a:pt x="19996" y="4850"/>
                    </a:cubicBezTo>
                    <a:cubicBezTo>
                      <a:pt x="19956" y="4850"/>
                      <a:pt x="19916" y="4862"/>
                      <a:pt x="19877" y="4888"/>
                    </a:cubicBezTo>
                    <a:cubicBezTo>
                      <a:pt x="16258" y="7027"/>
                      <a:pt x="13300" y="10118"/>
                      <a:pt x="11292" y="13789"/>
                    </a:cubicBezTo>
                    <a:lnTo>
                      <a:pt x="11213" y="13895"/>
                    </a:lnTo>
                    <a:cubicBezTo>
                      <a:pt x="11530" y="12838"/>
                      <a:pt x="11741" y="11729"/>
                      <a:pt x="11820" y="10620"/>
                    </a:cubicBezTo>
                    <a:cubicBezTo>
                      <a:pt x="12085" y="6922"/>
                      <a:pt x="10949" y="3276"/>
                      <a:pt x="8677" y="371"/>
                    </a:cubicBezTo>
                    <a:cubicBezTo>
                      <a:pt x="8677" y="318"/>
                      <a:pt x="8704" y="292"/>
                      <a:pt x="8704" y="265"/>
                    </a:cubicBezTo>
                    <a:cubicBezTo>
                      <a:pt x="8742" y="112"/>
                      <a:pt x="8614" y="1"/>
                      <a:pt x="84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870525" y="1797925"/>
                <a:ext cx="138700" cy="204550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8182" extrusionOk="0">
                    <a:moveTo>
                      <a:pt x="582" y="873"/>
                    </a:moveTo>
                    <a:lnTo>
                      <a:pt x="582" y="873"/>
                    </a:lnTo>
                    <a:cubicBezTo>
                      <a:pt x="1295" y="1850"/>
                      <a:pt x="2034" y="2880"/>
                      <a:pt x="2695" y="3937"/>
                    </a:cubicBezTo>
                    <a:cubicBezTo>
                      <a:pt x="3064" y="4518"/>
                      <a:pt x="3434" y="5099"/>
                      <a:pt x="3778" y="5706"/>
                    </a:cubicBezTo>
                    <a:cubicBezTo>
                      <a:pt x="3963" y="6023"/>
                      <a:pt x="4121" y="6340"/>
                      <a:pt x="4306" y="6657"/>
                    </a:cubicBezTo>
                    <a:lnTo>
                      <a:pt x="4517" y="7080"/>
                    </a:lnTo>
                    <a:cubicBezTo>
                      <a:pt x="4359" y="6921"/>
                      <a:pt x="4174" y="6789"/>
                      <a:pt x="4015" y="6631"/>
                    </a:cubicBezTo>
                    <a:cubicBezTo>
                      <a:pt x="3566" y="6208"/>
                      <a:pt x="3170" y="5733"/>
                      <a:pt x="2800" y="5257"/>
                    </a:cubicBezTo>
                    <a:cubicBezTo>
                      <a:pt x="2034" y="4280"/>
                      <a:pt x="1427" y="3197"/>
                      <a:pt x="978" y="2035"/>
                    </a:cubicBezTo>
                    <a:cubicBezTo>
                      <a:pt x="872" y="1718"/>
                      <a:pt x="740" y="1401"/>
                      <a:pt x="661" y="1084"/>
                    </a:cubicBezTo>
                    <a:lnTo>
                      <a:pt x="582" y="873"/>
                    </a:lnTo>
                    <a:close/>
                    <a:moveTo>
                      <a:pt x="1110" y="1084"/>
                    </a:moveTo>
                    <a:cubicBezTo>
                      <a:pt x="1242" y="1190"/>
                      <a:pt x="1400" y="1295"/>
                      <a:pt x="1532" y="1401"/>
                    </a:cubicBezTo>
                    <a:cubicBezTo>
                      <a:pt x="2008" y="1771"/>
                      <a:pt x="2457" y="2193"/>
                      <a:pt x="2853" y="2642"/>
                    </a:cubicBezTo>
                    <a:cubicBezTo>
                      <a:pt x="3646" y="3567"/>
                      <a:pt x="4253" y="4623"/>
                      <a:pt x="4649" y="5759"/>
                    </a:cubicBezTo>
                    <a:cubicBezTo>
                      <a:pt x="4781" y="6208"/>
                      <a:pt x="4887" y="6631"/>
                      <a:pt x="4993" y="7080"/>
                    </a:cubicBezTo>
                    <a:lnTo>
                      <a:pt x="4887" y="6921"/>
                    </a:lnTo>
                    <a:cubicBezTo>
                      <a:pt x="4808" y="6763"/>
                      <a:pt x="4702" y="6604"/>
                      <a:pt x="4623" y="6472"/>
                    </a:cubicBezTo>
                    <a:cubicBezTo>
                      <a:pt x="4438" y="6155"/>
                      <a:pt x="4253" y="5838"/>
                      <a:pt x="4068" y="5521"/>
                    </a:cubicBezTo>
                    <a:cubicBezTo>
                      <a:pt x="3725" y="4914"/>
                      <a:pt x="3355" y="4306"/>
                      <a:pt x="2959" y="3725"/>
                    </a:cubicBezTo>
                    <a:cubicBezTo>
                      <a:pt x="2378" y="2801"/>
                      <a:pt x="1770" y="1929"/>
                      <a:pt x="1110" y="1084"/>
                    </a:cubicBezTo>
                    <a:close/>
                    <a:moveTo>
                      <a:pt x="265" y="1"/>
                    </a:moveTo>
                    <a:cubicBezTo>
                      <a:pt x="106" y="1"/>
                      <a:pt x="0" y="133"/>
                      <a:pt x="53" y="291"/>
                    </a:cubicBezTo>
                    <a:cubicBezTo>
                      <a:pt x="27" y="529"/>
                      <a:pt x="53" y="767"/>
                      <a:pt x="132" y="1005"/>
                    </a:cubicBezTo>
                    <a:cubicBezTo>
                      <a:pt x="212" y="1322"/>
                      <a:pt x="317" y="1639"/>
                      <a:pt x="423" y="1956"/>
                    </a:cubicBezTo>
                    <a:cubicBezTo>
                      <a:pt x="634" y="2563"/>
                      <a:pt x="898" y="3144"/>
                      <a:pt x="1189" y="3725"/>
                    </a:cubicBezTo>
                    <a:cubicBezTo>
                      <a:pt x="1797" y="4835"/>
                      <a:pt x="2563" y="5891"/>
                      <a:pt x="3487" y="6789"/>
                    </a:cubicBezTo>
                    <a:cubicBezTo>
                      <a:pt x="3989" y="7318"/>
                      <a:pt x="4544" y="7793"/>
                      <a:pt x="5178" y="8163"/>
                    </a:cubicBezTo>
                    <a:cubicBezTo>
                      <a:pt x="5208" y="8176"/>
                      <a:pt x="5238" y="8182"/>
                      <a:pt x="5266" y="8182"/>
                    </a:cubicBezTo>
                    <a:cubicBezTo>
                      <a:pt x="5408" y="8182"/>
                      <a:pt x="5508" y="8031"/>
                      <a:pt x="5442" y="7899"/>
                    </a:cubicBezTo>
                    <a:cubicBezTo>
                      <a:pt x="5521" y="7872"/>
                      <a:pt x="5547" y="7793"/>
                      <a:pt x="5547" y="7740"/>
                    </a:cubicBezTo>
                    <a:cubicBezTo>
                      <a:pt x="5468" y="6446"/>
                      <a:pt x="5098" y="5204"/>
                      <a:pt x="4464" y="4095"/>
                    </a:cubicBezTo>
                    <a:cubicBezTo>
                      <a:pt x="3883" y="2959"/>
                      <a:pt x="3064" y="1956"/>
                      <a:pt x="2061" y="1110"/>
                    </a:cubicBezTo>
                    <a:cubicBezTo>
                      <a:pt x="1797" y="899"/>
                      <a:pt x="1506" y="688"/>
                      <a:pt x="1215" y="476"/>
                    </a:cubicBezTo>
                    <a:cubicBezTo>
                      <a:pt x="951" y="291"/>
                      <a:pt x="582" y="1"/>
                      <a:pt x="2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 flipH="1">
            <a:off x="722376" y="2654875"/>
            <a:ext cx="41628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000">
                <a:latin typeface="+mj-ea"/>
                <a:ea typeface="+mj-e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147226" y="1210194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 flipH="1">
            <a:off x="1072626" y="3568156"/>
            <a:ext cx="3462300" cy="6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+mj-ea"/>
                <a:ea typeface="+mj-e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 dirty="0"/>
          </a:p>
        </p:txBody>
      </p:sp>
      <p:grpSp>
        <p:nvGrpSpPr>
          <p:cNvPr id="20" name="Google Shape;20;p3"/>
          <p:cNvGrpSpPr/>
          <p:nvPr/>
        </p:nvGrpSpPr>
        <p:grpSpPr>
          <a:xfrm rot="10800000">
            <a:off x="-83366" y="-84990"/>
            <a:ext cx="1130517" cy="5313481"/>
            <a:chOff x="8096334" y="-104854"/>
            <a:chExt cx="1130517" cy="5313481"/>
          </a:xfrm>
        </p:grpSpPr>
        <p:grpSp>
          <p:nvGrpSpPr>
            <p:cNvPr id="21" name="Google Shape;21;p3"/>
            <p:cNvGrpSpPr/>
            <p:nvPr/>
          </p:nvGrpSpPr>
          <p:grpSpPr>
            <a:xfrm flipH="1">
              <a:off x="8229269" y="-104854"/>
              <a:ext cx="997583" cy="793857"/>
              <a:chOff x="4564125" y="690375"/>
              <a:chExt cx="750175" cy="596975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4564125" y="690375"/>
                <a:ext cx="623775" cy="596975"/>
              </a:xfrm>
              <a:custGeom>
                <a:avLst/>
                <a:gdLst/>
                <a:ahLst/>
                <a:cxnLst/>
                <a:rect l="l" t="t" r="r" b="b"/>
                <a:pathLst>
                  <a:path w="24951" h="23879" extrusionOk="0">
                    <a:moveTo>
                      <a:pt x="11668" y="778"/>
                    </a:moveTo>
                    <a:cubicBezTo>
                      <a:pt x="12542" y="778"/>
                      <a:pt x="13409" y="833"/>
                      <a:pt x="14290" y="931"/>
                    </a:cubicBezTo>
                    <a:cubicBezTo>
                      <a:pt x="16615" y="1195"/>
                      <a:pt x="18913" y="1829"/>
                      <a:pt x="21052" y="2780"/>
                    </a:cubicBezTo>
                    <a:cubicBezTo>
                      <a:pt x="21633" y="3044"/>
                      <a:pt x="22215" y="3334"/>
                      <a:pt x="22769" y="3651"/>
                    </a:cubicBezTo>
                    <a:cubicBezTo>
                      <a:pt x="21158" y="3282"/>
                      <a:pt x="19520" y="2991"/>
                      <a:pt x="17883" y="2674"/>
                    </a:cubicBezTo>
                    <a:cubicBezTo>
                      <a:pt x="15717" y="2251"/>
                      <a:pt x="13551" y="1776"/>
                      <a:pt x="11385" y="1327"/>
                    </a:cubicBezTo>
                    <a:cubicBezTo>
                      <a:pt x="10777" y="1195"/>
                      <a:pt x="10196" y="1089"/>
                      <a:pt x="9589" y="957"/>
                    </a:cubicBezTo>
                    <a:lnTo>
                      <a:pt x="9298" y="904"/>
                    </a:lnTo>
                    <a:cubicBezTo>
                      <a:pt x="9773" y="851"/>
                      <a:pt x="10275" y="825"/>
                      <a:pt x="10751" y="799"/>
                    </a:cubicBezTo>
                    <a:cubicBezTo>
                      <a:pt x="11058" y="785"/>
                      <a:pt x="11363" y="778"/>
                      <a:pt x="11668" y="778"/>
                    </a:cubicBezTo>
                    <a:close/>
                    <a:moveTo>
                      <a:pt x="9272" y="1538"/>
                    </a:moveTo>
                    <a:lnTo>
                      <a:pt x="10830" y="1829"/>
                    </a:lnTo>
                    <a:cubicBezTo>
                      <a:pt x="11913" y="2040"/>
                      <a:pt x="13022" y="2251"/>
                      <a:pt x="14132" y="2463"/>
                    </a:cubicBezTo>
                    <a:cubicBezTo>
                      <a:pt x="16298" y="2859"/>
                      <a:pt x="18464" y="3308"/>
                      <a:pt x="20656" y="3731"/>
                    </a:cubicBezTo>
                    <a:cubicBezTo>
                      <a:pt x="21581" y="3916"/>
                      <a:pt x="22505" y="4100"/>
                      <a:pt x="23430" y="4259"/>
                    </a:cubicBezTo>
                    <a:cubicBezTo>
                      <a:pt x="22789" y="4280"/>
                      <a:pt x="22147" y="4319"/>
                      <a:pt x="21506" y="4319"/>
                    </a:cubicBezTo>
                    <a:cubicBezTo>
                      <a:pt x="21355" y="4319"/>
                      <a:pt x="21204" y="4317"/>
                      <a:pt x="21052" y="4312"/>
                    </a:cubicBezTo>
                    <a:cubicBezTo>
                      <a:pt x="19917" y="4285"/>
                      <a:pt x="18781" y="4206"/>
                      <a:pt x="17645" y="4048"/>
                    </a:cubicBezTo>
                    <a:cubicBezTo>
                      <a:pt x="15400" y="3757"/>
                      <a:pt x="13181" y="3176"/>
                      <a:pt x="11068" y="2331"/>
                    </a:cubicBezTo>
                    <a:cubicBezTo>
                      <a:pt x="10460" y="2093"/>
                      <a:pt x="9879" y="1802"/>
                      <a:pt x="9272" y="1538"/>
                    </a:cubicBezTo>
                    <a:close/>
                    <a:moveTo>
                      <a:pt x="7449" y="1327"/>
                    </a:moveTo>
                    <a:cubicBezTo>
                      <a:pt x="10196" y="2938"/>
                      <a:pt x="12600" y="5051"/>
                      <a:pt x="14607" y="7561"/>
                    </a:cubicBezTo>
                    <a:cubicBezTo>
                      <a:pt x="16641" y="10149"/>
                      <a:pt x="18147" y="13108"/>
                      <a:pt x="19018" y="16304"/>
                    </a:cubicBezTo>
                    <a:cubicBezTo>
                      <a:pt x="19256" y="17202"/>
                      <a:pt x="19441" y="18100"/>
                      <a:pt x="19600" y="19024"/>
                    </a:cubicBezTo>
                    <a:cubicBezTo>
                      <a:pt x="19626" y="19315"/>
                      <a:pt x="19679" y="19606"/>
                      <a:pt x="19705" y="19896"/>
                    </a:cubicBezTo>
                    <a:cubicBezTo>
                      <a:pt x="15981" y="15485"/>
                      <a:pt x="12679" y="10783"/>
                      <a:pt x="9800" y="5791"/>
                    </a:cubicBezTo>
                    <a:cubicBezTo>
                      <a:pt x="9007" y="4365"/>
                      <a:pt x="8241" y="2938"/>
                      <a:pt x="7449" y="1485"/>
                    </a:cubicBezTo>
                    <a:lnTo>
                      <a:pt x="7449" y="1327"/>
                    </a:lnTo>
                    <a:close/>
                    <a:moveTo>
                      <a:pt x="7502" y="2753"/>
                    </a:moveTo>
                    <a:lnTo>
                      <a:pt x="7502" y="2753"/>
                    </a:lnTo>
                    <a:cubicBezTo>
                      <a:pt x="8690" y="5131"/>
                      <a:pt x="10011" y="7455"/>
                      <a:pt x="11438" y="9727"/>
                    </a:cubicBezTo>
                    <a:cubicBezTo>
                      <a:pt x="13102" y="12342"/>
                      <a:pt x="14898" y="14904"/>
                      <a:pt x="16826" y="17360"/>
                    </a:cubicBezTo>
                    <a:cubicBezTo>
                      <a:pt x="17645" y="18443"/>
                      <a:pt x="18517" y="19500"/>
                      <a:pt x="19415" y="20530"/>
                    </a:cubicBezTo>
                    <a:cubicBezTo>
                      <a:pt x="16720" y="19236"/>
                      <a:pt x="14343" y="17387"/>
                      <a:pt x="12441" y="15115"/>
                    </a:cubicBezTo>
                    <a:cubicBezTo>
                      <a:pt x="10328" y="12579"/>
                      <a:pt x="8823" y="9621"/>
                      <a:pt x="8057" y="6425"/>
                    </a:cubicBezTo>
                    <a:cubicBezTo>
                      <a:pt x="7845" y="5553"/>
                      <a:pt x="7687" y="4682"/>
                      <a:pt x="7581" y="3783"/>
                    </a:cubicBezTo>
                    <a:cubicBezTo>
                      <a:pt x="7555" y="3440"/>
                      <a:pt x="7528" y="3097"/>
                      <a:pt x="7502" y="2753"/>
                    </a:cubicBezTo>
                    <a:close/>
                    <a:moveTo>
                      <a:pt x="6366" y="2938"/>
                    </a:moveTo>
                    <a:lnTo>
                      <a:pt x="6366" y="2938"/>
                    </a:lnTo>
                    <a:cubicBezTo>
                      <a:pt x="6551" y="5342"/>
                      <a:pt x="6498" y="7772"/>
                      <a:pt x="6208" y="10149"/>
                    </a:cubicBezTo>
                    <a:cubicBezTo>
                      <a:pt x="5864" y="13108"/>
                      <a:pt x="5098" y="16013"/>
                      <a:pt x="3989" y="18760"/>
                    </a:cubicBezTo>
                    <a:cubicBezTo>
                      <a:pt x="3540" y="19896"/>
                      <a:pt x="3011" y="21006"/>
                      <a:pt x="2404" y="22062"/>
                    </a:cubicBezTo>
                    <a:cubicBezTo>
                      <a:pt x="3064" y="16885"/>
                      <a:pt x="4068" y="11734"/>
                      <a:pt x="5389" y="6663"/>
                    </a:cubicBezTo>
                    <a:cubicBezTo>
                      <a:pt x="5706" y="5421"/>
                      <a:pt x="6023" y="4180"/>
                      <a:pt x="6366" y="2938"/>
                    </a:cubicBezTo>
                    <a:close/>
                    <a:moveTo>
                      <a:pt x="5415" y="4206"/>
                    </a:moveTo>
                    <a:cubicBezTo>
                      <a:pt x="3989" y="8855"/>
                      <a:pt x="2932" y="13583"/>
                      <a:pt x="2193" y="18391"/>
                    </a:cubicBezTo>
                    <a:cubicBezTo>
                      <a:pt x="2008" y="19606"/>
                      <a:pt x="1823" y="20847"/>
                      <a:pt x="1664" y="22089"/>
                    </a:cubicBezTo>
                    <a:cubicBezTo>
                      <a:pt x="1374" y="21111"/>
                      <a:pt x="1162" y="20107"/>
                      <a:pt x="1057" y="19104"/>
                    </a:cubicBezTo>
                    <a:cubicBezTo>
                      <a:pt x="951" y="17677"/>
                      <a:pt x="977" y="16251"/>
                      <a:pt x="1215" y="14851"/>
                    </a:cubicBezTo>
                    <a:cubicBezTo>
                      <a:pt x="1691" y="11681"/>
                      <a:pt x="2932" y="8723"/>
                      <a:pt x="4438" y="5923"/>
                    </a:cubicBezTo>
                    <a:cubicBezTo>
                      <a:pt x="4755" y="5342"/>
                      <a:pt x="5072" y="4761"/>
                      <a:pt x="5415" y="4206"/>
                    </a:cubicBezTo>
                    <a:close/>
                    <a:moveTo>
                      <a:pt x="11750" y="1"/>
                    </a:moveTo>
                    <a:cubicBezTo>
                      <a:pt x="11584" y="1"/>
                      <a:pt x="11419" y="3"/>
                      <a:pt x="11253" y="6"/>
                    </a:cubicBezTo>
                    <a:cubicBezTo>
                      <a:pt x="10592" y="33"/>
                      <a:pt x="9906" y="85"/>
                      <a:pt x="9245" y="165"/>
                    </a:cubicBezTo>
                    <a:cubicBezTo>
                      <a:pt x="8532" y="218"/>
                      <a:pt x="7845" y="350"/>
                      <a:pt x="7185" y="561"/>
                    </a:cubicBezTo>
                    <a:cubicBezTo>
                      <a:pt x="7106" y="561"/>
                      <a:pt x="7053" y="614"/>
                      <a:pt x="7026" y="667"/>
                    </a:cubicBezTo>
                    <a:cubicBezTo>
                      <a:pt x="7013" y="653"/>
                      <a:pt x="7000" y="647"/>
                      <a:pt x="6983" y="647"/>
                    </a:cubicBezTo>
                    <a:cubicBezTo>
                      <a:pt x="6967" y="647"/>
                      <a:pt x="6947" y="653"/>
                      <a:pt x="6921" y="667"/>
                    </a:cubicBezTo>
                    <a:cubicBezTo>
                      <a:pt x="6907" y="660"/>
                      <a:pt x="6890" y="656"/>
                      <a:pt x="6874" y="656"/>
                    </a:cubicBezTo>
                    <a:cubicBezTo>
                      <a:pt x="6829" y="656"/>
                      <a:pt x="6782" y="681"/>
                      <a:pt x="6762" y="719"/>
                    </a:cubicBezTo>
                    <a:cubicBezTo>
                      <a:pt x="6683" y="799"/>
                      <a:pt x="6604" y="878"/>
                      <a:pt x="6524" y="984"/>
                    </a:cubicBezTo>
                    <a:cubicBezTo>
                      <a:pt x="6493" y="973"/>
                      <a:pt x="6460" y="968"/>
                      <a:pt x="6428" y="968"/>
                    </a:cubicBezTo>
                    <a:cubicBezTo>
                      <a:pt x="6300" y="968"/>
                      <a:pt x="6186" y="1052"/>
                      <a:pt x="6208" y="1221"/>
                    </a:cubicBezTo>
                    <a:lnTo>
                      <a:pt x="6208" y="1406"/>
                    </a:lnTo>
                    <a:cubicBezTo>
                      <a:pt x="5891" y="1855"/>
                      <a:pt x="5600" y="2384"/>
                      <a:pt x="5309" y="2859"/>
                    </a:cubicBezTo>
                    <a:cubicBezTo>
                      <a:pt x="4860" y="3599"/>
                      <a:pt x="4411" y="4338"/>
                      <a:pt x="3989" y="5104"/>
                    </a:cubicBezTo>
                    <a:cubicBezTo>
                      <a:pt x="3117" y="6610"/>
                      <a:pt x="2377" y="8168"/>
                      <a:pt x="1743" y="9806"/>
                    </a:cubicBezTo>
                    <a:cubicBezTo>
                      <a:pt x="661" y="12606"/>
                      <a:pt x="0" y="15670"/>
                      <a:pt x="211" y="18707"/>
                    </a:cubicBezTo>
                    <a:cubicBezTo>
                      <a:pt x="291" y="20372"/>
                      <a:pt x="687" y="22036"/>
                      <a:pt x="1427" y="23541"/>
                    </a:cubicBezTo>
                    <a:cubicBezTo>
                      <a:pt x="1471" y="23651"/>
                      <a:pt x="1570" y="23706"/>
                      <a:pt x="1678" y="23706"/>
                    </a:cubicBezTo>
                    <a:cubicBezTo>
                      <a:pt x="1699" y="23706"/>
                      <a:pt x="1721" y="23704"/>
                      <a:pt x="1743" y="23700"/>
                    </a:cubicBezTo>
                    <a:cubicBezTo>
                      <a:pt x="1823" y="23819"/>
                      <a:pt x="1948" y="23878"/>
                      <a:pt x="2074" y="23878"/>
                    </a:cubicBezTo>
                    <a:cubicBezTo>
                      <a:pt x="2199" y="23878"/>
                      <a:pt x="2325" y="23819"/>
                      <a:pt x="2404" y="23700"/>
                    </a:cubicBezTo>
                    <a:cubicBezTo>
                      <a:pt x="5521" y="18417"/>
                      <a:pt x="7158" y="12394"/>
                      <a:pt x="7158" y="6266"/>
                    </a:cubicBezTo>
                    <a:lnTo>
                      <a:pt x="7158" y="6081"/>
                    </a:lnTo>
                    <a:cubicBezTo>
                      <a:pt x="7502" y="7666"/>
                      <a:pt x="8004" y="9198"/>
                      <a:pt x="8690" y="10704"/>
                    </a:cubicBezTo>
                    <a:cubicBezTo>
                      <a:pt x="10117" y="13821"/>
                      <a:pt x="12256" y="16568"/>
                      <a:pt x="14951" y="18681"/>
                    </a:cubicBezTo>
                    <a:cubicBezTo>
                      <a:pt x="16456" y="19896"/>
                      <a:pt x="18120" y="20900"/>
                      <a:pt x="19917" y="21666"/>
                    </a:cubicBezTo>
                    <a:cubicBezTo>
                      <a:pt x="19917" y="21719"/>
                      <a:pt x="19917" y="21745"/>
                      <a:pt x="19943" y="21798"/>
                    </a:cubicBezTo>
                    <a:cubicBezTo>
                      <a:pt x="19996" y="21943"/>
                      <a:pt x="20121" y="22016"/>
                      <a:pt x="20247" y="22016"/>
                    </a:cubicBezTo>
                    <a:cubicBezTo>
                      <a:pt x="20372" y="22016"/>
                      <a:pt x="20498" y="21943"/>
                      <a:pt x="20550" y="21798"/>
                    </a:cubicBezTo>
                    <a:cubicBezTo>
                      <a:pt x="20550" y="21719"/>
                      <a:pt x="20577" y="21639"/>
                      <a:pt x="20603" y="21560"/>
                    </a:cubicBezTo>
                    <a:cubicBezTo>
                      <a:pt x="20762" y="21455"/>
                      <a:pt x="20815" y="21217"/>
                      <a:pt x="20683" y="21058"/>
                    </a:cubicBezTo>
                    <a:lnTo>
                      <a:pt x="20630" y="21006"/>
                    </a:lnTo>
                    <a:cubicBezTo>
                      <a:pt x="20630" y="20424"/>
                      <a:pt x="20577" y="19817"/>
                      <a:pt x="20471" y="19262"/>
                    </a:cubicBezTo>
                    <a:cubicBezTo>
                      <a:pt x="20366" y="18417"/>
                      <a:pt x="20207" y="17572"/>
                      <a:pt x="20022" y="16753"/>
                    </a:cubicBezTo>
                    <a:cubicBezTo>
                      <a:pt x="18781" y="11734"/>
                      <a:pt x="16060" y="7217"/>
                      <a:pt x="12204" y="3810"/>
                    </a:cubicBezTo>
                    <a:cubicBezTo>
                      <a:pt x="11939" y="3572"/>
                      <a:pt x="11649" y="3334"/>
                      <a:pt x="11358" y="3097"/>
                    </a:cubicBezTo>
                    <a:lnTo>
                      <a:pt x="11358" y="3097"/>
                    </a:lnTo>
                    <a:cubicBezTo>
                      <a:pt x="14317" y="4232"/>
                      <a:pt x="17460" y="4840"/>
                      <a:pt x="20630" y="4919"/>
                    </a:cubicBezTo>
                    <a:cubicBezTo>
                      <a:pt x="20889" y="4930"/>
                      <a:pt x="21149" y="4935"/>
                      <a:pt x="21409" y="4935"/>
                    </a:cubicBezTo>
                    <a:cubicBezTo>
                      <a:pt x="22450" y="4935"/>
                      <a:pt x="23498" y="4851"/>
                      <a:pt x="24513" y="4682"/>
                    </a:cubicBezTo>
                    <a:cubicBezTo>
                      <a:pt x="24565" y="4682"/>
                      <a:pt x="24592" y="4655"/>
                      <a:pt x="24618" y="4629"/>
                    </a:cubicBezTo>
                    <a:cubicBezTo>
                      <a:pt x="24636" y="4633"/>
                      <a:pt x="24652" y="4635"/>
                      <a:pt x="24668" y="4635"/>
                    </a:cubicBezTo>
                    <a:cubicBezTo>
                      <a:pt x="24849" y="4635"/>
                      <a:pt x="24951" y="4380"/>
                      <a:pt x="24830" y="4259"/>
                    </a:cubicBezTo>
                    <a:cubicBezTo>
                      <a:pt x="24407" y="3836"/>
                      <a:pt x="23932" y="3466"/>
                      <a:pt x="23430" y="3202"/>
                    </a:cubicBezTo>
                    <a:cubicBezTo>
                      <a:pt x="22901" y="2859"/>
                      <a:pt x="22373" y="2595"/>
                      <a:pt x="21818" y="2331"/>
                    </a:cubicBezTo>
                    <a:cubicBezTo>
                      <a:pt x="18667" y="793"/>
                      <a:pt x="15227" y="1"/>
                      <a:pt x="117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3"/>
              <p:cNvSpPr/>
              <p:nvPr/>
            </p:nvSpPr>
            <p:spPr>
              <a:xfrm>
                <a:off x="4997975" y="852300"/>
                <a:ext cx="316325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12653" h="7145" extrusionOk="0">
                    <a:moveTo>
                      <a:pt x="2008" y="899"/>
                    </a:moveTo>
                    <a:lnTo>
                      <a:pt x="2008" y="899"/>
                    </a:lnTo>
                    <a:cubicBezTo>
                      <a:pt x="2351" y="978"/>
                      <a:pt x="2668" y="1057"/>
                      <a:pt x="2959" y="1137"/>
                    </a:cubicBezTo>
                    <a:cubicBezTo>
                      <a:pt x="3830" y="1374"/>
                      <a:pt x="4676" y="1691"/>
                      <a:pt x="5495" y="2035"/>
                    </a:cubicBezTo>
                    <a:cubicBezTo>
                      <a:pt x="7132" y="2774"/>
                      <a:pt x="8664" y="3752"/>
                      <a:pt x="10064" y="4914"/>
                    </a:cubicBezTo>
                    <a:cubicBezTo>
                      <a:pt x="10434" y="5231"/>
                      <a:pt x="10804" y="5574"/>
                      <a:pt x="11174" y="5891"/>
                    </a:cubicBezTo>
                    <a:lnTo>
                      <a:pt x="11411" y="6129"/>
                    </a:lnTo>
                    <a:cubicBezTo>
                      <a:pt x="9774" y="5336"/>
                      <a:pt x="8136" y="4544"/>
                      <a:pt x="6551" y="3672"/>
                    </a:cubicBezTo>
                    <a:cubicBezTo>
                      <a:pt x="5679" y="3170"/>
                      <a:pt x="4781" y="2669"/>
                      <a:pt x="3910" y="2140"/>
                    </a:cubicBezTo>
                    <a:cubicBezTo>
                      <a:pt x="3461" y="1876"/>
                      <a:pt x="3012" y="1586"/>
                      <a:pt x="2589" y="1295"/>
                    </a:cubicBezTo>
                    <a:cubicBezTo>
                      <a:pt x="2404" y="1163"/>
                      <a:pt x="2219" y="1031"/>
                      <a:pt x="2008" y="899"/>
                    </a:cubicBezTo>
                    <a:close/>
                    <a:moveTo>
                      <a:pt x="1400" y="1242"/>
                    </a:moveTo>
                    <a:lnTo>
                      <a:pt x="1638" y="1401"/>
                    </a:lnTo>
                    <a:lnTo>
                      <a:pt x="2298" y="1797"/>
                    </a:lnTo>
                    <a:cubicBezTo>
                      <a:pt x="2747" y="2087"/>
                      <a:pt x="3196" y="2352"/>
                      <a:pt x="3646" y="2616"/>
                    </a:cubicBezTo>
                    <a:cubicBezTo>
                      <a:pt x="4544" y="3170"/>
                      <a:pt x="5442" y="3672"/>
                      <a:pt x="6340" y="4174"/>
                    </a:cubicBezTo>
                    <a:cubicBezTo>
                      <a:pt x="7740" y="4914"/>
                      <a:pt x="9140" y="5627"/>
                      <a:pt x="10592" y="6261"/>
                    </a:cubicBezTo>
                    <a:cubicBezTo>
                      <a:pt x="10328" y="6234"/>
                      <a:pt x="10064" y="6182"/>
                      <a:pt x="9800" y="6155"/>
                    </a:cubicBezTo>
                    <a:cubicBezTo>
                      <a:pt x="8928" y="5997"/>
                      <a:pt x="8083" y="5759"/>
                      <a:pt x="7264" y="5442"/>
                    </a:cubicBezTo>
                    <a:cubicBezTo>
                      <a:pt x="5600" y="4808"/>
                      <a:pt x="4068" y="3884"/>
                      <a:pt x="2774" y="2695"/>
                    </a:cubicBezTo>
                    <a:cubicBezTo>
                      <a:pt x="2272" y="2246"/>
                      <a:pt x="1823" y="1770"/>
                      <a:pt x="1400" y="1242"/>
                    </a:cubicBezTo>
                    <a:close/>
                    <a:moveTo>
                      <a:pt x="370" y="1"/>
                    </a:moveTo>
                    <a:cubicBezTo>
                      <a:pt x="106" y="1"/>
                      <a:pt x="0" y="371"/>
                      <a:pt x="212" y="529"/>
                    </a:cubicBezTo>
                    <a:cubicBezTo>
                      <a:pt x="159" y="608"/>
                      <a:pt x="159" y="714"/>
                      <a:pt x="212" y="793"/>
                    </a:cubicBezTo>
                    <a:cubicBezTo>
                      <a:pt x="1136" y="2404"/>
                      <a:pt x="2642" y="3725"/>
                      <a:pt x="4147" y="4729"/>
                    </a:cubicBezTo>
                    <a:cubicBezTo>
                      <a:pt x="5706" y="5759"/>
                      <a:pt x="7476" y="6472"/>
                      <a:pt x="9325" y="6842"/>
                    </a:cubicBezTo>
                    <a:cubicBezTo>
                      <a:pt x="9826" y="6948"/>
                      <a:pt x="10328" y="7027"/>
                      <a:pt x="10830" y="7080"/>
                    </a:cubicBezTo>
                    <a:cubicBezTo>
                      <a:pt x="11103" y="7095"/>
                      <a:pt x="11445" y="7145"/>
                      <a:pt x="11772" y="7145"/>
                    </a:cubicBezTo>
                    <a:cubicBezTo>
                      <a:pt x="12015" y="7145"/>
                      <a:pt x="12250" y="7117"/>
                      <a:pt x="12441" y="7027"/>
                    </a:cubicBezTo>
                    <a:cubicBezTo>
                      <a:pt x="12626" y="6921"/>
                      <a:pt x="12653" y="6657"/>
                      <a:pt x="12494" y="6499"/>
                    </a:cubicBezTo>
                    <a:cubicBezTo>
                      <a:pt x="12336" y="6182"/>
                      <a:pt x="12125" y="5865"/>
                      <a:pt x="11860" y="5627"/>
                    </a:cubicBezTo>
                    <a:cubicBezTo>
                      <a:pt x="11543" y="5284"/>
                      <a:pt x="11200" y="4940"/>
                      <a:pt x="10857" y="4650"/>
                    </a:cubicBezTo>
                    <a:cubicBezTo>
                      <a:pt x="10143" y="4016"/>
                      <a:pt x="9404" y="3435"/>
                      <a:pt x="8611" y="2906"/>
                    </a:cubicBezTo>
                    <a:cubicBezTo>
                      <a:pt x="7053" y="1876"/>
                      <a:pt x="5336" y="1084"/>
                      <a:pt x="3540" y="582"/>
                    </a:cubicBezTo>
                    <a:cubicBezTo>
                      <a:pt x="2510" y="238"/>
                      <a:pt x="1453" y="54"/>
                      <a:pt x="3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Google Shape;24;p3"/>
            <p:cNvSpPr/>
            <p:nvPr/>
          </p:nvSpPr>
          <p:spPr>
            <a:xfrm>
              <a:off x="8096334" y="3768471"/>
              <a:ext cx="1130517" cy="1440156"/>
            </a:xfrm>
            <a:custGeom>
              <a:avLst/>
              <a:gdLst/>
              <a:ahLst/>
              <a:cxnLst/>
              <a:rect l="l" t="t" r="r" b="b"/>
              <a:pathLst>
                <a:path w="33119" h="42190" extrusionOk="0">
                  <a:moveTo>
                    <a:pt x="10343" y="1"/>
                  </a:moveTo>
                  <a:cubicBezTo>
                    <a:pt x="7927" y="1"/>
                    <a:pt x="6518" y="2866"/>
                    <a:pt x="5968" y="5301"/>
                  </a:cubicBezTo>
                  <a:cubicBezTo>
                    <a:pt x="3689" y="15988"/>
                    <a:pt x="5832" y="27163"/>
                    <a:pt x="11935" y="36250"/>
                  </a:cubicBezTo>
                  <a:lnTo>
                    <a:pt x="4232" y="29550"/>
                  </a:lnTo>
                  <a:cubicBezTo>
                    <a:pt x="3730" y="29123"/>
                    <a:pt x="3181" y="28673"/>
                    <a:pt x="2543" y="28673"/>
                  </a:cubicBezTo>
                  <a:cubicBezTo>
                    <a:pt x="2492" y="28673"/>
                    <a:pt x="2440" y="28676"/>
                    <a:pt x="2387" y="28682"/>
                  </a:cubicBezTo>
                  <a:cubicBezTo>
                    <a:pt x="1601" y="28790"/>
                    <a:pt x="1113" y="29577"/>
                    <a:pt x="869" y="30337"/>
                  </a:cubicBezTo>
                  <a:cubicBezTo>
                    <a:pt x="1" y="33266"/>
                    <a:pt x="1601" y="36331"/>
                    <a:pt x="3391" y="38826"/>
                  </a:cubicBezTo>
                  <a:cubicBezTo>
                    <a:pt x="4232" y="39993"/>
                    <a:pt x="5127" y="41105"/>
                    <a:pt x="6049" y="42190"/>
                  </a:cubicBezTo>
                  <a:lnTo>
                    <a:pt x="33119" y="42190"/>
                  </a:lnTo>
                  <a:lnTo>
                    <a:pt x="33119" y="24098"/>
                  </a:lnTo>
                  <a:cubicBezTo>
                    <a:pt x="32278" y="24559"/>
                    <a:pt x="31546" y="25183"/>
                    <a:pt x="30949" y="25915"/>
                  </a:cubicBezTo>
                  <a:cubicBezTo>
                    <a:pt x="29267" y="28031"/>
                    <a:pt x="28643" y="30771"/>
                    <a:pt x="28264" y="33456"/>
                  </a:cubicBezTo>
                  <a:cubicBezTo>
                    <a:pt x="28237" y="25183"/>
                    <a:pt x="27369" y="16910"/>
                    <a:pt x="25633" y="8827"/>
                  </a:cubicBezTo>
                  <a:cubicBezTo>
                    <a:pt x="25334" y="7417"/>
                    <a:pt x="24765" y="5762"/>
                    <a:pt x="23381" y="5437"/>
                  </a:cubicBezTo>
                  <a:cubicBezTo>
                    <a:pt x="23206" y="5392"/>
                    <a:pt x="23036" y="5371"/>
                    <a:pt x="22871" y="5371"/>
                  </a:cubicBezTo>
                  <a:cubicBezTo>
                    <a:pt x="21125" y="5371"/>
                    <a:pt x="19990" y="7730"/>
                    <a:pt x="19693" y="9614"/>
                  </a:cubicBezTo>
                  <a:cubicBezTo>
                    <a:pt x="18770" y="15418"/>
                    <a:pt x="18879" y="21359"/>
                    <a:pt x="20045" y="27136"/>
                  </a:cubicBezTo>
                  <a:lnTo>
                    <a:pt x="14675" y="5328"/>
                  </a:lnTo>
                  <a:cubicBezTo>
                    <a:pt x="14105" y="2996"/>
                    <a:pt x="12993" y="202"/>
                    <a:pt x="10606" y="12"/>
                  </a:cubicBezTo>
                  <a:cubicBezTo>
                    <a:pt x="10517" y="5"/>
                    <a:pt x="10429" y="1"/>
                    <a:pt x="10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 hasCustomPrompt="1"/>
          </p:nvPr>
        </p:nvSpPr>
        <p:spPr>
          <a:xfrm>
            <a:off x="1475710" y="2476399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6"/>
          <p:cNvSpPr txBox="1">
            <a:spLocks noGrp="1"/>
          </p:cNvSpPr>
          <p:nvPr>
            <p:ph type="subTitle" idx="1"/>
          </p:nvPr>
        </p:nvSpPr>
        <p:spPr>
          <a:xfrm>
            <a:off x="720010" y="3342175"/>
            <a:ext cx="239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+mj-ea"/>
                <a:ea typeface="+mj-ea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ubTitle" idx="2"/>
          </p:nvPr>
        </p:nvSpPr>
        <p:spPr>
          <a:xfrm>
            <a:off x="720010" y="3713575"/>
            <a:ext cx="23973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title" idx="3" hasCustomPrompt="1"/>
          </p:nvPr>
        </p:nvSpPr>
        <p:spPr>
          <a:xfrm>
            <a:off x="4129053" y="2009981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6"/>
          <p:cNvSpPr txBox="1">
            <a:spLocks noGrp="1"/>
          </p:cNvSpPr>
          <p:nvPr>
            <p:ph type="subTitle" idx="4"/>
          </p:nvPr>
        </p:nvSpPr>
        <p:spPr>
          <a:xfrm>
            <a:off x="3373350" y="2875750"/>
            <a:ext cx="239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+mj-ea"/>
                <a:ea typeface="+mj-ea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5"/>
          </p:nvPr>
        </p:nvSpPr>
        <p:spPr>
          <a:xfrm>
            <a:off x="3373350" y="3247150"/>
            <a:ext cx="23973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6" hasCustomPrompt="1"/>
          </p:nvPr>
        </p:nvSpPr>
        <p:spPr>
          <a:xfrm>
            <a:off x="6782390" y="1543563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7"/>
          </p:nvPr>
        </p:nvSpPr>
        <p:spPr>
          <a:xfrm>
            <a:off x="6026690" y="2409350"/>
            <a:ext cx="239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+mj-ea"/>
                <a:ea typeface="+mj-ea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8"/>
          </p:nvPr>
        </p:nvSpPr>
        <p:spPr>
          <a:xfrm>
            <a:off x="6026690" y="2780750"/>
            <a:ext cx="23973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+mj-ea"/>
                <a:ea typeface="+mj-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grpSp>
        <p:nvGrpSpPr>
          <p:cNvPr id="166" name="Google Shape;166;p16"/>
          <p:cNvGrpSpPr/>
          <p:nvPr/>
        </p:nvGrpSpPr>
        <p:grpSpPr>
          <a:xfrm>
            <a:off x="-76897" y="-94052"/>
            <a:ext cx="9297797" cy="5331603"/>
            <a:chOff x="-76897" y="-94052"/>
            <a:chExt cx="9297797" cy="5331603"/>
          </a:xfrm>
        </p:grpSpPr>
        <p:grpSp>
          <p:nvGrpSpPr>
            <p:cNvPr id="167" name="Google Shape;167;p16"/>
            <p:cNvGrpSpPr/>
            <p:nvPr/>
          </p:nvGrpSpPr>
          <p:grpSpPr>
            <a:xfrm>
              <a:off x="8223351" y="4400237"/>
              <a:ext cx="997546" cy="837315"/>
              <a:chOff x="4870525" y="1747075"/>
              <a:chExt cx="513775" cy="431250"/>
            </a:xfrm>
          </p:grpSpPr>
          <p:sp>
            <p:nvSpPr>
              <p:cNvPr id="168" name="Google Shape;168;p16"/>
              <p:cNvSpPr/>
              <p:nvPr/>
            </p:nvSpPr>
            <p:spPr>
              <a:xfrm>
                <a:off x="4874825" y="1747075"/>
                <a:ext cx="509475" cy="431250"/>
              </a:xfrm>
              <a:custGeom>
                <a:avLst/>
                <a:gdLst/>
                <a:ahLst/>
                <a:cxnLst/>
                <a:rect l="l" t="t" r="r" b="b"/>
                <a:pathLst>
                  <a:path w="20379" h="17250" extrusionOk="0">
                    <a:moveTo>
                      <a:pt x="19798" y="6076"/>
                    </a:moveTo>
                    <a:lnTo>
                      <a:pt x="19798" y="6076"/>
                    </a:lnTo>
                    <a:cubicBezTo>
                      <a:pt x="19639" y="6763"/>
                      <a:pt x="19428" y="7423"/>
                      <a:pt x="19164" y="8084"/>
                    </a:cubicBezTo>
                    <a:cubicBezTo>
                      <a:pt x="18767" y="8982"/>
                      <a:pt x="18266" y="9801"/>
                      <a:pt x="17684" y="10593"/>
                    </a:cubicBezTo>
                    <a:cubicBezTo>
                      <a:pt x="16311" y="12284"/>
                      <a:pt x="14673" y="13736"/>
                      <a:pt x="12824" y="14872"/>
                    </a:cubicBezTo>
                    <a:cubicBezTo>
                      <a:pt x="12454" y="15110"/>
                      <a:pt x="12058" y="15348"/>
                      <a:pt x="11688" y="15585"/>
                    </a:cubicBezTo>
                    <a:cubicBezTo>
                      <a:pt x="14039" y="13261"/>
                      <a:pt x="16232" y="10778"/>
                      <a:pt x="18266" y="8137"/>
                    </a:cubicBezTo>
                    <a:cubicBezTo>
                      <a:pt x="18767" y="7476"/>
                      <a:pt x="19296" y="6763"/>
                      <a:pt x="19798" y="6076"/>
                    </a:cubicBezTo>
                    <a:close/>
                    <a:moveTo>
                      <a:pt x="8624" y="1216"/>
                    </a:moveTo>
                    <a:cubicBezTo>
                      <a:pt x="9787" y="2880"/>
                      <a:pt x="10605" y="4756"/>
                      <a:pt x="11028" y="6737"/>
                    </a:cubicBezTo>
                    <a:lnTo>
                      <a:pt x="11028" y="6763"/>
                    </a:lnTo>
                    <a:cubicBezTo>
                      <a:pt x="11477" y="8955"/>
                      <a:pt x="11398" y="11227"/>
                      <a:pt x="10817" y="13393"/>
                    </a:cubicBezTo>
                    <a:cubicBezTo>
                      <a:pt x="10658" y="14001"/>
                      <a:pt x="10447" y="14582"/>
                      <a:pt x="10236" y="15163"/>
                    </a:cubicBezTo>
                    <a:cubicBezTo>
                      <a:pt x="10130" y="15374"/>
                      <a:pt x="10024" y="15585"/>
                      <a:pt x="9919" y="15823"/>
                    </a:cubicBezTo>
                    <a:cubicBezTo>
                      <a:pt x="9998" y="13974"/>
                      <a:pt x="9971" y="12152"/>
                      <a:pt x="9839" y="10329"/>
                    </a:cubicBezTo>
                    <a:cubicBezTo>
                      <a:pt x="9707" y="8216"/>
                      <a:pt x="9470" y="6076"/>
                      <a:pt x="9126" y="3990"/>
                    </a:cubicBezTo>
                    <a:cubicBezTo>
                      <a:pt x="8994" y="3065"/>
                      <a:pt x="8809" y="2141"/>
                      <a:pt x="8624" y="1216"/>
                    </a:cubicBezTo>
                    <a:close/>
                    <a:moveTo>
                      <a:pt x="885" y="9669"/>
                    </a:moveTo>
                    <a:lnTo>
                      <a:pt x="885" y="9669"/>
                    </a:lnTo>
                    <a:cubicBezTo>
                      <a:pt x="1360" y="9906"/>
                      <a:pt x="1862" y="10144"/>
                      <a:pt x="2311" y="10408"/>
                    </a:cubicBezTo>
                    <a:cubicBezTo>
                      <a:pt x="4345" y="11544"/>
                      <a:pt x="6168" y="13076"/>
                      <a:pt x="7673" y="14872"/>
                    </a:cubicBezTo>
                    <a:cubicBezTo>
                      <a:pt x="7928" y="15203"/>
                      <a:pt x="8182" y="15533"/>
                      <a:pt x="8436" y="15888"/>
                    </a:cubicBezTo>
                    <a:lnTo>
                      <a:pt x="8436" y="15888"/>
                    </a:lnTo>
                    <a:cubicBezTo>
                      <a:pt x="8168" y="15687"/>
                      <a:pt x="7919" y="15464"/>
                      <a:pt x="7647" y="15242"/>
                    </a:cubicBezTo>
                    <a:lnTo>
                      <a:pt x="5877" y="13789"/>
                    </a:lnTo>
                    <a:cubicBezTo>
                      <a:pt x="4689" y="12838"/>
                      <a:pt x="3526" y="11861"/>
                      <a:pt x="2364" y="10884"/>
                    </a:cubicBezTo>
                    <a:cubicBezTo>
                      <a:pt x="1889" y="10487"/>
                      <a:pt x="1387" y="10065"/>
                      <a:pt x="885" y="9669"/>
                    </a:cubicBezTo>
                    <a:close/>
                    <a:moveTo>
                      <a:pt x="19322" y="5839"/>
                    </a:moveTo>
                    <a:lnTo>
                      <a:pt x="19322" y="5839"/>
                    </a:lnTo>
                    <a:cubicBezTo>
                      <a:pt x="17235" y="8744"/>
                      <a:pt x="14964" y="11518"/>
                      <a:pt x="12507" y="14133"/>
                    </a:cubicBezTo>
                    <a:cubicBezTo>
                      <a:pt x="11900" y="14767"/>
                      <a:pt x="11292" y="15400"/>
                      <a:pt x="10711" y="16034"/>
                    </a:cubicBezTo>
                    <a:cubicBezTo>
                      <a:pt x="11371" y="14529"/>
                      <a:pt x="12190" y="13102"/>
                      <a:pt x="13141" y="11782"/>
                    </a:cubicBezTo>
                    <a:cubicBezTo>
                      <a:pt x="14330" y="10118"/>
                      <a:pt x="15730" y="8612"/>
                      <a:pt x="17288" y="7318"/>
                    </a:cubicBezTo>
                    <a:cubicBezTo>
                      <a:pt x="17949" y="6789"/>
                      <a:pt x="18609" y="6288"/>
                      <a:pt x="19322" y="5839"/>
                    </a:cubicBezTo>
                    <a:close/>
                    <a:moveTo>
                      <a:pt x="1070" y="10223"/>
                    </a:moveTo>
                    <a:lnTo>
                      <a:pt x="1070" y="10223"/>
                    </a:lnTo>
                    <a:cubicBezTo>
                      <a:pt x="1942" y="10989"/>
                      <a:pt x="2840" y="11676"/>
                      <a:pt x="3685" y="12416"/>
                    </a:cubicBezTo>
                    <a:cubicBezTo>
                      <a:pt x="4847" y="13393"/>
                      <a:pt x="6009" y="14397"/>
                      <a:pt x="7172" y="15348"/>
                    </a:cubicBezTo>
                    <a:lnTo>
                      <a:pt x="8122" y="16166"/>
                    </a:lnTo>
                    <a:lnTo>
                      <a:pt x="8281" y="16299"/>
                    </a:lnTo>
                    <a:cubicBezTo>
                      <a:pt x="7938" y="16166"/>
                      <a:pt x="7647" y="16034"/>
                      <a:pt x="7356" y="15876"/>
                    </a:cubicBezTo>
                    <a:cubicBezTo>
                      <a:pt x="5190" y="14819"/>
                      <a:pt x="3289" y="13235"/>
                      <a:pt x="1836" y="11306"/>
                    </a:cubicBezTo>
                    <a:cubicBezTo>
                      <a:pt x="1572" y="10963"/>
                      <a:pt x="1308" y="10593"/>
                      <a:pt x="1070" y="10223"/>
                    </a:cubicBezTo>
                    <a:close/>
                    <a:moveTo>
                      <a:pt x="8255" y="1507"/>
                    </a:moveTo>
                    <a:cubicBezTo>
                      <a:pt x="9047" y="5337"/>
                      <a:pt x="9470" y="9272"/>
                      <a:pt x="9575" y="13208"/>
                    </a:cubicBezTo>
                    <a:cubicBezTo>
                      <a:pt x="9575" y="14317"/>
                      <a:pt x="9549" y="15427"/>
                      <a:pt x="9549" y="16563"/>
                    </a:cubicBezTo>
                    <a:lnTo>
                      <a:pt x="9575" y="16563"/>
                    </a:lnTo>
                    <a:lnTo>
                      <a:pt x="9522" y="16668"/>
                    </a:lnTo>
                    <a:cubicBezTo>
                      <a:pt x="8413" y="14793"/>
                      <a:pt x="7647" y="12733"/>
                      <a:pt x="7251" y="10567"/>
                    </a:cubicBezTo>
                    <a:cubicBezTo>
                      <a:pt x="6881" y="8348"/>
                      <a:pt x="6960" y="6076"/>
                      <a:pt x="7489" y="3884"/>
                    </a:cubicBezTo>
                    <a:cubicBezTo>
                      <a:pt x="7621" y="3250"/>
                      <a:pt x="7806" y="2642"/>
                      <a:pt x="8017" y="2035"/>
                    </a:cubicBezTo>
                    <a:cubicBezTo>
                      <a:pt x="8096" y="1850"/>
                      <a:pt x="8175" y="1665"/>
                      <a:pt x="8255" y="1507"/>
                    </a:cubicBezTo>
                    <a:close/>
                    <a:moveTo>
                      <a:pt x="8481" y="1"/>
                    </a:moveTo>
                    <a:cubicBezTo>
                      <a:pt x="8430" y="1"/>
                      <a:pt x="8378" y="17"/>
                      <a:pt x="8334" y="54"/>
                    </a:cubicBezTo>
                    <a:cubicBezTo>
                      <a:pt x="8307" y="107"/>
                      <a:pt x="8255" y="159"/>
                      <a:pt x="8228" y="186"/>
                    </a:cubicBezTo>
                    <a:cubicBezTo>
                      <a:pt x="8096" y="186"/>
                      <a:pt x="7990" y="318"/>
                      <a:pt x="8017" y="476"/>
                    </a:cubicBezTo>
                    <a:lnTo>
                      <a:pt x="8017" y="529"/>
                    </a:lnTo>
                    <a:cubicBezTo>
                      <a:pt x="7832" y="873"/>
                      <a:pt x="7673" y="1242"/>
                      <a:pt x="7541" y="1612"/>
                    </a:cubicBezTo>
                    <a:cubicBezTo>
                      <a:pt x="7330" y="2167"/>
                      <a:pt x="7145" y="2722"/>
                      <a:pt x="6987" y="3276"/>
                    </a:cubicBezTo>
                    <a:cubicBezTo>
                      <a:pt x="6089" y="6684"/>
                      <a:pt x="6247" y="10276"/>
                      <a:pt x="7436" y="13604"/>
                    </a:cubicBezTo>
                    <a:cubicBezTo>
                      <a:pt x="7515" y="13842"/>
                      <a:pt x="7621" y="14053"/>
                      <a:pt x="7726" y="14291"/>
                    </a:cubicBezTo>
                    <a:cubicBezTo>
                      <a:pt x="6326" y="12653"/>
                      <a:pt x="4636" y="11253"/>
                      <a:pt x="2760" y="10170"/>
                    </a:cubicBezTo>
                    <a:cubicBezTo>
                      <a:pt x="1994" y="9695"/>
                      <a:pt x="1202" y="9325"/>
                      <a:pt x="357" y="9035"/>
                    </a:cubicBezTo>
                    <a:lnTo>
                      <a:pt x="277" y="9035"/>
                    </a:lnTo>
                    <a:cubicBezTo>
                      <a:pt x="251" y="9008"/>
                      <a:pt x="218" y="8996"/>
                      <a:pt x="187" y="8996"/>
                    </a:cubicBezTo>
                    <a:cubicBezTo>
                      <a:pt x="93" y="8996"/>
                      <a:pt x="0" y="9095"/>
                      <a:pt x="40" y="9193"/>
                    </a:cubicBezTo>
                    <a:cubicBezTo>
                      <a:pt x="145" y="9589"/>
                      <a:pt x="304" y="9959"/>
                      <a:pt x="542" y="10303"/>
                    </a:cubicBezTo>
                    <a:cubicBezTo>
                      <a:pt x="726" y="10672"/>
                      <a:pt x="964" y="11016"/>
                      <a:pt x="1202" y="11333"/>
                    </a:cubicBezTo>
                    <a:cubicBezTo>
                      <a:pt x="1677" y="12019"/>
                      <a:pt x="2206" y="12653"/>
                      <a:pt x="2787" y="13235"/>
                    </a:cubicBezTo>
                    <a:cubicBezTo>
                      <a:pt x="3949" y="14423"/>
                      <a:pt x="5296" y="15427"/>
                      <a:pt x="6775" y="16193"/>
                    </a:cubicBezTo>
                    <a:cubicBezTo>
                      <a:pt x="7172" y="16404"/>
                      <a:pt x="7594" y="16589"/>
                      <a:pt x="8017" y="16748"/>
                    </a:cubicBezTo>
                    <a:cubicBezTo>
                      <a:pt x="8466" y="16959"/>
                      <a:pt x="8915" y="17091"/>
                      <a:pt x="9390" y="17197"/>
                    </a:cubicBezTo>
                    <a:cubicBezTo>
                      <a:pt x="9417" y="17210"/>
                      <a:pt x="9437" y="17216"/>
                      <a:pt x="9456" y="17216"/>
                    </a:cubicBezTo>
                    <a:cubicBezTo>
                      <a:pt x="9476" y="17216"/>
                      <a:pt x="9496" y="17210"/>
                      <a:pt x="9522" y="17197"/>
                    </a:cubicBezTo>
                    <a:lnTo>
                      <a:pt x="9575" y="17223"/>
                    </a:lnTo>
                    <a:cubicBezTo>
                      <a:pt x="9628" y="17249"/>
                      <a:pt x="9655" y="17249"/>
                      <a:pt x="9707" y="17249"/>
                    </a:cubicBezTo>
                    <a:lnTo>
                      <a:pt x="9919" y="17170"/>
                    </a:lnTo>
                    <a:cubicBezTo>
                      <a:pt x="9955" y="17207"/>
                      <a:pt x="10009" y="17227"/>
                      <a:pt x="10062" y="17227"/>
                    </a:cubicBezTo>
                    <a:cubicBezTo>
                      <a:pt x="10122" y="17227"/>
                      <a:pt x="10181" y="17200"/>
                      <a:pt x="10209" y="17144"/>
                    </a:cubicBezTo>
                    <a:lnTo>
                      <a:pt x="10262" y="17012"/>
                    </a:lnTo>
                    <a:cubicBezTo>
                      <a:pt x="10605" y="16853"/>
                      <a:pt x="10949" y="16642"/>
                      <a:pt x="11266" y="16457"/>
                    </a:cubicBezTo>
                    <a:cubicBezTo>
                      <a:pt x="11794" y="16140"/>
                      <a:pt x="12296" y="15850"/>
                      <a:pt x="12798" y="15533"/>
                    </a:cubicBezTo>
                    <a:cubicBezTo>
                      <a:pt x="13802" y="14899"/>
                      <a:pt x="14779" y="14212"/>
                      <a:pt x="15677" y="13446"/>
                    </a:cubicBezTo>
                    <a:cubicBezTo>
                      <a:pt x="17315" y="12125"/>
                      <a:pt x="18609" y="10487"/>
                      <a:pt x="19533" y="8612"/>
                    </a:cubicBezTo>
                    <a:cubicBezTo>
                      <a:pt x="20035" y="7582"/>
                      <a:pt x="20326" y="6446"/>
                      <a:pt x="20379" y="5310"/>
                    </a:cubicBezTo>
                    <a:cubicBezTo>
                      <a:pt x="20379" y="5205"/>
                      <a:pt x="20326" y="5125"/>
                      <a:pt x="20247" y="5099"/>
                    </a:cubicBezTo>
                    <a:cubicBezTo>
                      <a:pt x="20227" y="4959"/>
                      <a:pt x="20117" y="4850"/>
                      <a:pt x="19996" y="4850"/>
                    </a:cubicBezTo>
                    <a:cubicBezTo>
                      <a:pt x="19956" y="4850"/>
                      <a:pt x="19916" y="4862"/>
                      <a:pt x="19877" y="4888"/>
                    </a:cubicBezTo>
                    <a:cubicBezTo>
                      <a:pt x="16258" y="7027"/>
                      <a:pt x="13300" y="10118"/>
                      <a:pt x="11292" y="13789"/>
                    </a:cubicBezTo>
                    <a:lnTo>
                      <a:pt x="11213" y="13895"/>
                    </a:lnTo>
                    <a:cubicBezTo>
                      <a:pt x="11530" y="12838"/>
                      <a:pt x="11741" y="11729"/>
                      <a:pt x="11820" y="10620"/>
                    </a:cubicBezTo>
                    <a:cubicBezTo>
                      <a:pt x="12085" y="6922"/>
                      <a:pt x="10949" y="3276"/>
                      <a:pt x="8677" y="371"/>
                    </a:cubicBezTo>
                    <a:cubicBezTo>
                      <a:pt x="8677" y="318"/>
                      <a:pt x="8704" y="292"/>
                      <a:pt x="8704" y="265"/>
                    </a:cubicBezTo>
                    <a:cubicBezTo>
                      <a:pt x="8742" y="112"/>
                      <a:pt x="8614" y="1"/>
                      <a:pt x="84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6"/>
              <p:cNvSpPr/>
              <p:nvPr/>
            </p:nvSpPr>
            <p:spPr>
              <a:xfrm>
                <a:off x="4870525" y="1797925"/>
                <a:ext cx="138700" cy="204550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8182" extrusionOk="0">
                    <a:moveTo>
                      <a:pt x="582" y="873"/>
                    </a:moveTo>
                    <a:lnTo>
                      <a:pt x="582" y="873"/>
                    </a:lnTo>
                    <a:cubicBezTo>
                      <a:pt x="1295" y="1850"/>
                      <a:pt x="2034" y="2880"/>
                      <a:pt x="2695" y="3937"/>
                    </a:cubicBezTo>
                    <a:cubicBezTo>
                      <a:pt x="3064" y="4518"/>
                      <a:pt x="3434" y="5099"/>
                      <a:pt x="3778" y="5706"/>
                    </a:cubicBezTo>
                    <a:cubicBezTo>
                      <a:pt x="3963" y="6023"/>
                      <a:pt x="4121" y="6340"/>
                      <a:pt x="4306" y="6657"/>
                    </a:cubicBezTo>
                    <a:lnTo>
                      <a:pt x="4517" y="7080"/>
                    </a:lnTo>
                    <a:cubicBezTo>
                      <a:pt x="4359" y="6921"/>
                      <a:pt x="4174" y="6789"/>
                      <a:pt x="4015" y="6631"/>
                    </a:cubicBezTo>
                    <a:cubicBezTo>
                      <a:pt x="3566" y="6208"/>
                      <a:pt x="3170" y="5733"/>
                      <a:pt x="2800" y="5257"/>
                    </a:cubicBezTo>
                    <a:cubicBezTo>
                      <a:pt x="2034" y="4280"/>
                      <a:pt x="1427" y="3197"/>
                      <a:pt x="978" y="2035"/>
                    </a:cubicBezTo>
                    <a:cubicBezTo>
                      <a:pt x="872" y="1718"/>
                      <a:pt x="740" y="1401"/>
                      <a:pt x="661" y="1084"/>
                    </a:cubicBezTo>
                    <a:lnTo>
                      <a:pt x="582" y="873"/>
                    </a:lnTo>
                    <a:close/>
                    <a:moveTo>
                      <a:pt x="1110" y="1084"/>
                    </a:moveTo>
                    <a:cubicBezTo>
                      <a:pt x="1242" y="1190"/>
                      <a:pt x="1400" y="1295"/>
                      <a:pt x="1532" y="1401"/>
                    </a:cubicBezTo>
                    <a:cubicBezTo>
                      <a:pt x="2008" y="1771"/>
                      <a:pt x="2457" y="2193"/>
                      <a:pt x="2853" y="2642"/>
                    </a:cubicBezTo>
                    <a:cubicBezTo>
                      <a:pt x="3646" y="3567"/>
                      <a:pt x="4253" y="4623"/>
                      <a:pt x="4649" y="5759"/>
                    </a:cubicBezTo>
                    <a:cubicBezTo>
                      <a:pt x="4781" y="6208"/>
                      <a:pt x="4887" y="6631"/>
                      <a:pt x="4993" y="7080"/>
                    </a:cubicBezTo>
                    <a:lnTo>
                      <a:pt x="4887" y="6921"/>
                    </a:lnTo>
                    <a:cubicBezTo>
                      <a:pt x="4808" y="6763"/>
                      <a:pt x="4702" y="6604"/>
                      <a:pt x="4623" y="6472"/>
                    </a:cubicBezTo>
                    <a:cubicBezTo>
                      <a:pt x="4438" y="6155"/>
                      <a:pt x="4253" y="5838"/>
                      <a:pt x="4068" y="5521"/>
                    </a:cubicBezTo>
                    <a:cubicBezTo>
                      <a:pt x="3725" y="4914"/>
                      <a:pt x="3355" y="4306"/>
                      <a:pt x="2959" y="3725"/>
                    </a:cubicBezTo>
                    <a:cubicBezTo>
                      <a:pt x="2378" y="2801"/>
                      <a:pt x="1770" y="1929"/>
                      <a:pt x="1110" y="1084"/>
                    </a:cubicBezTo>
                    <a:close/>
                    <a:moveTo>
                      <a:pt x="265" y="1"/>
                    </a:moveTo>
                    <a:cubicBezTo>
                      <a:pt x="106" y="1"/>
                      <a:pt x="0" y="133"/>
                      <a:pt x="53" y="291"/>
                    </a:cubicBezTo>
                    <a:cubicBezTo>
                      <a:pt x="27" y="529"/>
                      <a:pt x="53" y="767"/>
                      <a:pt x="132" y="1005"/>
                    </a:cubicBezTo>
                    <a:cubicBezTo>
                      <a:pt x="212" y="1322"/>
                      <a:pt x="317" y="1639"/>
                      <a:pt x="423" y="1956"/>
                    </a:cubicBezTo>
                    <a:cubicBezTo>
                      <a:pt x="634" y="2563"/>
                      <a:pt x="898" y="3144"/>
                      <a:pt x="1189" y="3725"/>
                    </a:cubicBezTo>
                    <a:cubicBezTo>
                      <a:pt x="1797" y="4835"/>
                      <a:pt x="2563" y="5891"/>
                      <a:pt x="3487" y="6789"/>
                    </a:cubicBezTo>
                    <a:cubicBezTo>
                      <a:pt x="3989" y="7318"/>
                      <a:pt x="4544" y="7793"/>
                      <a:pt x="5178" y="8163"/>
                    </a:cubicBezTo>
                    <a:cubicBezTo>
                      <a:pt x="5208" y="8176"/>
                      <a:pt x="5238" y="8182"/>
                      <a:pt x="5266" y="8182"/>
                    </a:cubicBezTo>
                    <a:cubicBezTo>
                      <a:pt x="5408" y="8182"/>
                      <a:pt x="5508" y="8031"/>
                      <a:pt x="5442" y="7899"/>
                    </a:cubicBezTo>
                    <a:cubicBezTo>
                      <a:pt x="5521" y="7872"/>
                      <a:pt x="5547" y="7793"/>
                      <a:pt x="5547" y="7740"/>
                    </a:cubicBezTo>
                    <a:cubicBezTo>
                      <a:pt x="5468" y="6446"/>
                      <a:pt x="5098" y="5204"/>
                      <a:pt x="4464" y="4095"/>
                    </a:cubicBezTo>
                    <a:cubicBezTo>
                      <a:pt x="3883" y="2959"/>
                      <a:pt x="3064" y="1956"/>
                      <a:pt x="2061" y="1110"/>
                    </a:cubicBezTo>
                    <a:cubicBezTo>
                      <a:pt x="1797" y="899"/>
                      <a:pt x="1506" y="688"/>
                      <a:pt x="1215" y="476"/>
                    </a:cubicBezTo>
                    <a:cubicBezTo>
                      <a:pt x="951" y="291"/>
                      <a:pt x="582" y="1"/>
                      <a:pt x="2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16"/>
            <p:cNvSpPr/>
            <p:nvPr/>
          </p:nvSpPr>
          <p:spPr>
            <a:xfrm rot="10800000" flipH="1">
              <a:off x="8375572" y="-94052"/>
              <a:ext cx="845328" cy="807299"/>
            </a:xfrm>
            <a:custGeom>
              <a:avLst/>
              <a:gdLst/>
              <a:ahLst/>
              <a:cxnLst/>
              <a:rect l="l" t="t" r="r" b="b"/>
              <a:pathLst>
                <a:path w="6224" h="5944" extrusionOk="0">
                  <a:moveTo>
                    <a:pt x="4787" y="1"/>
                  </a:moveTo>
                  <a:cubicBezTo>
                    <a:pt x="4628" y="1"/>
                    <a:pt x="4484" y="81"/>
                    <a:pt x="4436" y="288"/>
                  </a:cubicBezTo>
                  <a:cubicBezTo>
                    <a:pt x="4404" y="480"/>
                    <a:pt x="4372" y="703"/>
                    <a:pt x="4372" y="926"/>
                  </a:cubicBezTo>
                  <a:cubicBezTo>
                    <a:pt x="4372" y="1118"/>
                    <a:pt x="4340" y="1341"/>
                    <a:pt x="4340" y="1565"/>
                  </a:cubicBezTo>
                  <a:cubicBezTo>
                    <a:pt x="4309" y="1980"/>
                    <a:pt x="4340" y="2426"/>
                    <a:pt x="4404" y="2873"/>
                  </a:cubicBezTo>
                  <a:cubicBezTo>
                    <a:pt x="4436" y="3097"/>
                    <a:pt x="4468" y="3352"/>
                    <a:pt x="4532" y="3607"/>
                  </a:cubicBezTo>
                  <a:cubicBezTo>
                    <a:pt x="4277" y="3320"/>
                    <a:pt x="4021" y="3065"/>
                    <a:pt x="3734" y="2809"/>
                  </a:cubicBezTo>
                  <a:cubicBezTo>
                    <a:pt x="3351" y="2458"/>
                    <a:pt x="2936" y="2107"/>
                    <a:pt x="2521" y="1788"/>
                  </a:cubicBezTo>
                  <a:cubicBezTo>
                    <a:pt x="2106" y="1469"/>
                    <a:pt x="1692" y="1182"/>
                    <a:pt x="1213" y="958"/>
                  </a:cubicBezTo>
                  <a:cubicBezTo>
                    <a:pt x="1049" y="868"/>
                    <a:pt x="742" y="746"/>
                    <a:pt x="483" y="746"/>
                  </a:cubicBezTo>
                  <a:cubicBezTo>
                    <a:pt x="287" y="746"/>
                    <a:pt x="119" y="816"/>
                    <a:pt x="64" y="1022"/>
                  </a:cubicBezTo>
                  <a:cubicBezTo>
                    <a:pt x="32" y="1246"/>
                    <a:pt x="64" y="1469"/>
                    <a:pt x="160" y="1692"/>
                  </a:cubicBezTo>
                  <a:cubicBezTo>
                    <a:pt x="224" y="1884"/>
                    <a:pt x="319" y="2107"/>
                    <a:pt x="447" y="2299"/>
                  </a:cubicBezTo>
                  <a:cubicBezTo>
                    <a:pt x="989" y="3097"/>
                    <a:pt x="1692" y="3767"/>
                    <a:pt x="2521" y="4309"/>
                  </a:cubicBezTo>
                  <a:cubicBezTo>
                    <a:pt x="2809" y="4469"/>
                    <a:pt x="3096" y="4660"/>
                    <a:pt x="3383" y="4788"/>
                  </a:cubicBezTo>
                  <a:lnTo>
                    <a:pt x="2458" y="4565"/>
                  </a:lnTo>
                  <a:lnTo>
                    <a:pt x="1149" y="4246"/>
                  </a:lnTo>
                  <a:cubicBezTo>
                    <a:pt x="1001" y="4201"/>
                    <a:pt x="833" y="4157"/>
                    <a:pt x="676" y="4157"/>
                  </a:cubicBezTo>
                  <a:cubicBezTo>
                    <a:pt x="494" y="4157"/>
                    <a:pt x="326" y="4217"/>
                    <a:pt x="224" y="4405"/>
                  </a:cubicBezTo>
                  <a:cubicBezTo>
                    <a:pt x="0" y="4724"/>
                    <a:pt x="383" y="4980"/>
                    <a:pt x="638" y="5139"/>
                  </a:cubicBezTo>
                  <a:cubicBezTo>
                    <a:pt x="1532" y="5650"/>
                    <a:pt x="2521" y="5937"/>
                    <a:pt x="3511" y="5937"/>
                  </a:cubicBezTo>
                  <a:cubicBezTo>
                    <a:pt x="3589" y="5941"/>
                    <a:pt x="3667" y="5943"/>
                    <a:pt x="3744" y="5943"/>
                  </a:cubicBezTo>
                  <a:cubicBezTo>
                    <a:pt x="4265" y="5943"/>
                    <a:pt x="4766" y="5853"/>
                    <a:pt x="5266" y="5714"/>
                  </a:cubicBezTo>
                  <a:cubicBezTo>
                    <a:pt x="5292" y="5722"/>
                    <a:pt x="5317" y="5726"/>
                    <a:pt x="5342" y="5726"/>
                  </a:cubicBezTo>
                  <a:cubicBezTo>
                    <a:pt x="5408" y="5726"/>
                    <a:pt x="5466" y="5696"/>
                    <a:pt x="5489" y="5650"/>
                  </a:cubicBezTo>
                  <a:lnTo>
                    <a:pt x="5553" y="5650"/>
                  </a:lnTo>
                  <a:cubicBezTo>
                    <a:pt x="5617" y="5650"/>
                    <a:pt x="5681" y="5618"/>
                    <a:pt x="5745" y="5586"/>
                  </a:cubicBezTo>
                  <a:lnTo>
                    <a:pt x="5777" y="5554"/>
                  </a:lnTo>
                  <a:cubicBezTo>
                    <a:pt x="5872" y="5522"/>
                    <a:pt x="5904" y="5426"/>
                    <a:pt x="5872" y="5331"/>
                  </a:cubicBezTo>
                  <a:cubicBezTo>
                    <a:pt x="5936" y="5139"/>
                    <a:pt x="5968" y="4948"/>
                    <a:pt x="5968" y="4756"/>
                  </a:cubicBezTo>
                  <a:cubicBezTo>
                    <a:pt x="6000" y="4533"/>
                    <a:pt x="6032" y="4277"/>
                    <a:pt x="6064" y="4054"/>
                  </a:cubicBezTo>
                  <a:cubicBezTo>
                    <a:pt x="6223" y="3129"/>
                    <a:pt x="6128" y="2203"/>
                    <a:pt x="5872" y="1309"/>
                  </a:cubicBezTo>
                  <a:cubicBezTo>
                    <a:pt x="5745" y="895"/>
                    <a:pt x="5521" y="543"/>
                    <a:pt x="5234" y="192"/>
                  </a:cubicBezTo>
                  <a:cubicBezTo>
                    <a:pt x="5122" y="81"/>
                    <a:pt x="4947" y="1"/>
                    <a:pt x="47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16"/>
            <p:cNvGrpSpPr/>
            <p:nvPr/>
          </p:nvGrpSpPr>
          <p:grpSpPr>
            <a:xfrm flipH="1">
              <a:off x="-76897" y="4430250"/>
              <a:ext cx="883670" cy="807294"/>
              <a:chOff x="8337230" y="4430250"/>
              <a:chExt cx="883670" cy="807294"/>
            </a:xfrm>
          </p:grpSpPr>
          <p:sp>
            <p:nvSpPr>
              <p:cNvPr id="172" name="Google Shape;172;p16"/>
              <p:cNvSpPr/>
              <p:nvPr/>
            </p:nvSpPr>
            <p:spPr>
              <a:xfrm flipH="1">
                <a:off x="8337230" y="4430250"/>
                <a:ext cx="883670" cy="807294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456" extrusionOk="0">
                    <a:moveTo>
                      <a:pt x="6204" y="0"/>
                    </a:moveTo>
                    <a:cubicBezTo>
                      <a:pt x="6036" y="0"/>
                      <a:pt x="5868" y="21"/>
                      <a:pt x="5713" y="58"/>
                    </a:cubicBezTo>
                    <a:cubicBezTo>
                      <a:pt x="5170" y="217"/>
                      <a:pt x="4660" y="504"/>
                      <a:pt x="4245" y="919"/>
                    </a:cubicBezTo>
                    <a:cubicBezTo>
                      <a:pt x="3606" y="1653"/>
                      <a:pt x="3064" y="2451"/>
                      <a:pt x="2713" y="3377"/>
                    </a:cubicBezTo>
                    <a:cubicBezTo>
                      <a:pt x="2681" y="3089"/>
                      <a:pt x="2649" y="2802"/>
                      <a:pt x="2617" y="2547"/>
                    </a:cubicBezTo>
                    <a:cubicBezTo>
                      <a:pt x="2585" y="2132"/>
                      <a:pt x="2458" y="1717"/>
                      <a:pt x="2266" y="1366"/>
                    </a:cubicBezTo>
                    <a:cubicBezTo>
                      <a:pt x="2071" y="1032"/>
                      <a:pt x="1730" y="843"/>
                      <a:pt x="1349" y="843"/>
                    </a:cubicBezTo>
                    <a:cubicBezTo>
                      <a:pt x="1294" y="843"/>
                      <a:pt x="1238" y="847"/>
                      <a:pt x="1181" y="855"/>
                    </a:cubicBezTo>
                    <a:cubicBezTo>
                      <a:pt x="766" y="951"/>
                      <a:pt x="447" y="1270"/>
                      <a:pt x="351" y="1685"/>
                    </a:cubicBezTo>
                    <a:cubicBezTo>
                      <a:pt x="32" y="2515"/>
                      <a:pt x="0" y="3409"/>
                      <a:pt x="287" y="4238"/>
                    </a:cubicBezTo>
                    <a:cubicBezTo>
                      <a:pt x="606" y="5196"/>
                      <a:pt x="1117" y="6089"/>
                      <a:pt x="1787" y="6823"/>
                    </a:cubicBezTo>
                    <a:cubicBezTo>
                      <a:pt x="1819" y="6855"/>
                      <a:pt x="1851" y="6887"/>
                      <a:pt x="1915" y="6919"/>
                    </a:cubicBezTo>
                    <a:cubicBezTo>
                      <a:pt x="2716" y="7931"/>
                      <a:pt x="4145" y="8456"/>
                      <a:pt x="5500" y="8456"/>
                    </a:cubicBezTo>
                    <a:cubicBezTo>
                      <a:pt x="6196" y="8456"/>
                      <a:pt x="6873" y="8318"/>
                      <a:pt x="7436" y="8036"/>
                    </a:cubicBezTo>
                    <a:cubicBezTo>
                      <a:pt x="8489" y="7557"/>
                      <a:pt x="9255" y="6409"/>
                      <a:pt x="9032" y="5228"/>
                    </a:cubicBezTo>
                    <a:cubicBezTo>
                      <a:pt x="8818" y="4107"/>
                      <a:pt x="7690" y="3901"/>
                      <a:pt x="6672" y="3901"/>
                    </a:cubicBezTo>
                    <a:cubicBezTo>
                      <a:pt x="6473" y="3901"/>
                      <a:pt x="6279" y="3909"/>
                      <a:pt x="6096" y="3919"/>
                    </a:cubicBezTo>
                    <a:lnTo>
                      <a:pt x="5936" y="3919"/>
                    </a:lnTo>
                    <a:cubicBezTo>
                      <a:pt x="6064" y="3760"/>
                      <a:pt x="6192" y="3568"/>
                      <a:pt x="6319" y="3409"/>
                    </a:cubicBezTo>
                    <a:cubicBezTo>
                      <a:pt x="6670" y="2962"/>
                      <a:pt x="6957" y="2483"/>
                      <a:pt x="7213" y="2004"/>
                    </a:cubicBezTo>
                    <a:cubicBezTo>
                      <a:pt x="7436" y="1526"/>
                      <a:pt x="7596" y="951"/>
                      <a:pt x="7277" y="472"/>
                    </a:cubicBezTo>
                    <a:cubicBezTo>
                      <a:pt x="7049" y="131"/>
                      <a:pt x="6625" y="0"/>
                      <a:pt x="6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>
                <a:off x="8778400" y="4795044"/>
                <a:ext cx="442500" cy="442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subTitle" idx="1"/>
          </p:nvPr>
        </p:nvSpPr>
        <p:spPr>
          <a:xfrm>
            <a:off x="782675" y="3568400"/>
            <a:ext cx="219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+mj-ea"/>
                <a:ea typeface="+mj-ea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2"/>
          </p:nvPr>
        </p:nvSpPr>
        <p:spPr>
          <a:xfrm>
            <a:off x="782675" y="4018550"/>
            <a:ext cx="21960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3"/>
          </p:nvPr>
        </p:nvSpPr>
        <p:spPr>
          <a:xfrm>
            <a:off x="3473992" y="3568400"/>
            <a:ext cx="219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+mj-ea"/>
                <a:ea typeface="+mj-ea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4"/>
          </p:nvPr>
        </p:nvSpPr>
        <p:spPr>
          <a:xfrm>
            <a:off x="3474008" y="4018550"/>
            <a:ext cx="21960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subTitle" idx="5"/>
          </p:nvPr>
        </p:nvSpPr>
        <p:spPr>
          <a:xfrm>
            <a:off x="6165325" y="3568400"/>
            <a:ext cx="219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+mj-ea"/>
                <a:ea typeface="+mj-ea"/>
                <a:cs typeface="Alfa Slab One"/>
                <a:sym typeface="Alfa Slab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ubTitle" idx="6"/>
          </p:nvPr>
        </p:nvSpPr>
        <p:spPr>
          <a:xfrm>
            <a:off x="6165325" y="4018550"/>
            <a:ext cx="2196000" cy="4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+mj-ea"/>
                <a:ea typeface="+mj-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182" name="Google Shape;182;p17"/>
          <p:cNvGrpSpPr/>
          <p:nvPr/>
        </p:nvGrpSpPr>
        <p:grpSpPr>
          <a:xfrm>
            <a:off x="-76897" y="-94052"/>
            <a:ext cx="9297797" cy="5331603"/>
            <a:chOff x="-76897" y="-94052"/>
            <a:chExt cx="9297797" cy="5331603"/>
          </a:xfrm>
        </p:grpSpPr>
        <p:sp>
          <p:nvSpPr>
            <p:cNvPr id="183" name="Google Shape;183;p17"/>
            <p:cNvSpPr/>
            <p:nvPr/>
          </p:nvSpPr>
          <p:spPr>
            <a:xfrm>
              <a:off x="8231700" y="4400229"/>
              <a:ext cx="989197" cy="837315"/>
            </a:xfrm>
            <a:custGeom>
              <a:avLst/>
              <a:gdLst/>
              <a:ahLst/>
              <a:cxnLst/>
              <a:rect l="l" t="t" r="r" b="b"/>
              <a:pathLst>
                <a:path w="20379" h="17250" extrusionOk="0">
                  <a:moveTo>
                    <a:pt x="19798" y="6076"/>
                  </a:moveTo>
                  <a:lnTo>
                    <a:pt x="19798" y="6076"/>
                  </a:lnTo>
                  <a:cubicBezTo>
                    <a:pt x="19639" y="6763"/>
                    <a:pt x="19428" y="7423"/>
                    <a:pt x="19164" y="8084"/>
                  </a:cubicBezTo>
                  <a:cubicBezTo>
                    <a:pt x="18767" y="8982"/>
                    <a:pt x="18266" y="9801"/>
                    <a:pt x="17684" y="10593"/>
                  </a:cubicBezTo>
                  <a:cubicBezTo>
                    <a:pt x="16311" y="12284"/>
                    <a:pt x="14673" y="13736"/>
                    <a:pt x="12824" y="14872"/>
                  </a:cubicBezTo>
                  <a:cubicBezTo>
                    <a:pt x="12454" y="15110"/>
                    <a:pt x="12058" y="15348"/>
                    <a:pt x="11688" y="15585"/>
                  </a:cubicBezTo>
                  <a:cubicBezTo>
                    <a:pt x="14039" y="13261"/>
                    <a:pt x="16232" y="10778"/>
                    <a:pt x="18266" y="8137"/>
                  </a:cubicBezTo>
                  <a:cubicBezTo>
                    <a:pt x="18767" y="7476"/>
                    <a:pt x="19296" y="6763"/>
                    <a:pt x="19798" y="6076"/>
                  </a:cubicBezTo>
                  <a:close/>
                  <a:moveTo>
                    <a:pt x="8624" y="1216"/>
                  </a:moveTo>
                  <a:cubicBezTo>
                    <a:pt x="9787" y="2880"/>
                    <a:pt x="10605" y="4756"/>
                    <a:pt x="11028" y="6737"/>
                  </a:cubicBezTo>
                  <a:lnTo>
                    <a:pt x="11028" y="6763"/>
                  </a:lnTo>
                  <a:cubicBezTo>
                    <a:pt x="11477" y="8955"/>
                    <a:pt x="11398" y="11227"/>
                    <a:pt x="10817" y="13393"/>
                  </a:cubicBezTo>
                  <a:cubicBezTo>
                    <a:pt x="10658" y="14001"/>
                    <a:pt x="10447" y="14582"/>
                    <a:pt x="10236" y="15163"/>
                  </a:cubicBezTo>
                  <a:cubicBezTo>
                    <a:pt x="10130" y="15374"/>
                    <a:pt x="10024" y="15585"/>
                    <a:pt x="9919" y="15823"/>
                  </a:cubicBezTo>
                  <a:cubicBezTo>
                    <a:pt x="9998" y="13974"/>
                    <a:pt x="9971" y="12152"/>
                    <a:pt x="9839" y="10329"/>
                  </a:cubicBezTo>
                  <a:cubicBezTo>
                    <a:pt x="9707" y="8216"/>
                    <a:pt x="9470" y="6076"/>
                    <a:pt x="9126" y="3990"/>
                  </a:cubicBezTo>
                  <a:cubicBezTo>
                    <a:pt x="8994" y="3065"/>
                    <a:pt x="8809" y="2141"/>
                    <a:pt x="8624" y="1216"/>
                  </a:cubicBezTo>
                  <a:close/>
                  <a:moveTo>
                    <a:pt x="885" y="9669"/>
                  </a:moveTo>
                  <a:lnTo>
                    <a:pt x="885" y="9669"/>
                  </a:lnTo>
                  <a:cubicBezTo>
                    <a:pt x="1360" y="9906"/>
                    <a:pt x="1862" y="10144"/>
                    <a:pt x="2311" y="10408"/>
                  </a:cubicBezTo>
                  <a:cubicBezTo>
                    <a:pt x="4345" y="11544"/>
                    <a:pt x="6168" y="13076"/>
                    <a:pt x="7673" y="14872"/>
                  </a:cubicBezTo>
                  <a:cubicBezTo>
                    <a:pt x="7928" y="15203"/>
                    <a:pt x="8182" y="15533"/>
                    <a:pt x="8436" y="15888"/>
                  </a:cubicBezTo>
                  <a:lnTo>
                    <a:pt x="8436" y="15888"/>
                  </a:lnTo>
                  <a:cubicBezTo>
                    <a:pt x="8168" y="15687"/>
                    <a:pt x="7919" y="15464"/>
                    <a:pt x="7647" y="15242"/>
                  </a:cubicBezTo>
                  <a:lnTo>
                    <a:pt x="5877" y="13789"/>
                  </a:lnTo>
                  <a:cubicBezTo>
                    <a:pt x="4689" y="12838"/>
                    <a:pt x="3526" y="11861"/>
                    <a:pt x="2364" y="10884"/>
                  </a:cubicBezTo>
                  <a:cubicBezTo>
                    <a:pt x="1889" y="10487"/>
                    <a:pt x="1387" y="10065"/>
                    <a:pt x="885" y="9669"/>
                  </a:cubicBezTo>
                  <a:close/>
                  <a:moveTo>
                    <a:pt x="19322" y="5839"/>
                  </a:moveTo>
                  <a:lnTo>
                    <a:pt x="19322" y="5839"/>
                  </a:lnTo>
                  <a:cubicBezTo>
                    <a:pt x="17235" y="8744"/>
                    <a:pt x="14964" y="11518"/>
                    <a:pt x="12507" y="14133"/>
                  </a:cubicBezTo>
                  <a:cubicBezTo>
                    <a:pt x="11900" y="14767"/>
                    <a:pt x="11292" y="15400"/>
                    <a:pt x="10711" y="16034"/>
                  </a:cubicBezTo>
                  <a:cubicBezTo>
                    <a:pt x="11371" y="14529"/>
                    <a:pt x="12190" y="13102"/>
                    <a:pt x="13141" y="11782"/>
                  </a:cubicBezTo>
                  <a:cubicBezTo>
                    <a:pt x="14330" y="10118"/>
                    <a:pt x="15730" y="8612"/>
                    <a:pt x="17288" y="7318"/>
                  </a:cubicBezTo>
                  <a:cubicBezTo>
                    <a:pt x="17949" y="6789"/>
                    <a:pt x="18609" y="6288"/>
                    <a:pt x="19322" y="5839"/>
                  </a:cubicBezTo>
                  <a:close/>
                  <a:moveTo>
                    <a:pt x="1070" y="10223"/>
                  </a:moveTo>
                  <a:lnTo>
                    <a:pt x="1070" y="10223"/>
                  </a:lnTo>
                  <a:cubicBezTo>
                    <a:pt x="1942" y="10989"/>
                    <a:pt x="2840" y="11676"/>
                    <a:pt x="3685" y="12416"/>
                  </a:cubicBezTo>
                  <a:cubicBezTo>
                    <a:pt x="4847" y="13393"/>
                    <a:pt x="6009" y="14397"/>
                    <a:pt x="7172" y="15348"/>
                  </a:cubicBezTo>
                  <a:lnTo>
                    <a:pt x="8122" y="16166"/>
                  </a:lnTo>
                  <a:lnTo>
                    <a:pt x="8281" y="16299"/>
                  </a:lnTo>
                  <a:cubicBezTo>
                    <a:pt x="7938" y="16166"/>
                    <a:pt x="7647" y="16034"/>
                    <a:pt x="7356" y="15876"/>
                  </a:cubicBezTo>
                  <a:cubicBezTo>
                    <a:pt x="5190" y="14819"/>
                    <a:pt x="3289" y="13235"/>
                    <a:pt x="1836" y="11306"/>
                  </a:cubicBezTo>
                  <a:cubicBezTo>
                    <a:pt x="1572" y="10963"/>
                    <a:pt x="1308" y="10593"/>
                    <a:pt x="1070" y="10223"/>
                  </a:cubicBezTo>
                  <a:close/>
                  <a:moveTo>
                    <a:pt x="8255" y="1507"/>
                  </a:moveTo>
                  <a:cubicBezTo>
                    <a:pt x="9047" y="5337"/>
                    <a:pt x="9470" y="9272"/>
                    <a:pt x="9575" y="13208"/>
                  </a:cubicBezTo>
                  <a:cubicBezTo>
                    <a:pt x="9575" y="14317"/>
                    <a:pt x="9549" y="15427"/>
                    <a:pt x="9549" y="16563"/>
                  </a:cubicBezTo>
                  <a:lnTo>
                    <a:pt x="9575" y="16563"/>
                  </a:lnTo>
                  <a:lnTo>
                    <a:pt x="9522" y="16668"/>
                  </a:lnTo>
                  <a:cubicBezTo>
                    <a:pt x="8413" y="14793"/>
                    <a:pt x="7647" y="12733"/>
                    <a:pt x="7251" y="10567"/>
                  </a:cubicBezTo>
                  <a:cubicBezTo>
                    <a:pt x="6881" y="8348"/>
                    <a:pt x="6960" y="6076"/>
                    <a:pt x="7489" y="3884"/>
                  </a:cubicBezTo>
                  <a:cubicBezTo>
                    <a:pt x="7621" y="3250"/>
                    <a:pt x="7806" y="2642"/>
                    <a:pt x="8017" y="2035"/>
                  </a:cubicBezTo>
                  <a:cubicBezTo>
                    <a:pt x="8096" y="1850"/>
                    <a:pt x="8175" y="1665"/>
                    <a:pt x="8255" y="1507"/>
                  </a:cubicBezTo>
                  <a:close/>
                  <a:moveTo>
                    <a:pt x="8481" y="1"/>
                  </a:moveTo>
                  <a:cubicBezTo>
                    <a:pt x="8430" y="1"/>
                    <a:pt x="8378" y="17"/>
                    <a:pt x="8334" y="54"/>
                  </a:cubicBezTo>
                  <a:cubicBezTo>
                    <a:pt x="8307" y="107"/>
                    <a:pt x="8255" y="159"/>
                    <a:pt x="8228" y="186"/>
                  </a:cubicBezTo>
                  <a:cubicBezTo>
                    <a:pt x="8096" y="186"/>
                    <a:pt x="7990" y="318"/>
                    <a:pt x="8017" y="476"/>
                  </a:cubicBezTo>
                  <a:lnTo>
                    <a:pt x="8017" y="529"/>
                  </a:lnTo>
                  <a:cubicBezTo>
                    <a:pt x="7832" y="873"/>
                    <a:pt x="7673" y="1242"/>
                    <a:pt x="7541" y="1612"/>
                  </a:cubicBezTo>
                  <a:cubicBezTo>
                    <a:pt x="7330" y="2167"/>
                    <a:pt x="7145" y="2722"/>
                    <a:pt x="6987" y="3276"/>
                  </a:cubicBezTo>
                  <a:cubicBezTo>
                    <a:pt x="6089" y="6684"/>
                    <a:pt x="6247" y="10276"/>
                    <a:pt x="7436" y="13604"/>
                  </a:cubicBezTo>
                  <a:cubicBezTo>
                    <a:pt x="7515" y="13842"/>
                    <a:pt x="7621" y="14053"/>
                    <a:pt x="7726" y="14291"/>
                  </a:cubicBezTo>
                  <a:cubicBezTo>
                    <a:pt x="6326" y="12653"/>
                    <a:pt x="4636" y="11253"/>
                    <a:pt x="2760" y="10170"/>
                  </a:cubicBezTo>
                  <a:cubicBezTo>
                    <a:pt x="1994" y="9695"/>
                    <a:pt x="1202" y="9325"/>
                    <a:pt x="357" y="9035"/>
                  </a:cubicBezTo>
                  <a:lnTo>
                    <a:pt x="277" y="9035"/>
                  </a:lnTo>
                  <a:cubicBezTo>
                    <a:pt x="251" y="9008"/>
                    <a:pt x="218" y="8996"/>
                    <a:pt x="187" y="8996"/>
                  </a:cubicBezTo>
                  <a:cubicBezTo>
                    <a:pt x="93" y="8996"/>
                    <a:pt x="0" y="9095"/>
                    <a:pt x="40" y="9193"/>
                  </a:cubicBezTo>
                  <a:cubicBezTo>
                    <a:pt x="145" y="9589"/>
                    <a:pt x="304" y="9959"/>
                    <a:pt x="542" y="10303"/>
                  </a:cubicBezTo>
                  <a:cubicBezTo>
                    <a:pt x="726" y="10672"/>
                    <a:pt x="964" y="11016"/>
                    <a:pt x="1202" y="11333"/>
                  </a:cubicBezTo>
                  <a:cubicBezTo>
                    <a:pt x="1677" y="12019"/>
                    <a:pt x="2206" y="12653"/>
                    <a:pt x="2787" y="13235"/>
                  </a:cubicBezTo>
                  <a:cubicBezTo>
                    <a:pt x="3949" y="14423"/>
                    <a:pt x="5296" y="15427"/>
                    <a:pt x="6775" y="16193"/>
                  </a:cubicBezTo>
                  <a:cubicBezTo>
                    <a:pt x="7172" y="16404"/>
                    <a:pt x="7594" y="16589"/>
                    <a:pt x="8017" y="16748"/>
                  </a:cubicBezTo>
                  <a:cubicBezTo>
                    <a:pt x="8466" y="16959"/>
                    <a:pt x="8915" y="17091"/>
                    <a:pt x="9390" y="17197"/>
                  </a:cubicBezTo>
                  <a:cubicBezTo>
                    <a:pt x="9417" y="17210"/>
                    <a:pt x="9437" y="17216"/>
                    <a:pt x="9456" y="17216"/>
                  </a:cubicBezTo>
                  <a:cubicBezTo>
                    <a:pt x="9476" y="17216"/>
                    <a:pt x="9496" y="17210"/>
                    <a:pt x="9522" y="17197"/>
                  </a:cubicBezTo>
                  <a:lnTo>
                    <a:pt x="9575" y="17223"/>
                  </a:lnTo>
                  <a:cubicBezTo>
                    <a:pt x="9628" y="17249"/>
                    <a:pt x="9655" y="17249"/>
                    <a:pt x="9707" y="17249"/>
                  </a:cubicBezTo>
                  <a:lnTo>
                    <a:pt x="9919" y="17170"/>
                  </a:lnTo>
                  <a:cubicBezTo>
                    <a:pt x="9955" y="17207"/>
                    <a:pt x="10009" y="17227"/>
                    <a:pt x="10062" y="17227"/>
                  </a:cubicBezTo>
                  <a:cubicBezTo>
                    <a:pt x="10122" y="17227"/>
                    <a:pt x="10181" y="17200"/>
                    <a:pt x="10209" y="17144"/>
                  </a:cubicBezTo>
                  <a:lnTo>
                    <a:pt x="10262" y="17012"/>
                  </a:lnTo>
                  <a:cubicBezTo>
                    <a:pt x="10605" y="16853"/>
                    <a:pt x="10949" y="16642"/>
                    <a:pt x="11266" y="16457"/>
                  </a:cubicBezTo>
                  <a:cubicBezTo>
                    <a:pt x="11794" y="16140"/>
                    <a:pt x="12296" y="15850"/>
                    <a:pt x="12798" y="15533"/>
                  </a:cubicBezTo>
                  <a:cubicBezTo>
                    <a:pt x="13802" y="14899"/>
                    <a:pt x="14779" y="14212"/>
                    <a:pt x="15677" y="13446"/>
                  </a:cubicBezTo>
                  <a:cubicBezTo>
                    <a:pt x="17315" y="12125"/>
                    <a:pt x="18609" y="10487"/>
                    <a:pt x="19533" y="8612"/>
                  </a:cubicBezTo>
                  <a:cubicBezTo>
                    <a:pt x="20035" y="7582"/>
                    <a:pt x="20326" y="6446"/>
                    <a:pt x="20379" y="5310"/>
                  </a:cubicBezTo>
                  <a:cubicBezTo>
                    <a:pt x="20379" y="5205"/>
                    <a:pt x="20326" y="5125"/>
                    <a:pt x="20247" y="5099"/>
                  </a:cubicBezTo>
                  <a:cubicBezTo>
                    <a:pt x="20227" y="4959"/>
                    <a:pt x="20117" y="4850"/>
                    <a:pt x="19996" y="4850"/>
                  </a:cubicBezTo>
                  <a:cubicBezTo>
                    <a:pt x="19956" y="4850"/>
                    <a:pt x="19916" y="4862"/>
                    <a:pt x="19877" y="4888"/>
                  </a:cubicBezTo>
                  <a:cubicBezTo>
                    <a:pt x="16258" y="7027"/>
                    <a:pt x="13300" y="10118"/>
                    <a:pt x="11292" y="13789"/>
                  </a:cubicBezTo>
                  <a:lnTo>
                    <a:pt x="11213" y="13895"/>
                  </a:lnTo>
                  <a:cubicBezTo>
                    <a:pt x="11530" y="12838"/>
                    <a:pt x="11741" y="11729"/>
                    <a:pt x="11820" y="10620"/>
                  </a:cubicBezTo>
                  <a:cubicBezTo>
                    <a:pt x="12085" y="6922"/>
                    <a:pt x="10949" y="3276"/>
                    <a:pt x="8677" y="371"/>
                  </a:cubicBezTo>
                  <a:cubicBezTo>
                    <a:pt x="8677" y="318"/>
                    <a:pt x="8704" y="292"/>
                    <a:pt x="8704" y="265"/>
                  </a:cubicBezTo>
                  <a:cubicBezTo>
                    <a:pt x="8742" y="112"/>
                    <a:pt x="8614" y="1"/>
                    <a:pt x="8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10800000" flipH="1">
              <a:off x="8375572" y="-94052"/>
              <a:ext cx="845328" cy="807299"/>
            </a:xfrm>
            <a:custGeom>
              <a:avLst/>
              <a:gdLst/>
              <a:ahLst/>
              <a:cxnLst/>
              <a:rect l="l" t="t" r="r" b="b"/>
              <a:pathLst>
                <a:path w="6224" h="5944" extrusionOk="0">
                  <a:moveTo>
                    <a:pt x="4787" y="1"/>
                  </a:moveTo>
                  <a:cubicBezTo>
                    <a:pt x="4628" y="1"/>
                    <a:pt x="4484" y="81"/>
                    <a:pt x="4436" y="288"/>
                  </a:cubicBezTo>
                  <a:cubicBezTo>
                    <a:pt x="4404" y="480"/>
                    <a:pt x="4372" y="703"/>
                    <a:pt x="4372" y="926"/>
                  </a:cubicBezTo>
                  <a:cubicBezTo>
                    <a:pt x="4372" y="1118"/>
                    <a:pt x="4340" y="1341"/>
                    <a:pt x="4340" y="1565"/>
                  </a:cubicBezTo>
                  <a:cubicBezTo>
                    <a:pt x="4309" y="1980"/>
                    <a:pt x="4340" y="2426"/>
                    <a:pt x="4404" y="2873"/>
                  </a:cubicBezTo>
                  <a:cubicBezTo>
                    <a:pt x="4436" y="3097"/>
                    <a:pt x="4468" y="3352"/>
                    <a:pt x="4532" y="3607"/>
                  </a:cubicBezTo>
                  <a:cubicBezTo>
                    <a:pt x="4277" y="3320"/>
                    <a:pt x="4021" y="3065"/>
                    <a:pt x="3734" y="2809"/>
                  </a:cubicBezTo>
                  <a:cubicBezTo>
                    <a:pt x="3351" y="2458"/>
                    <a:pt x="2936" y="2107"/>
                    <a:pt x="2521" y="1788"/>
                  </a:cubicBezTo>
                  <a:cubicBezTo>
                    <a:pt x="2106" y="1469"/>
                    <a:pt x="1692" y="1182"/>
                    <a:pt x="1213" y="958"/>
                  </a:cubicBezTo>
                  <a:cubicBezTo>
                    <a:pt x="1049" y="868"/>
                    <a:pt x="742" y="746"/>
                    <a:pt x="483" y="746"/>
                  </a:cubicBezTo>
                  <a:cubicBezTo>
                    <a:pt x="287" y="746"/>
                    <a:pt x="119" y="816"/>
                    <a:pt x="64" y="1022"/>
                  </a:cubicBezTo>
                  <a:cubicBezTo>
                    <a:pt x="32" y="1246"/>
                    <a:pt x="64" y="1469"/>
                    <a:pt x="160" y="1692"/>
                  </a:cubicBezTo>
                  <a:cubicBezTo>
                    <a:pt x="224" y="1884"/>
                    <a:pt x="319" y="2107"/>
                    <a:pt x="447" y="2299"/>
                  </a:cubicBezTo>
                  <a:cubicBezTo>
                    <a:pt x="989" y="3097"/>
                    <a:pt x="1692" y="3767"/>
                    <a:pt x="2521" y="4309"/>
                  </a:cubicBezTo>
                  <a:cubicBezTo>
                    <a:pt x="2809" y="4469"/>
                    <a:pt x="3096" y="4660"/>
                    <a:pt x="3383" y="4788"/>
                  </a:cubicBezTo>
                  <a:lnTo>
                    <a:pt x="2458" y="4565"/>
                  </a:lnTo>
                  <a:lnTo>
                    <a:pt x="1149" y="4246"/>
                  </a:lnTo>
                  <a:cubicBezTo>
                    <a:pt x="1001" y="4201"/>
                    <a:pt x="833" y="4157"/>
                    <a:pt x="676" y="4157"/>
                  </a:cubicBezTo>
                  <a:cubicBezTo>
                    <a:pt x="494" y="4157"/>
                    <a:pt x="326" y="4217"/>
                    <a:pt x="224" y="4405"/>
                  </a:cubicBezTo>
                  <a:cubicBezTo>
                    <a:pt x="0" y="4724"/>
                    <a:pt x="383" y="4980"/>
                    <a:pt x="638" y="5139"/>
                  </a:cubicBezTo>
                  <a:cubicBezTo>
                    <a:pt x="1532" y="5650"/>
                    <a:pt x="2521" y="5937"/>
                    <a:pt x="3511" y="5937"/>
                  </a:cubicBezTo>
                  <a:cubicBezTo>
                    <a:pt x="3589" y="5941"/>
                    <a:pt x="3667" y="5943"/>
                    <a:pt x="3744" y="5943"/>
                  </a:cubicBezTo>
                  <a:cubicBezTo>
                    <a:pt x="4265" y="5943"/>
                    <a:pt x="4766" y="5853"/>
                    <a:pt x="5266" y="5714"/>
                  </a:cubicBezTo>
                  <a:cubicBezTo>
                    <a:pt x="5292" y="5722"/>
                    <a:pt x="5317" y="5726"/>
                    <a:pt x="5342" y="5726"/>
                  </a:cubicBezTo>
                  <a:cubicBezTo>
                    <a:pt x="5408" y="5726"/>
                    <a:pt x="5466" y="5696"/>
                    <a:pt x="5489" y="5650"/>
                  </a:cubicBezTo>
                  <a:lnTo>
                    <a:pt x="5553" y="5650"/>
                  </a:lnTo>
                  <a:cubicBezTo>
                    <a:pt x="5617" y="5650"/>
                    <a:pt x="5681" y="5618"/>
                    <a:pt x="5745" y="5586"/>
                  </a:cubicBezTo>
                  <a:lnTo>
                    <a:pt x="5777" y="5554"/>
                  </a:lnTo>
                  <a:cubicBezTo>
                    <a:pt x="5872" y="5522"/>
                    <a:pt x="5904" y="5426"/>
                    <a:pt x="5872" y="5331"/>
                  </a:cubicBezTo>
                  <a:cubicBezTo>
                    <a:pt x="5936" y="5139"/>
                    <a:pt x="5968" y="4948"/>
                    <a:pt x="5968" y="4756"/>
                  </a:cubicBezTo>
                  <a:cubicBezTo>
                    <a:pt x="6000" y="4533"/>
                    <a:pt x="6032" y="4277"/>
                    <a:pt x="6064" y="4054"/>
                  </a:cubicBezTo>
                  <a:cubicBezTo>
                    <a:pt x="6223" y="3129"/>
                    <a:pt x="6128" y="2203"/>
                    <a:pt x="5872" y="1309"/>
                  </a:cubicBezTo>
                  <a:cubicBezTo>
                    <a:pt x="5745" y="895"/>
                    <a:pt x="5521" y="543"/>
                    <a:pt x="5234" y="192"/>
                  </a:cubicBezTo>
                  <a:cubicBezTo>
                    <a:pt x="5122" y="81"/>
                    <a:pt x="4947" y="1"/>
                    <a:pt x="4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5;p17"/>
            <p:cNvGrpSpPr/>
            <p:nvPr/>
          </p:nvGrpSpPr>
          <p:grpSpPr>
            <a:xfrm flipH="1">
              <a:off x="-76897" y="4430257"/>
              <a:ext cx="883670" cy="807294"/>
              <a:chOff x="8337230" y="4430250"/>
              <a:chExt cx="883670" cy="807294"/>
            </a:xfrm>
          </p:grpSpPr>
          <p:sp>
            <p:nvSpPr>
              <p:cNvPr id="186" name="Google Shape;186;p17"/>
              <p:cNvSpPr/>
              <p:nvPr/>
            </p:nvSpPr>
            <p:spPr>
              <a:xfrm flipH="1">
                <a:off x="8337230" y="4430250"/>
                <a:ext cx="883670" cy="807294"/>
              </a:xfrm>
              <a:custGeom>
                <a:avLst/>
                <a:gdLst/>
                <a:ahLst/>
                <a:cxnLst/>
                <a:rect l="l" t="t" r="r" b="b"/>
                <a:pathLst>
                  <a:path w="9256" h="8456" extrusionOk="0">
                    <a:moveTo>
                      <a:pt x="6204" y="0"/>
                    </a:moveTo>
                    <a:cubicBezTo>
                      <a:pt x="6036" y="0"/>
                      <a:pt x="5868" y="21"/>
                      <a:pt x="5713" y="58"/>
                    </a:cubicBezTo>
                    <a:cubicBezTo>
                      <a:pt x="5170" y="217"/>
                      <a:pt x="4660" y="504"/>
                      <a:pt x="4245" y="919"/>
                    </a:cubicBezTo>
                    <a:cubicBezTo>
                      <a:pt x="3606" y="1653"/>
                      <a:pt x="3064" y="2451"/>
                      <a:pt x="2713" y="3377"/>
                    </a:cubicBezTo>
                    <a:cubicBezTo>
                      <a:pt x="2681" y="3089"/>
                      <a:pt x="2649" y="2802"/>
                      <a:pt x="2617" y="2547"/>
                    </a:cubicBezTo>
                    <a:cubicBezTo>
                      <a:pt x="2585" y="2132"/>
                      <a:pt x="2458" y="1717"/>
                      <a:pt x="2266" y="1366"/>
                    </a:cubicBezTo>
                    <a:cubicBezTo>
                      <a:pt x="2071" y="1032"/>
                      <a:pt x="1730" y="843"/>
                      <a:pt x="1349" y="843"/>
                    </a:cubicBezTo>
                    <a:cubicBezTo>
                      <a:pt x="1294" y="843"/>
                      <a:pt x="1238" y="847"/>
                      <a:pt x="1181" y="855"/>
                    </a:cubicBezTo>
                    <a:cubicBezTo>
                      <a:pt x="766" y="951"/>
                      <a:pt x="447" y="1270"/>
                      <a:pt x="351" y="1685"/>
                    </a:cubicBezTo>
                    <a:cubicBezTo>
                      <a:pt x="32" y="2515"/>
                      <a:pt x="0" y="3409"/>
                      <a:pt x="287" y="4238"/>
                    </a:cubicBezTo>
                    <a:cubicBezTo>
                      <a:pt x="606" y="5196"/>
                      <a:pt x="1117" y="6089"/>
                      <a:pt x="1787" y="6823"/>
                    </a:cubicBezTo>
                    <a:cubicBezTo>
                      <a:pt x="1819" y="6855"/>
                      <a:pt x="1851" y="6887"/>
                      <a:pt x="1915" y="6919"/>
                    </a:cubicBezTo>
                    <a:cubicBezTo>
                      <a:pt x="2716" y="7931"/>
                      <a:pt x="4145" y="8456"/>
                      <a:pt x="5500" y="8456"/>
                    </a:cubicBezTo>
                    <a:cubicBezTo>
                      <a:pt x="6196" y="8456"/>
                      <a:pt x="6873" y="8318"/>
                      <a:pt x="7436" y="8036"/>
                    </a:cubicBezTo>
                    <a:cubicBezTo>
                      <a:pt x="8489" y="7557"/>
                      <a:pt x="9255" y="6409"/>
                      <a:pt x="9032" y="5228"/>
                    </a:cubicBezTo>
                    <a:cubicBezTo>
                      <a:pt x="8818" y="4107"/>
                      <a:pt x="7690" y="3901"/>
                      <a:pt x="6672" y="3901"/>
                    </a:cubicBezTo>
                    <a:cubicBezTo>
                      <a:pt x="6473" y="3901"/>
                      <a:pt x="6279" y="3909"/>
                      <a:pt x="6096" y="3919"/>
                    </a:cubicBezTo>
                    <a:lnTo>
                      <a:pt x="5936" y="3919"/>
                    </a:lnTo>
                    <a:cubicBezTo>
                      <a:pt x="6064" y="3760"/>
                      <a:pt x="6192" y="3568"/>
                      <a:pt x="6319" y="3409"/>
                    </a:cubicBezTo>
                    <a:cubicBezTo>
                      <a:pt x="6670" y="2962"/>
                      <a:pt x="6957" y="2483"/>
                      <a:pt x="7213" y="2004"/>
                    </a:cubicBezTo>
                    <a:cubicBezTo>
                      <a:pt x="7436" y="1526"/>
                      <a:pt x="7596" y="951"/>
                      <a:pt x="7277" y="472"/>
                    </a:cubicBezTo>
                    <a:cubicBezTo>
                      <a:pt x="7049" y="131"/>
                      <a:pt x="6625" y="0"/>
                      <a:pt x="6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8778400" y="4795044"/>
                <a:ext cx="442500" cy="442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subTitle" idx="1"/>
          </p:nvPr>
        </p:nvSpPr>
        <p:spPr>
          <a:xfrm>
            <a:off x="1642650" y="3979725"/>
            <a:ext cx="58587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+mj-ea"/>
                <a:ea typeface="+mj-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 flipH="1">
            <a:off x="-82831" y="4194940"/>
            <a:ext cx="9309683" cy="1025761"/>
            <a:chOff x="-82831" y="4222593"/>
            <a:chExt cx="9309683" cy="1025761"/>
          </a:xfrm>
        </p:grpSpPr>
        <p:sp>
          <p:nvSpPr>
            <p:cNvPr id="257" name="Google Shape;257;p22"/>
            <p:cNvSpPr/>
            <p:nvPr/>
          </p:nvSpPr>
          <p:spPr>
            <a:xfrm flipH="1">
              <a:off x="-82831" y="4222593"/>
              <a:ext cx="805206" cy="1025744"/>
            </a:xfrm>
            <a:custGeom>
              <a:avLst/>
              <a:gdLst/>
              <a:ahLst/>
              <a:cxnLst/>
              <a:rect l="l" t="t" r="r" b="b"/>
              <a:pathLst>
                <a:path w="33119" h="42190" extrusionOk="0">
                  <a:moveTo>
                    <a:pt x="10343" y="1"/>
                  </a:moveTo>
                  <a:cubicBezTo>
                    <a:pt x="7927" y="1"/>
                    <a:pt x="6518" y="2866"/>
                    <a:pt x="5968" y="5301"/>
                  </a:cubicBezTo>
                  <a:cubicBezTo>
                    <a:pt x="3689" y="15988"/>
                    <a:pt x="5832" y="27163"/>
                    <a:pt x="11935" y="36250"/>
                  </a:cubicBezTo>
                  <a:lnTo>
                    <a:pt x="4232" y="29550"/>
                  </a:lnTo>
                  <a:cubicBezTo>
                    <a:pt x="3730" y="29123"/>
                    <a:pt x="3181" y="28673"/>
                    <a:pt x="2543" y="28673"/>
                  </a:cubicBezTo>
                  <a:cubicBezTo>
                    <a:pt x="2492" y="28673"/>
                    <a:pt x="2440" y="28676"/>
                    <a:pt x="2387" y="28682"/>
                  </a:cubicBezTo>
                  <a:cubicBezTo>
                    <a:pt x="1601" y="28790"/>
                    <a:pt x="1113" y="29577"/>
                    <a:pt x="869" y="30337"/>
                  </a:cubicBezTo>
                  <a:cubicBezTo>
                    <a:pt x="1" y="33266"/>
                    <a:pt x="1601" y="36331"/>
                    <a:pt x="3391" y="38826"/>
                  </a:cubicBezTo>
                  <a:cubicBezTo>
                    <a:pt x="4232" y="39993"/>
                    <a:pt x="5127" y="41105"/>
                    <a:pt x="6049" y="42190"/>
                  </a:cubicBezTo>
                  <a:lnTo>
                    <a:pt x="33119" y="42190"/>
                  </a:lnTo>
                  <a:lnTo>
                    <a:pt x="33119" y="24098"/>
                  </a:lnTo>
                  <a:cubicBezTo>
                    <a:pt x="32278" y="24559"/>
                    <a:pt x="31546" y="25183"/>
                    <a:pt x="30949" y="25915"/>
                  </a:cubicBezTo>
                  <a:cubicBezTo>
                    <a:pt x="29267" y="28031"/>
                    <a:pt x="28643" y="30771"/>
                    <a:pt x="28264" y="33456"/>
                  </a:cubicBezTo>
                  <a:cubicBezTo>
                    <a:pt x="28237" y="25183"/>
                    <a:pt x="27369" y="16910"/>
                    <a:pt x="25633" y="8827"/>
                  </a:cubicBezTo>
                  <a:cubicBezTo>
                    <a:pt x="25334" y="7417"/>
                    <a:pt x="24765" y="5762"/>
                    <a:pt x="23381" y="5437"/>
                  </a:cubicBezTo>
                  <a:cubicBezTo>
                    <a:pt x="23206" y="5392"/>
                    <a:pt x="23036" y="5371"/>
                    <a:pt x="22871" y="5371"/>
                  </a:cubicBezTo>
                  <a:cubicBezTo>
                    <a:pt x="21125" y="5371"/>
                    <a:pt x="19990" y="7730"/>
                    <a:pt x="19693" y="9614"/>
                  </a:cubicBezTo>
                  <a:cubicBezTo>
                    <a:pt x="18770" y="15418"/>
                    <a:pt x="18879" y="21359"/>
                    <a:pt x="20045" y="27136"/>
                  </a:cubicBezTo>
                  <a:lnTo>
                    <a:pt x="14675" y="5328"/>
                  </a:lnTo>
                  <a:cubicBezTo>
                    <a:pt x="14105" y="2996"/>
                    <a:pt x="12993" y="202"/>
                    <a:pt x="10606" y="12"/>
                  </a:cubicBezTo>
                  <a:cubicBezTo>
                    <a:pt x="10517" y="5"/>
                    <a:pt x="10429" y="1"/>
                    <a:pt x="10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8" name="Google Shape;258;p22"/>
            <p:cNvGrpSpPr/>
            <p:nvPr/>
          </p:nvGrpSpPr>
          <p:grpSpPr>
            <a:xfrm rot="10800000">
              <a:off x="8229269" y="4454497"/>
              <a:ext cx="997583" cy="793857"/>
              <a:chOff x="4564125" y="690375"/>
              <a:chExt cx="750175" cy="596975"/>
            </a:xfrm>
          </p:grpSpPr>
          <p:sp>
            <p:nvSpPr>
              <p:cNvPr id="259" name="Google Shape;259;p22"/>
              <p:cNvSpPr/>
              <p:nvPr/>
            </p:nvSpPr>
            <p:spPr>
              <a:xfrm>
                <a:off x="4564125" y="690375"/>
                <a:ext cx="623775" cy="596975"/>
              </a:xfrm>
              <a:custGeom>
                <a:avLst/>
                <a:gdLst/>
                <a:ahLst/>
                <a:cxnLst/>
                <a:rect l="l" t="t" r="r" b="b"/>
                <a:pathLst>
                  <a:path w="24951" h="23879" extrusionOk="0">
                    <a:moveTo>
                      <a:pt x="11668" y="778"/>
                    </a:moveTo>
                    <a:cubicBezTo>
                      <a:pt x="12542" y="778"/>
                      <a:pt x="13409" y="833"/>
                      <a:pt x="14290" y="931"/>
                    </a:cubicBezTo>
                    <a:cubicBezTo>
                      <a:pt x="16615" y="1195"/>
                      <a:pt x="18913" y="1829"/>
                      <a:pt x="21052" y="2780"/>
                    </a:cubicBezTo>
                    <a:cubicBezTo>
                      <a:pt x="21633" y="3044"/>
                      <a:pt x="22215" y="3334"/>
                      <a:pt x="22769" y="3651"/>
                    </a:cubicBezTo>
                    <a:cubicBezTo>
                      <a:pt x="21158" y="3282"/>
                      <a:pt x="19520" y="2991"/>
                      <a:pt x="17883" y="2674"/>
                    </a:cubicBezTo>
                    <a:cubicBezTo>
                      <a:pt x="15717" y="2251"/>
                      <a:pt x="13551" y="1776"/>
                      <a:pt x="11385" y="1327"/>
                    </a:cubicBezTo>
                    <a:cubicBezTo>
                      <a:pt x="10777" y="1195"/>
                      <a:pt x="10196" y="1089"/>
                      <a:pt x="9589" y="957"/>
                    </a:cubicBezTo>
                    <a:lnTo>
                      <a:pt x="9298" y="904"/>
                    </a:lnTo>
                    <a:cubicBezTo>
                      <a:pt x="9773" y="851"/>
                      <a:pt x="10275" y="825"/>
                      <a:pt x="10751" y="799"/>
                    </a:cubicBezTo>
                    <a:cubicBezTo>
                      <a:pt x="11058" y="785"/>
                      <a:pt x="11363" y="778"/>
                      <a:pt x="11668" y="778"/>
                    </a:cubicBezTo>
                    <a:close/>
                    <a:moveTo>
                      <a:pt x="9272" y="1538"/>
                    </a:moveTo>
                    <a:lnTo>
                      <a:pt x="10830" y="1829"/>
                    </a:lnTo>
                    <a:cubicBezTo>
                      <a:pt x="11913" y="2040"/>
                      <a:pt x="13022" y="2251"/>
                      <a:pt x="14132" y="2463"/>
                    </a:cubicBezTo>
                    <a:cubicBezTo>
                      <a:pt x="16298" y="2859"/>
                      <a:pt x="18464" y="3308"/>
                      <a:pt x="20656" y="3731"/>
                    </a:cubicBezTo>
                    <a:cubicBezTo>
                      <a:pt x="21581" y="3916"/>
                      <a:pt x="22505" y="4100"/>
                      <a:pt x="23430" y="4259"/>
                    </a:cubicBezTo>
                    <a:cubicBezTo>
                      <a:pt x="22789" y="4280"/>
                      <a:pt x="22147" y="4319"/>
                      <a:pt x="21506" y="4319"/>
                    </a:cubicBezTo>
                    <a:cubicBezTo>
                      <a:pt x="21355" y="4319"/>
                      <a:pt x="21204" y="4317"/>
                      <a:pt x="21052" y="4312"/>
                    </a:cubicBezTo>
                    <a:cubicBezTo>
                      <a:pt x="19917" y="4285"/>
                      <a:pt x="18781" y="4206"/>
                      <a:pt x="17645" y="4048"/>
                    </a:cubicBezTo>
                    <a:cubicBezTo>
                      <a:pt x="15400" y="3757"/>
                      <a:pt x="13181" y="3176"/>
                      <a:pt x="11068" y="2331"/>
                    </a:cubicBezTo>
                    <a:cubicBezTo>
                      <a:pt x="10460" y="2093"/>
                      <a:pt x="9879" y="1802"/>
                      <a:pt x="9272" y="1538"/>
                    </a:cubicBezTo>
                    <a:close/>
                    <a:moveTo>
                      <a:pt x="7449" y="1327"/>
                    </a:moveTo>
                    <a:cubicBezTo>
                      <a:pt x="10196" y="2938"/>
                      <a:pt x="12600" y="5051"/>
                      <a:pt x="14607" y="7561"/>
                    </a:cubicBezTo>
                    <a:cubicBezTo>
                      <a:pt x="16641" y="10149"/>
                      <a:pt x="18147" y="13108"/>
                      <a:pt x="19018" y="16304"/>
                    </a:cubicBezTo>
                    <a:cubicBezTo>
                      <a:pt x="19256" y="17202"/>
                      <a:pt x="19441" y="18100"/>
                      <a:pt x="19600" y="19024"/>
                    </a:cubicBezTo>
                    <a:cubicBezTo>
                      <a:pt x="19626" y="19315"/>
                      <a:pt x="19679" y="19606"/>
                      <a:pt x="19705" y="19896"/>
                    </a:cubicBezTo>
                    <a:cubicBezTo>
                      <a:pt x="15981" y="15485"/>
                      <a:pt x="12679" y="10783"/>
                      <a:pt x="9800" y="5791"/>
                    </a:cubicBezTo>
                    <a:cubicBezTo>
                      <a:pt x="9007" y="4365"/>
                      <a:pt x="8241" y="2938"/>
                      <a:pt x="7449" y="1485"/>
                    </a:cubicBezTo>
                    <a:lnTo>
                      <a:pt x="7449" y="1327"/>
                    </a:lnTo>
                    <a:close/>
                    <a:moveTo>
                      <a:pt x="7502" y="2753"/>
                    </a:moveTo>
                    <a:lnTo>
                      <a:pt x="7502" y="2753"/>
                    </a:lnTo>
                    <a:cubicBezTo>
                      <a:pt x="8690" y="5131"/>
                      <a:pt x="10011" y="7455"/>
                      <a:pt x="11438" y="9727"/>
                    </a:cubicBezTo>
                    <a:cubicBezTo>
                      <a:pt x="13102" y="12342"/>
                      <a:pt x="14898" y="14904"/>
                      <a:pt x="16826" y="17360"/>
                    </a:cubicBezTo>
                    <a:cubicBezTo>
                      <a:pt x="17645" y="18443"/>
                      <a:pt x="18517" y="19500"/>
                      <a:pt x="19415" y="20530"/>
                    </a:cubicBezTo>
                    <a:cubicBezTo>
                      <a:pt x="16720" y="19236"/>
                      <a:pt x="14343" y="17387"/>
                      <a:pt x="12441" y="15115"/>
                    </a:cubicBezTo>
                    <a:cubicBezTo>
                      <a:pt x="10328" y="12579"/>
                      <a:pt x="8823" y="9621"/>
                      <a:pt x="8057" y="6425"/>
                    </a:cubicBezTo>
                    <a:cubicBezTo>
                      <a:pt x="7845" y="5553"/>
                      <a:pt x="7687" y="4682"/>
                      <a:pt x="7581" y="3783"/>
                    </a:cubicBezTo>
                    <a:cubicBezTo>
                      <a:pt x="7555" y="3440"/>
                      <a:pt x="7528" y="3097"/>
                      <a:pt x="7502" y="2753"/>
                    </a:cubicBezTo>
                    <a:close/>
                    <a:moveTo>
                      <a:pt x="6366" y="2938"/>
                    </a:moveTo>
                    <a:lnTo>
                      <a:pt x="6366" y="2938"/>
                    </a:lnTo>
                    <a:cubicBezTo>
                      <a:pt x="6551" y="5342"/>
                      <a:pt x="6498" y="7772"/>
                      <a:pt x="6208" y="10149"/>
                    </a:cubicBezTo>
                    <a:cubicBezTo>
                      <a:pt x="5864" y="13108"/>
                      <a:pt x="5098" y="16013"/>
                      <a:pt x="3989" y="18760"/>
                    </a:cubicBezTo>
                    <a:cubicBezTo>
                      <a:pt x="3540" y="19896"/>
                      <a:pt x="3011" y="21006"/>
                      <a:pt x="2404" y="22062"/>
                    </a:cubicBezTo>
                    <a:cubicBezTo>
                      <a:pt x="3064" y="16885"/>
                      <a:pt x="4068" y="11734"/>
                      <a:pt x="5389" y="6663"/>
                    </a:cubicBezTo>
                    <a:cubicBezTo>
                      <a:pt x="5706" y="5421"/>
                      <a:pt x="6023" y="4180"/>
                      <a:pt x="6366" y="2938"/>
                    </a:cubicBezTo>
                    <a:close/>
                    <a:moveTo>
                      <a:pt x="5415" y="4206"/>
                    </a:moveTo>
                    <a:cubicBezTo>
                      <a:pt x="3989" y="8855"/>
                      <a:pt x="2932" y="13583"/>
                      <a:pt x="2193" y="18391"/>
                    </a:cubicBezTo>
                    <a:cubicBezTo>
                      <a:pt x="2008" y="19606"/>
                      <a:pt x="1823" y="20847"/>
                      <a:pt x="1664" y="22089"/>
                    </a:cubicBezTo>
                    <a:cubicBezTo>
                      <a:pt x="1374" y="21111"/>
                      <a:pt x="1162" y="20107"/>
                      <a:pt x="1057" y="19104"/>
                    </a:cubicBezTo>
                    <a:cubicBezTo>
                      <a:pt x="951" y="17677"/>
                      <a:pt x="977" y="16251"/>
                      <a:pt x="1215" y="14851"/>
                    </a:cubicBezTo>
                    <a:cubicBezTo>
                      <a:pt x="1691" y="11681"/>
                      <a:pt x="2932" y="8723"/>
                      <a:pt x="4438" y="5923"/>
                    </a:cubicBezTo>
                    <a:cubicBezTo>
                      <a:pt x="4755" y="5342"/>
                      <a:pt x="5072" y="4761"/>
                      <a:pt x="5415" y="4206"/>
                    </a:cubicBezTo>
                    <a:close/>
                    <a:moveTo>
                      <a:pt x="11750" y="1"/>
                    </a:moveTo>
                    <a:cubicBezTo>
                      <a:pt x="11584" y="1"/>
                      <a:pt x="11419" y="3"/>
                      <a:pt x="11253" y="6"/>
                    </a:cubicBezTo>
                    <a:cubicBezTo>
                      <a:pt x="10592" y="33"/>
                      <a:pt x="9906" y="85"/>
                      <a:pt x="9245" y="165"/>
                    </a:cubicBezTo>
                    <a:cubicBezTo>
                      <a:pt x="8532" y="218"/>
                      <a:pt x="7845" y="350"/>
                      <a:pt x="7185" y="561"/>
                    </a:cubicBezTo>
                    <a:cubicBezTo>
                      <a:pt x="7106" y="561"/>
                      <a:pt x="7053" y="614"/>
                      <a:pt x="7026" y="667"/>
                    </a:cubicBezTo>
                    <a:cubicBezTo>
                      <a:pt x="7013" y="653"/>
                      <a:pt x="7000" y="647"/>
                      <a:pt x="6983" y="647"/>
                    </a:cubicBezTo>
                    <a:cubicBezTo>
                      <a:pt x="6967" y="647"/>
                      <a:pt x="6947" y="653"/>
                      <a:pt x="6921" y="667"/>
                    </a:cubicBezTo>
                    <a:cubicBezTo>
                      <a:pt x="6907" y="660"/>
                      <a:pt x="6890" y="656"/>
                      <a:pt x="6874" y="656"/>
                    </a:cubicBezTo>
                    <a:cubicBezTo>
                      <a:pt x="6829" y="656"/>
                      <a:pt x="6782" y="681"/>
                      <a:pt x="6762" y="719"/>
                    </a:cubicBezTo>
                    <a:cubicBezTo>
                      <a:pt x="6683" y="799"/>
                      <a:pt x="6604" y="878"/>
                      <a:pt x="6524" y="984"/>
                    </a:cubicBezTo>
                    <a:cubicBezTo>
                      <a:pt x="6493" y="973"/>
                      <a:pt x="6460" y="968"/>
                      <a:pt x="6428" y="968"/>
                    </a:cubicBezTo>
                    <a:cubicBezTo>
                      <a:pt x="6300" y="968"/>
                      <a:pt x="6186" y="1052"/>
                      <a:pt x="6208" y="1221"/>
                    </a:cubicBezTo>
                    <a:lnTo>
                      <a:pt x="6208" y="1406"/>
                    </a:lnTo>
                    <a:cubicBezTo>
                      <a:pt x="5891" y="1855"/>
                      <a:pt x="5600" y="2384"/>
                      <a:pt x="5309" y="2859"/>
                    </a:cubicBezTo>
                    <a:cubicBezTo>
                      <a:pt x="4860" y="3599"/>
                      <a:pt x="4411" y="4338"/>
                      <a:pt x="3989" y="5104"/>
                    </a:cubicBezTo>
                    <a:cubicBezTo>
                      <a:pt x="3117" y="6610"/>
                      <a:pt x="2377" y="8168"/>
                      <a:pt x="1743" y="9806"/>
                    </a:cubicBezTo>
                    <a:cubicBezTo>
                      <a:pt x="661" y="12606"/>
                      <a:pt x="0" y="15670"/>
                      <a:pt x="211" y="18707"/>
                    </a:cubicBezTo>
                    <a:cubicBezTo>
                      <a:pt x="291" y="20372"/>
                      <a:pt x="687" y="22036"/>
                      <a:pt x="1427" y="23541"/>
                    </a:cubicBezTo>
                    <a:cubicBezTo>
                      <a:pt x="1471" y="23651"/>
                      <a:pt x="1570" y="23706"/>
                      <a:pt x="1678" y="23706"/>
                    </a:cubicBezTo>
                    <a:cubicBezTo>
                      <a:pt x="1699" y="23706"/>
                      <a:pt x="1721" y="23704"/>
                      <a:pt x="1743" y="23700"/>
                    </a:cubicBezTo>
                    <a:cubicBezTo>
                      <a:pt x="1823" y="23819"/>
                      <a:pt x="1948" y="23878"/>
                      <a:pt x="2074" y="23878"/>
                    </a:cubicBezTo>
                    <a:cubicBezTo>
                      <a:pt x="2199" y="23878"/>
                      <a:pt x="2325" y="23819"/>
                      <a:pt x="2404" y="23700"/>
                    </a:cubicBezTo>
                    <a:cubicBezTo>
                      <a:pt x="5521" y="18417"/>
                      <a:pt x="7158" y="12394"/>
                      <a:pt x="7158" y="6266"/>
                    </a:cubicBezTo>
                    <a:lnTo>
                      <a:pt x="7158" y="6081"/>
                    </a:lnTo>
                    <a:cubicBezTo>
                      <a:pt x="7502" y="7666"/>
                      <a:pt x="8004" y="9198"/>
                      <a:pt x="8690" y="10704"/>
                    </a:cubicBezTo>
                    <a:cubicBezTo>
                      <a:pt x="10117" y="13821"/>
                      <a:pt x="12256" y="16568"/>
                      <a:pt x="14951" y="18681"/>
                    </a:cubicBezTo>
                    <a:cubicBezTo>
                      <a:pt x="16456" y="19896"/>
                      <a:pt x="18120" y="20900"/>
                      <a:pt x="19917" y="21666"/>
                    </a:cubicBezTo>
                    <a:cubicBezTo>
                      <a:pt x="19917" y="21719"/>
                      <a:pt x="19917" y="21745"/>
                      <a:pt x="19943" y="21798"/>
                    </a:cubicBezTo>
                    <a:cubicBezTo>
                      <a:pt x="19996" y="21943"/>
                      <a:pt x="20121" y="22016"/>
                      <a:pt x="20247" y="22016"/>
                    </a:cubicBezTo>
                    <a:cubicBezTo>
                      <a:pt x="20372" y="22016"/>
                      <a:pt x="20498" y="21943"/>
                      <a:pt x="20550" y="21798"/>
                    </a:cubicBezTo>
                    <a:cubicBezTo>
                      <a:pt x="20550" y="21719"/>
                      <a:pt x="20577" y="21639"/>
                      <a:pt x="20603" y="21560"/>
                    </a:cubicBezTo>
                    <a:cubicBezTo>
                      <a:pt x="20762" y="21455"/>
                      <a:pt x="20815" y="21217"/>
                      <a:pt x="20683" y="21058"/>
                    </a:cubicBezTo>
                    <a:lnTo>
                      <a:pt x="20630" y="21006"/>
                    </a:lnTo>
                    <a:cubicBezTo>
                      <a:pt x="20630" y="20424"/>
                      <a:pt x="20577" y="19817"/>
                      <a:pt x="20471" y="19262"/>
                    </a:cubicBezTo>
                    <a:cubicBezTo>
                      <a:pt x="20366" y="18417"/>
                      <a:pt x="20207" y="17572"/>
                      <a:pt x="20022" y="16753"/>
                    </a:cubicBezTo>
                    <a:cubicBezTo>
                      <a:pt x="18781" y="11734"/>
                      <a:pt x="16060" y="7217"/>
                      <a:pt x="12204" y="3810"/>
                    </a:cubicBezTo>
                    <a:cubicBezTo>
                      <a:pt x="11939" y="3572"/>
                      <a:pt x="11649" y="3334"/>
                      <a:pt x="11358" y="3097"/>
                    </a:cubicBezTo>
                    <a:lnTo>
                      <a:pt x="11358" y="3097"/>
                    </a:lnTo>
                    <a:cubicBezTo>
                      <a:pt x="14317" y="4232"/>
                      <a:pt x="17460" y="4840"/>
                      <a:pt x="20630" y="4919"/>
                    </a:cubicBezTo>
                    <a:cubicBezTo>
                      <a:pt x="20889" y="4930"/>
                      <a:pt x="21149" y="4935"/>
                      <a:pt x="21409" y="4935"/>
                    </a:cubicBezTo>
                    <a:cubicBezTo>
                      <a:pt x="22450" y="4935"/>
                      <a:pt x="23498" y="4851"/>
                      <a:pt x="24513" y="4682"/>
                    </a:cubicBezTo>
                    <a:cubicBezTo>
                      <a:pt x="24565" y="4682"/>
                      <a:pt x="24592" y="4655"/>
                      <a:pt x="24618" y="4629"/>
                    </a:cubicBezTo>
                    <a:cubicBezTo>
                      <a:pt x="24636" y="4633"/>
                      <a:pt x="24652" y="4635"/>
                      <a:pt x="24668" y="4635"/>
                    </a:cubicBezTo>
                    <a:cubicBezTo>
                      <a:pt x="24849" y="4635"/>
                      <a:pt x="24951" y="4380"/>
                      <a:pt x="24830" y="4259"/>
                    </a:cubicBezTo>
                    <a:cubicBezTo>
                      <a:pt x="24407" y="3836"/>
                      <a:pt x="23932" y="3466"/>
                      <a:pt x="23430" y="3202"/>
                    </a:cubicBezTo>
                    <a:cubicBezTo>
                      <a:pt x="22901" y="2859"/>
                      <a:pt x="22373" y="2595"/>
                      <a:pt x="21818" y="2331"/>
                    </a:cubicBezTo>
                    <a:cubicBezTo>
                      <a:pt x="18667" y="793"/>
                      <a:pt x="15227" y="1"/>
                      <a:pt x="117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4997975" y="852300"/>
                <a:ext cx="316325" cy="178625"/>
              </a:xfrm>
              <a:custGeom>
                <a:avLst/>
                <a:gdLst/>
                <a:ahLst/>
                <a:cxnLst/>
                <a:rect l="l" t="t" r="r" b="b"/>
                <a:pathLst>
                  <a:path w="12653" h="7145" extrusionOk="0">
                    <a:moveTo>
                      <a:pt x="2008" y="899"/>
                    </a:moveTo>
                    <a:lnTo>
                      <a:pt x="2008" y="899"/>
                    </a:lnTo>
                    <a:cubicBezTo>
                      <a:pt x="2351" y="978"/>
                      <a:pt x="2668" y="1057"/>
                      <a:pt x="2959" y="1137"/>
                    </a:cubicBezTo>
                    <a:cubicBezTo>
                      <a:pt x="3830" y="1374"/>
                      <a:pt x="4676" y="1691"/>
                      <a:pt x="5495" y="2035"/>
                    </a:cubicBezTo>
                    <a:cubicBezTo>
                      <a:pt x="7132" y="2774"/>
                      <a:pt x="8664" y="3752"/>
                      <a:pt x="10064" y="4914"/>
                    </a:cubicBezTo>
                    <a:cubicBezTo>
                      <a:pt x="10434" y="5231"/>
                      <a:pt x="10804" y="5574"/>
                      <a:pt x="11174" y="5891"/>
                    </a:cubicBezTo>
                    <a:lnTo>
                      <a:pt x="11411" y="6129"/>
                    </a:lnTo>
                    <a:cubicBezTo>
                      <a:pt x="9774" y="5336"/>
                      <a:pt x="8136" y="4544"/>
                      <a:pt x="6551" y="3672"/>
                    </a:cubicBezTo>
                    <a:cubicBezTo>
                      <a:pt x="5679" y="3170"/>
                      <a:pt x="4781" y="2669"/>
                      <a:pt x="3910" y="2140"/>
                    </a:cubicBezTo>
                    <a:cubicBezTo>
                      <a:pt x="3461" y="1876"/>
                      <a:pt x="3012" y="1586"/>
                      <a:pt x="2589" y="1295"/>
                    </a:cubicBezTo>
                    <a:cubicBezTo>
                      <a:pt x="2404" y="1163"/>
                      <a:pt x="2219" y="1031"/>
                      <a:pt x="2008" y="899"/>
                    </a:cubicBezTo>
                    <a:close/>
                    <a:moveTo>
                      <a:pt x="1400" y="1242"/>
                    </a:moveTo>
                    <a:lnTo>
                      <a:pt x="1638" y="1401"/>
                    </a:lnTo>
                    <a:lnTo>
                      <a:pt x="2298" y="1797"/>
                    </a:lnTo>
                    <a:cubicBezTo>
                      <a:pt x="2747" y="2087"/>
                      <a:pt x="3196" y="2352"/>
                      <a:pt x="3646" y="2616"/>
                    </a:cubicBezTo>
                    <a:cubicBezTo>
                      <a:pt x="4544" y="3170"/>
                      <a:pt x="5442" y="3672"/>
                      <a:pt x="6340" y="4174"/>
                    </a:cubicBezTo>
                    <a:cubicBezTo>
                      <a:pt x="7740" y="4914"/>
                      <a:pt x="9140" y="5627"/>
                      <a:pt x="10592" y="6261"/>
                    </a:cubicBezTo>
                    <a:cubicBezTo>
                      <a:pt x="10328" y="6234"/>
                      <a:pt x="10064" y="6182"/>
                      <a:pt x="9800" y="6155"/>
                    </a:cubicBezTo>
                    <a:cubicBezTo>
                      <a:pt x="8928" y="5997"/>
                      <a:pt x="8083" y="5759"/>
                      <a:pt x="7264" y="5442"/>
                    </a:cubicBezTo>
                    <a:cubicBezTo>
                      <a:pt x="5600" y="4808"/>
                      <a:pt x="4068" y="3884"/>
                      <a:pt x="2774" y="2695"/>
                    </a:cubicBezTo>
                    <a:cubicBezTo>
                      <a:pt x="2272" y="2246"/>
                      <a:pt x="1823" y="1770"/>
                      <a:pt x="1400" y="1242"/>
                    </a:cubicBezTo>
                    <a:close/>
                    <a:moveTo>
                      <a:pt x="370" y="1"/>
                    </a:moveTo>
                    <a:cubicBezTo>
                      <a:pt x="106" y="1"/>
                      <a:pt x="0" y="371"/>
                      <a:pt x="212" y="529"/>
                    </a:cubicBezTo>
                    <a:cubicBezTo>
                      <a:pt x="159" y="608"/>
                      <a:pt x="159" y="714"/>
                      <a:pt x="212" y="793"/>
                    </a:cubicBezTo>
                    <a:cubicBezTo>
                      <a:pt x="1136" y="2404"/>
                      <a:pt x="2642" y="3725"/>
                      <a:pt x="4147" y="4729"/>
                    </a:cubicBezTo>
                    <a:cubicBezTo>
                      <a:pt x="5706" y="5759"/>
                      <a:pt x="7476" y="6472"/>
                      <a:pt x="9325" y="6842"/>
                    </a:cubicBezTo>
                    <a:cubicBezTo>
                      <a:pt x="9826" y="6948"/>
                      <a:pt x="10328" y="7027"/>
                      <a:pt x="10830" y="7080"/>
                    </a:cubicBezTo>
                    <a:cubicBezTo>
                      <a:pt x="11103" y="7095"/>
                      <a:pt x="11445" y="7145"/>
                      <a:pt x="11772" y="7145"/>
                    </a:cubicBezTo>
                    <a:cubicBezTo>
                      <a:pt x="12015" y="7145"/>
                      <a:pt x="12250" y="7117"/>
                      <a:pt x="12441" y="7027"/>
                    </a:cubicBezTo>
                    <a:cubicBezTo>
                      <a:pt x="12626" y="6921"/>
                      <a:pt x="12653" y="6657"/>
                      <a:pt x="12494" y="6499"/>
                    </a:cubicBezTo>
                    <a:cubicBezTo>
                      <a:pt x="12336" y="6182"/>
                      <a:pt x="12125" y="5865"/>
                      <a:pt x="11860" y="5627"/>
                    </a:cubicBezTo>
                    <a:cubicBezTo>
                      <a:pt x="11543" y="5284"/>
                      <a:pt x="11200" y="4940"/>
                      <a:pt x="10857" y="4650"/>
                    </a:cubicBezTo>
                    <a:cubicBezTo>
                      <a:pt x="10143" y="4016"/>
                      <a:pt x="9404" y="3435"/>
                      <a:pt x="8611" y="2906"/>
                    </a:cubicBezTo>
                    <a:cubicBezTo>
                      <a:pt x="7053" y="1876"/>
                      <a:pt x="5336" y="1084"/>
                      <a:pt x="3540" y="582"/>
                    </a:cubicBezTo>
                    <a:cubicBezTo>
                      <a:pt x="2510" y="238"/>
                      <a:pt x="1453" y="54"/>
                      <a:pt x="3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>
                <a:latin typeface="+mj-ea"/>
                <a:ea typeface="+mj-e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63" name="Google Shape;263;p23"/>
          <p:cNvGrpSpPr/>
          <p:nvPr/>
        </p:nvGrpSpPr>
        <p:grpSpPr>
          <a:xfrm>
            <a:off x="-114050" y="-78600"/>
            <a:ext cx="9515165" cy="5491921"/>
            <a:chOff x="-114050" y="-78600"/>
            <a:chExt cx="9515165" cy="5491921"/>
          </a:xfrm>
        </p:grpSpPr>
        <p:sp>
          <p:nvSpPr>
            <p:cNvPr id="264" name="Google Shape;264;p23"/>
            <p:cNvSpPr/>
            <p:nvPr/>
          </p:nvSpPr>
          <p:spPr>
            <a:xfrm rot="-1799978" flipH="1">
              <a:off x="8268841" y="4384786"/>
              <a:ext cx="989208" cy="837324"/>
            </a:xfrm>
            <a:custGeom>
              <a:avLst/>
              <a:gdLst/>
              <a:ahLst/>
              <a:cxnLst/>
              <a:rect l="l" t="t" r="r" b="b"/>
              <a:pathLst>
                <a:path w="20379" h="17250" extrusionOk="0">
                  <a:moveTo>
                    <a:pt x="19798" y="6076"/>
                  </a:moveTo>
                  <a:lnTo>
                    <a:pt x="19798" y="6076"/>
                  </a:lnTo>
                  <a:cubicBezTo>
                    <a:pt x="19639" y="6763"/>
                    <a:pt x="19428" y="7423"/>
                    <a:pt x="19164" y="8084"/>
                  </a:cubicBezTo>
                  <a:cubicBezTo>
                    <a:pt x="18767" y="8982"/>
                    <a:pt x="18266" y="9801"/>
                    <a:pt x="17684" y="10593"/>
                  </a:cubicBezTo>
                  <a:cubicBezTo>
                    <a:pt x="16311" y="12284"/>
                    <a:pt x="14673" y="13736"/>
                    <a:pt x="12824" y="14872"/>
                  </a:cubicBezTo>
                  <a:cubicBezTo>
                    <a:pt x="12454" y="15110"/>
                    <a:pt x="12058" y="15348"/>
                    <a:pt x="11688" y="15585"/>
                  </a:cubicBezTo>
                  <a:cubicBezTo>
                    <a:pt x="14039" y="13261"/>
                    <a:pt x="16232" y="10778"/>
                    <a:pt x="18266" y="8137"/>
                  </a:cubicBezTo>
                  <a:cubicBezTo>
                    <a:pt x="18767" y="7476"/>
                    <a:pt x="19296" y="6763"/>
                    <a:pt x="19798" y="6076"/>
                  </a:cubicBezTo>
                  <a:close/>
                  <a:moveTo>
                    <a:pt x="8624" y="1216"/>
                  </a:moveTo>
                  <a:cubicBezTo>
                    <a:pt x="9787" y="2880"/>
                    <a:pt x="10605" y="4756"/>
                    <a:pt x="11028" y="6737"/>
                  </a:cubicBezTo>
                  <a:lnTo>
                    <a:pt x="11028" y="6763"/>
                  </a:lnTo>
                  <a:cubicBezTo>
                    <a:pt x="11477" y="8955"/>
                    <a:pt x="11398" y="11227"/>
                    <a:pt x="10817" y="13393"/>
                  </a:cubicBezTo>
                  <a:cubicBezTo>
                    <a:pt x="10658" y="14001"/>
                    <a:pt x="10447" y="14582"/>
                    <a:pt x="10236" y="15163"/>
                  </a:cubicBezTo>
                  <a:cubicBezTo>
                    <a:pt x="10130" y="15374"/>
                    <a:pt x="10024" y="15585"/>
                    <a:pt x="9919" y="15823"/>
                  </a:cubicBezTo>
                  <a:cubicBezTo>
                    <a:pt x="9998" y="13974"/>
                    <a:pt x="9971" y="12152"/>
                    <a:pt x="9839" y="10329"/>
                  </a:cubicBezTo>
                  <a:cubicBezTo>
                    <a:pt x="9707" y="8216"/>
                    <a:pt x="9470" y="6076"/>
                    <a:pt x="9126" y="3990"/>
                  </a:cubicBezTo>
                  <a:cubicBezTo>
                    <a:pt x="8994" y="3065"/>
                    <a:pt x="8809" y="2141"/>
                    <a:pt x="8624" y="1216"/>
                  </a:cubicBezTo>
                  <a:close/>
                  <a:moveTo>
                    <a:pt x="885" y="9669"/>
                  </a:moveTo>
                  <a:lnTo>
                    <a:pt x="885" y="9669"/>
                  </a:lnTo>
                  <a:cubicBezTo>
                    <a:pt x="1360" y="9906"/>
                    <a:pt x="1862" y="10144"/>
                    <a:pt x="2311" y="10408"/>
                  </a:cubicBezTo>
                  <a:cubicBezTo>
                    <a:pt x="4345" y="11544"/>
                    <a:pt x="6168" y="13076"/>
                    <a:pt x="7673" y="14872"/>
                  </a:cubicBezTo>
                  <a:cubicBezTo>
                    <a:pt x="7928" y="15203"/>
                    <a:pt x="8182" y="15533"/>
                    <a:pt x="8436" y="15888"/>
                  </a:cubicBezTo>
                  <a:lnTo>
                    <a:pt x="8436" y="15888"/>
                  </a:lnTo>
                  <a:cubicBezTo>
                    <a:pt x="8168" y="15687"/>
                    <a:pt x="7919" y="15464"/>
                    <a:pt x="7647" y="15242"/>
                  </a:cubicBezTo>
                  <a:lnTo>
                    <a:pt x="5877" y="13789"/>
                  </a:lnTo>
                  <a:cubicBezTo>
                    <a:pt x="4689" y="12838"/>
                    <a:pt x="3526" y="11861"/>
                    <a:pt x="2364" y="10884"/>
                  </a:cubicBezTo>
                  <a:cubicBezTo>
                    <a:pt x="1889" y="10487"/>
                    <a:pt x="1387" y="10065"/>
                    <a:pt x="885" y="9669"/>
                  </a:cubicBezTo>
                  <a:close/>
                  <a:moveTo>
                    <a:pt x="19322" y="5839"/>
                  </a:moveTo>
                  <a:lnTo>
                    <a:pt x="19322" y="5839"/>
                  </a:lnTo>
                  <a:cubicBezTo>
                    <a:pt x="17235" y="8744"/>
                    <a:pt x="14964" y="11518"/>
                    <a:pt x="12507" y="14133"/>
                  </a:cubicBezTo>
                  <a:cubicBezTo>
                    <a:pt x="11900" y="14767"/>
                    <a:pt x="11292" y="15400"/>
                    <a:pt x="10711" y="16034"/>
                  </a:cubicBezTo>
                  <a:cubicBezTo>
                    <a:pt x="11371" y="14529"/>
                    <a:pt x="12190" y="13102"/>
                    <a:pt x="13141" y="11782"/>
                  </a:cubicBezTo>
                  <a:cubicBezTo>
                    <a:pt x="14330" y="10118"/>
                    <a:pt x="15730" y="8612"/>
                    <a:pt x="17288" y="7318"/>
                  </a:cubicBezTo>
                  <a:cubicBezTo>
                    <a:pt x="17949" y="6789"/>
                    <a:pt x="18609" y="6288"/>
                    <a:pt x="19322" y="5839"/>
                  </a:cubicBezTo>
                  <a:close/>
                  <a:moveTo>
                    <a:pt x="1070" y="10223"/>
                  </a:moveTo>
                  <a:lnTo>
                    <a:pt x="1070" y="10223"/>
                  </a:lnTo>
                  <a:cubicBezTo>
                    <a:pt x="1942" y="10989"/>
                    <a:pt x="2840" y="11676"/>
                    <a:pt x="3685" y="12416"/>
                  </a:cubicBezTo>
                  <a:cubicBezTo>
                    <a:pt x="4847" y="13393"/>
                    <a:pt x="6009" y="14397"/>
                    <a:pt x="7172" y="15348"/>
                  </a:cubicBezTo>
                  <a:lnTo>
                    <a:pt x="8122" y="16166"/>
                  </a:lnTo>
                  <a:lnTo>
                    <a:pt x="8281" y="16299"/>
                  </a:lnTo>
                  <a:cubicBezTo>
                    <a:pt x="7938" y="16166"/>
                    <a:pt x="7647" y="16034"/>
                    <a:pt x="7356" y="15876"/>
                  </a:cubicBezTo>
                  <a:cubicBezTo>
                    <a:pt x="5190" y="14819"/>
                    <a:pt x="3289" y="13235"/>
                    <a:pt x="1836" y="11306"/>
                  </a:cubicBezTo>
                  <a:cubicBezTo>
                    <a:pt x="1572" y="10963"/>
                    <a:pt x="1308" y="10593"/>
                    <a:pt x="1070" y="10223"/>
                  </a:cubicBezTo>
                  <a:close/>
                  <a:moveTo>
                    <a:pt x="8255" y="1507"/>
                  </a:moveTo>
                  <a:cubicBezTo>
                    <a:pt x="9047" y="5337"/>
                    <a:pt x="9470" y="9272"/>
                    <a:pt x="9575" y="13208"/>
                  </a:cubicBezTo>
                  <a:cubicBezTo>
                    <a:pt x="9575" y="14317"/>
                    <a:pt x="9549" y="15427"/>
                    <a:pt x="9549" y="16563"/>
                  </a:cubicBezTo>
                  <a:lnTo>
                    <a:pt x="9575" y="16563"/>
                  </a:lnTo>
                  <a:lnTo>
                    <a:pt x="9522" y="16668"/>
                  </a:lnTo>
                  <a:cubicBezTo>
                    <a:pt x="8413" y="14793"/>
                    <a:pt x="7647" y="12733"/>
                    <a:pt x="7251" y="10567"/>
                  </a:cubicBezTo>
                  <a:cubicBezTo>
                    <a:pt x="6881" y="8348"/>
                    <a:pt x="6960" y="6076"/>
                    <a:pt x="7489" y="3884"/>
                  </a:cubicBezTo>
                  <a:cubicBezTo>
                    <a:pt x="7621" y="3250"/>
                    <a:pt x="7806" y="2642"/>
                    <a:pt x="8017" y="2035"/>
                  </a:cubicBezTo>
                  <a:cubicBezTo>
                    <a:pt x="8096" y="1850"/>
                    <a:pt x="8175" y="1665"/>
                    <a:pt x="8255" y="1507"/>
                  </a:cubicBezTo>
                  <a:close/>
                  <a:moveTo>
                    <a:pt x="8481" y="1"/>
                  </a:moveTo>
                  <a:cubicBezTo>
                    <a:pt x="8430" y="1"/>
                    <a:pt x="8378" y="17"/>
                    <a:pt x="8334" y="54"/>
                  </a:cubicBezTo>
                  <a:cubicBezTo>
                    <a:pt x="8307" y="107"/>
                    <a:pt x="8255" y="159"/>
                    <a:pt x="8228" y="186"/>
                  </a:cubicBezTo>
                  <a:cubicBezTo>
                    <a:pt x="8096" y="186"/>
                    <a:pt x="7990" y="318"/>
                    <a:pt x="8017" y="476"/>
                  </a:cubicBezTo>
                  <a:lnTo>
                    <a:pt x="8017" y="529"/>
                  </a:lnTo>
                  <a:cubicBezTo>
                    <a:pt x="7832" y="873"/>
                    <a:pt x="7673" y="1242"/>
                    <a:pt x="7541" y="1612"/>
                  </a:cubicBezTo>
                  <a:cubicBezTo>
                    <a:pt x="7330" y="2167"/>
                    <a:pt x="7145" y="2722"/>
                    <a:pt x="6987" y="3276"/>
                  </a:cubicBezTo>
                  <a:cubicBezTo>
                    <a:pt x="6089" y="6684"/>
                    <a:pt x="6247" y="10276"/>
                    <a:pt x="7436" y="13604"/>
                  </a:cubicBezTo>
                  <a:cubicBezTo>
                    <a:pt x="7515" y="13842"/>
                    <a:pt x="7621" y="14053"/>
                    <a:pt x="7726" y="14291"/>
                  </a:cubicBezTo>
                  <a:cubicBezTo>
                    <a:pt x="6326" y="12653"/>
                    <a:pt x="4636" y="11253"/>
                    <a:pt x="2760" y="10170"/>
                  </a:cubicBezTo>
                  <a:cubicBezTo>
                    <a:pt x="1994" y="9695"/>
                    <a:pt x="1202" y="9325"/>
                    <a:pt x="357" y="9035"/>
                  </a:cubicBezTo>
                  <a:lnTo>
                    <a:pt x="277" y="9035"/>
                  </a:lnTo>
                  <a:cubicBezTo>
                    <a:pt x="251" y="9008"/>
                    <a:pt x="218" y="8996"/>
                    <a:pt x="187" y="8996"/>
                  </a:cubicBezTo>
                  <a:cubicBezTo>
                    <a:pt x="93" y="8996"/>
                    <a:pt x="0" y="9095"/>
                    <a:pt x="40" y="9193"/>
                  </a:cubicBezTo>
                  <a:cubicBezTo>
                    <a:pt x="145" y="9589"/>
                    <a:pt x="304" y="9959"/>
                    <a:pt x="542" y="10303"/>
                  </a:cubicBezTo>
                  <a:cubicBezTo>
                    <a:pt x="726" y="10672"/>
                    <a:pt x="964" y="11016"/>
                    <a:pt x="1202" y="11333"/>
                  </a:cubicBezTo>
                  <a:cubicBezTo>
                    <a:pt x="1677" y="12019"/>
                    <a:pt x="2206" y="12653"/>
                    <a:pt x="2787" y="13235"/>
                  </a:cubicBezTo>
                  <a:cubicBezTo>
                    <a:pt x="3949" y="14423"/>
                    <a:pt x="5296" y="15427"/>
                    <a:pt x="6775" y="16193"/>
                  </a:cubicBezTo>
                  <a:cubicBezTo>
                    <a:pt x="7172" y="16404"/>
                    <a:pt x="7594" y="16589"/>
                    <a:pt x="8017" y="16748"/>
                  </a:cubicBezTo>
                  <a:cubicBezTo>
                    <a:pt x="8466" y="16959"/>
                    <a:pt x="8915" y="17091"/>
                    <a:pt x="9390" y="17197"/>
                  </a:cubicBezTo>
                  <a:cubicBezTo>
                    <a:pt x="9417" y="17210"/>
                    <a:pt x="9437" y="17216"/>
                    <a:pt x="9456" y="17216"/>
                  </a:cubicBezTo>
                  <a:cubicBezTo>
                    <a:pt x="9476" y="17216"/>
                    <a:pt x="9496" y="17210"/>
                    <a:pt x="9522" y="17197"/>
                  </a:cubicBezTo>
                  <a:lnTo>
                    <a:pt x="9575" y="17223"/>
                  </a:lnTo>
                  <a:cubicBezTo>
                    <a:pt x="9628" y="17249"/>
                    <a:pt x="9655" y="17249"/>
                    <a:pt x="9707" y="17249"/>
                  </a:cubicBezTo>
                  <a:lnTo>
                    <a:pt x="9919" y="17170"/>
                  </a:lnTo>
                  <a:cubicBezTo>
                    <a:pt x="9955" y="17207"/>
                    <a:pt x="10009" y="17227"/>
                    <a:pt x="10062" y="17227"/>
                  </a:cubicBezTo>
                  <a:cubicBezTo>
                    <a:pt x="10122" y="17227"/>
                    <a:pt x="10181" y="17200"/>
                    <a:pt x="10209" y="17144"/>
                  </a:cubicBezTo>
                  <a:lnTo>
                    <a:pt x="10262" y="17012"/>
                  </a:lnTo>
                  <a:cubicBezTo>
                    <a:pt x="10605" y="16853"/>
                    <a:pt x="10949" y="16642"/>
                    <a:pt x="11266" y="16457"/>
                  </a:cubicBezTo>
                  <a:cubicBezTo>
                    <a:pt x="11794" y="16140"/>
                    <a:pt x="12296" y="15850"/>
                    <a:pt x="12798" y="15533"/>
                  </a:cubicBezTo>
                  <a:cubicBezTo>
                    <a:pt x="13802" y="14899"/>
                    <a:pt x="14779" y="14212"/>
                    <a:pt x="15677" y="13446"/>
                  </a:cubicBezTo>
                  <a:cubicBezTo>
                    <a:pt x="17315" y="12125"/>
                    <a:pt x="18609" y="10487"/>
                    <a:pt x="19533" y="8612"/>
                  </a:cubicBezTo>
                  <a:cubicBezTo>
                    <a:pt x="20035" y="7582"/>
                    <a:pt x="20326" y="6446"/>
                    <a:pt x="20379" y="5310"/>
                  </a:cubicBezTo>
                  <a:cubicBezTo>
                    <a:pt x="20379" y="5205"/>
                    <a:pt x="20326" y="5125"/>
                    <a:pt x="20247" y="5099"/>
                  </a:cubicBezTo>
                  <a:cubicBezTo>
                    <a:pt x="20227" y="4959"/>
                    <a:pt x="20117" y="4850"/>
                    <a:pt x="19996" y="4850"/>
                  </a:cubicBezTo>
                  <a:cubicBezTo>
                    <a:pt x="19956" y="4850"/>
                    <a:pt x="19916" y="4862"/>
                    <a:pt x="19877" y="4888"/>
                  </a:cubicBezTo>
                  <a:cubicBezTo>
                    <a:pt x="16258" y="7027"/>
                    <a:pt x="13300" y="10118"/>
                    <a:pt x="11292" y="13789"/>
                  </a:cubicBezTo>
                  <a:lnTo>
                    <a:pt x="11213" y="13895"/>
                  </a:lnTo>
                  <a:cubicBezTo>
                    <a:pt x="11530" y="12838"/>
                    <a:pt x="11741" y="11729"/>
                    <a:pt x="11820" y="10620"/>
                  </a:cubicBezTo>
                  <a:cubicBezTo>
                    <a:pt x="12085" y="6922"/>
                    <a:pt x="10949" y="3276"/>
                    <a:pt x="8677" y="371"/>
                  </a:cubicBezTo>
                  <a:cubicBezTo>
                    <a:pt x="8677" y="318"/>
                    <a:pt x="8704" y="292"/>
                    <a:pt x="8704" y="265"/>
                  </a:cubicBezTo>
                  <a:cubicBezTo>
                    <a:pt x="8742" y="112"/>
                    <a:pt x="8614" y="1"/>
                    <a:pt x="8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5" name="Google Shape;265;p23"/>
            <p:cNvGrpSpPr/>
            <p:nvPr/>
          </p:nvGrpSpPr>
          <p:grpSpPr>
            <a:xfrm>
              <a:off x="-114050" y="-78600"/>
              <a:ext cx="9372100" cy="5300700"/>
              <a:chOff x="-82850" y="-95650"/>
              <a:chExt cx="9372100" cy="5300700"/>
            </a:xfrm>
          </p:grpSpPr>
          <p:sp>
            <p:nvSpPr>
              <p:cNvPr id="266" name="Google Shape;266;p23"/>
              <p:cNvSpPr/>
              <p:nvPr/>
            </p:nvSpPr>
            <p:spPr>
              <a:xfrm>
                <a:off x="8310250" y="-95650"/>
                <a:ext cx="979000" cy="969950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>
                <a:off x="-82850" y="4415775"/>
                <a:ext cx="777925" cy="789275"/>
              </a:xfrm>
              <a:custGeom>
                <a:avLst/>
                <a:gdLst/>
                <a:ahLst/>
                <a:cxnLst/>
                <a:rect l="l" t="t" r="r" b="b"/>
                <a:pathLst>
                  <a:path w="31117" h="31571" extrusionOk="0">
                    <a:moveTo>
                      <a:pt x="8739" y="0"/>
                    </a:moveTo>
                    <a:cubicBezTo>
                      <a:pt x="7534" y="0"/>
                      <a:pt x="6568" y="1312"/>
                      <a:pt x="5841" y="2330"/>
                    </a:cubicBezTo>
                    <a:cubicBezTo>
                      <a:pt x="4851" y="3734"/>
                      <a:pt x="3958" y="5234"/>
                      <a:pt x="3192" y="6798"/>
                    </a:cubicBezTo>
                    <a:cubicBezTo>
                      <a:pt x="1692" y="9894"/>
                      <a:pt x="734" y="13245"/>
                      <a:pt x="351" y="16691"/>
                    </a:cubicBezTo>
                    <a:cubicBezTo>
                      <a:pt x="0" y="19691"/>
                      <a:pt x="128" y="22755"/>
                      <a:pt x="703" y="25755"/>
                    </a:cubicBezTo>
                    <a:cubicBezTo>
                      <a:pt x="511" y="26202"/>
                      <a:pt x="639" y="26713"/>
                      <a:pt x="1022" y="27000"/>
                    </a:cubicBezTo>
                    <a:cubicBezTo>
                      <a:pt x="1022" y="27064"/>
                      <a:pt x="1054" y="27159"/>
                      <a:pt x="1086" y="27223"/>
                    </a:cubicBezTo>
                    <a:cubicBezTo>
                      <a:pt x="1022" y="27574"/>
                      <a:pt x="1117" y="27957"/>
                      <a:pt x="1309" y="28244"/>
                    </a:cubicBezTo>
                    <a:cubicBezTo>
                      <a:pt x="1341" y="28340"/>
                      <a:pt x="1373" y="28404"/>
                      <a:pt x="1373" y="28500"/>
                    </a:cubicBezTo>
                    <a:cubicBezTo>
                      <a:pt x="1557" y="28869"/>
                      <a:pt x="1916" y="29107"/>
                      <a:pt x="2305" y="29107"/>
                    </a:cubicBezTo>
                    <a:cubicBezTo>
                      <a:pt x="2387" y="29107"/>
                      <a:pt x="2470" y="29096"/>
                      <a:pt x="2554" y="29074"/>
                    </a:cubicBezTo>
                    <a:cubicBezTo>
                      <a:pt x="3511" y="29393"/>
                      <a:pt x="4500" y="29649"/>
                      <a:pt x="5490" y="29840"/>
                    </a:cubicBezTo>
                    <a:cubicBezTo>
                      <a:pt x="6671" y="30127"/>
                      <a:pt x="7819" y="30415"/>
                      <a:pt x="9000" y="30638"/>
                    </a:cubicBezTo>
                    <a:cubicBezTo>
                      <a:pt x="11663" y="31189"/>
                      <a:pt x="14410" y="31571"/>
                      <a:pt x="17145" y="31571"/>
                    </a:cubicBezTo>
                    <a:cubicBezTo>
                      <a:pt x="19162" y="31571"/>
                      <a:pt x="21173" y="31363"/>
                      <a:pt x="23138" y="30861"/>
                    </a:cubicBezTo>
                    <a:cubicBezTo>
                      <a:pt x="25181" y="30319"/>
                      <a:pt x="27479" y="29521"/>
                      <a:pt x="29106" y="28149"/>
                    </a:cubicBezTo>
                    <a:cubicBezTo>
                      <a:pt x="30415" y="27032"/>
                      <a:pt x="31117" y="24798"/>
                      <a:pt x="29011" y="24032"/>
                    </a:cubicBezTo>
                    <a:cubicBezTo>
                      <a:pt x="27957" y="23744"/>
                      <a:pt x="26872" y="23489"/>
                      <a:pt x="25787" y="23361"/>
                    </a:cubicBezTo>
                    <a:cubicBezTo>
                      <a:pt x="24702" y="23138"/>
                      <a:pt x="23617" y="22979"/>
                      <a:pt x="22500" y="22883"/>
                    </a:cubicBezTo>
                    <a:cubicBezTo>
                      <a:pt x="20793" y="22688"/>
                      <a:pt x="19087" y="22604"/>
                      <a:pt x="17380" y="22604"/>
                    </a:cubicBezTo>
                    <a:cubicBezTo>
                      <a:pt x="16853" y="22604"/>
                      <a:pt x="16325" y="22612"/>
                      <a:pt x="15798" y="22627"/>
                    </a:cubicBezTo>
                    <a:cubicBezTo>
                      <a:pt x="14521" y="22659"/>
                      <a:pt x="13245" y="22755"/>
                      <a:pt x="12000" y="22883"/>
                    </a:cubicBezTo>
                    <a:cubicBezTo>
                      <a:pt x="13468" y="21734"/>
                      <a:pt x="14904" y="20585"/>
                      <a:pt x="16309" y="19308"/>
                    </a:cubicBezTo>
                    <a:cubicBezTo>
                      <a:pt x="18351" y="17457"/>
                      <a:pt x="20330" y="15479"/>
                      <a:pt x="22181" y="13436"/>
                    </a:cubicBezTo>
                    <a:cubicBezTo>
                      <a:pt x="23936" y="11489"/>
                      <a:pt x="25787" y="9447"/>
                      <a:pt x="27128" y="7213"/>
                    </a:cubicBezTo>
                    <a:cubicBezTo>
                      <a:pt x="27989" y="5745"/>
                      <a:pt x="29649" y="2170"/>
                      <a:pt x="27160" y="1309"/>
                    </a:cubicBezTo>
                    <a:cubicBezTo>
                      <a:pt x="26796" y="1184"/>
                      <a:pt x="26399" y="1135"/>
                      <a:pt x="25994" y="1135"/>
                    </a:cubicBezTo>
                    <a:cubicBezTo>
                      <a:pt x="25261" y="1135"/>
                      <a:pt x="24498" y="1292"/>
                      <a:pt x="23840" y="1436"/>
                    </a:cubicBezTo>
                    <a:cubicBezTo>
                      <a:pt x="22692" y="1692"/>
                      <a:pt x="21575" y="2106"/>
                      <a:pt x="20521" y="2617"/>
                    </a:cubicBezTo>
                    <a:cubicBezTo>
                      <a:pt x="16149" y="4819"/>
                      <a:pt x="12415" y="8553"/>
                      <a:pt x="9383" y="12319"/>
                    </a:cubicBezTo>
                    <a:cubicBezTo>
                      <a:pt x="8298" y="13628"/>
                      <a:pt x="7309" y="15032"/>
                      <a:pt x="6383" y="16468"/>
                    </a:cubicBezTo>
                    <a:cubicBezTo>
                      <a:pt x="6926" y="14904"/>
                      <a:pt x="7468" y="13372"/>
                      <a:pt x="8043" y="11808"/>
                    </a:cubicBezTo>
                    <a:lnTo>
                      <a:pt x="10341" y="5234"/>
                    </a:lnTo>
                    <a:cubicBezTo>
                      <a:pt x="10915" y="3670"/>
                      <a:pt x="11585" y="1660"/>
                      <a:pt x="9958" y="447"/>
                    </a:cubicBezTo>
                    <a:cubicBezTo>
                      <a:pt x="9527" y="132"/>
                      <a:pt x="9121" y="0"/>
                      <a:pt x="8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6"/>
          <p:cNvGrpSpPr/>
          <p:nvPr/>
        </p:nvGrpSpPr>
        <p:grpSpPr>
          <a:xfrm>
            <a:off x="-82851" y="-107627"/>
            <a:ext cx="9309703" cy="5358754"/>
            <a:chOff x="-82851" y="-107627"/>
            <a:chExt cx="9309703" cy="5358754"/>
          </a:xfrm>
        </p:grpSpPr>
        <p:grpSp>
          <p:nvGrpSpPr>
            <p:cNvPr id="282" name="Google Shape;282;p26"/>
            <p:cNvGrpSpPr/>
            <p:nvPr/>
          </p:nvGrpSpPr>
          <p:grpSpPr>
            <a:xfrm>
              <a:off x="-82851" y="-107627"/>
              <a:ext cx="9309702" cy="5358754"/>
              <a:chOff x="-82851" y="-107627"/>
              <a:chExt cx="9309702" cy="5358754"/>
            </a:xfrm>
          </p:grpSpPr>
          <p:sp>
            <p:nvSpPr>
              <p:cNvPr id="283" name="Google Shape;283;p26"/>
              <p:cNvSpPr/>
              <p:nvPr/>
            </p:nvSpPr>
            <p:spPr>
              <a:xfrm flipH="1">
                <a:off x="-82851" y="4099973"/>
                <a:ext cx="903652" cy="1151154"/>
              </a:xfrm>
              <a:custGeom>
                <a:avLst/>
                <a:gdLst/>
                <a:ahLst/>
                <a:cxnLst/>
                <a:rect l="l" t="t" r="r" b="b"/>
                <a:pathLst>
                  <a:path w="33119" h="42190" extrusionOk="0">
                    <a:moveTo>
                      <a:pt x="10343" y="1"/>
                    </a:moveTo>
                    <a:cubicBezTo>
                      <a:pt x="7927" y="1"/>
                      <a:pt x="6518" y="2866"/>
                      <a:pt x="5968" y="5301"/>
                    </a:cubicBezTo>
                    <a:cubicBezTo>
                      <a:pt x="3689" y="15988"/>
                      <a:pt x="5832" y="27163"/>
                      <a:pt x="11935" y="36250"/>
                    </a:cubicBezTo>
                    <a:lnTo>
                      <a:pt x="4232" y="29550"/>
                    </a:lnTo>
                    <a:cubicBezTo>
                      <a:pt x="3730" y="29123"/>
                      <a:pt x="3181" y="28673"/>
                      <a:pt x="2543" y="28673"/>
                    </a:cubicBezTo>
                    <a:cubicBezTo>
                      <a:pt x="2492" y="28673"/>
                      <a:pt x="2440" y="28676"/>
                      <a:pt x="2387" y="28682"/>
                    </a:cubicBezTo>
                    <a:cubicBezTo>
                      <a:pt x="1601" y="28790"/>
                      <a:pt x="1113" y="29577"/>
                      <a:pt x="869" y="30337"/>
                    </a:cubicBezTo>
                    <a:cubicBezTo>
                      <a:pt x="1" y="33266"/>
                      <a:pt x="1601" y="36331"/>
                      <a:pt x="3391" y="38826"/>
                    </a:cubicBezTo>
                    <a:cubicBezTo>
                      <a:pt x="4232" y="39993"/>
                      <a:pt x="5127" y="41105"/>
                      <a:pt x="6049" y="42190"/>
                    </a:cubicBezTo>
                    <a:lnTo>
                      <a:pt x="33119" y="42190"/>
                    </a:lnTo>
                    <a:lnTo>
                      <a:pt x="33119" y="24098"/>
                    </a:lnTo>
                    <a:cubicBezTo>
                      <a:pt x="32278" y="24559"/>
                      <a:pt x="31546" y="25183"/>
                      <a:pt x="30949" y="25915"/>
                    </a:cubicBezTo>
                    <a:cubicBezTo>
                      <a:pt x="29267" y="28031"/>
                      <a:pt x="28643" y="30771"/>
                      <a:pt x="28264" y="33456"/>
                    </a:cubicBezTo>
                    <a:cubicBezTo>
                      <a:pt x="28237" y="25183"/>
                      <a:pt x="27369" y="16910"/>
                      <a:pt x="25633" y="8827"/>
                    </a:cubicBezTo>
                    <a:cubicBezTo>
                      <a:pt x="25334" y="7417"/>
                      <a:pt x="24765" y="5762"/>
                      <a:pt x="23381" y="5437"/>
                    </a:cubicBezTo>
                    <a:cubicBezTo>
                      <a:pt x="23206" y="5392"/>
                      <a:pt x="23036" y="5371"/>
                      <a:pt x="22871" y="5371"/>
                    </a:cubicBezTo>
                    <a:cubicBezTo>
                      <a:pt x="21125" y="5371"/>
                      <a:pt x="19990" y="7730"/>
                      <a:pt x="19693" y="9614"/>
                    </a:cubicBezTo>
                    <a:cubicBezTo>
                      <a:pt x="18770" y="15418"/>
                      <a:pt x="18879" y="21359"/>
                      <a:pt x="20045" y="27136"/>
                    </a:cubicBezTo>
                    <a:lnTo>
                      <a:pt x="14675" y="5328"/>
                    </a:lnTo>
                    <a:cubicBezTo>
                      <a:pt x="14105" y="2996"/>
                      <a:pt x="12993" y="202"/>
                      <a:pt x="10606" y="12"/>
                    </a:cubicBezTo>
                    <a:cubicBezTo>
                      <a:pt x="10517" y="5"/>
                      <a:pt x="10429" y="1"/>
                      <a:pt x="10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 rot="10800000" flipH="1">
                <a:off x="8323199" y="-107627"/>
                <a:ext cx="903652" cy="1151154"/>
              </a:xfrm>
              <a:custGeom>
                <a:avLst/>
                <a:gdLst/>
                <a:ahLst/>
                <a:cxnLst/>
                <a:rect l="l" t="t" r="r" b="b"/>
                <a:pathLst>
                  <a:path w="33119" h="42190" extrusionOk="0">
                    <a:moveTo>
                      <a:pt x="10343" y="1"/>
                    </a:moveTo>
                    <a:cubicBezTo>
                      <a:pt x="7927" y="1"/>
                      <a:pt x="6518" y="2866"/>
                      <a:pt x="5968" y="5301"/>
                    </a:cubicBezTo>
                    <a:cubicBezTo>
                      <a:pt x="3689" y="15988"/>
                      <a:pt x="5832" y="27163"/>
                      <a:pt x="11935" y="36250"/>
                    </a:cubicBezTo>
                    <a:lnTo>
                      <a:pt x="4232" y="29550"/>
                    </a:lnTo>
                    <a:cubicBezTo>
                      <a:pt x="3730" y="29123"/>
                      <a:pt x="3181" y="28673"/>
                      <a:pt x="2543" y="28673"/>
                    </a:cubicBezTo>
                    <a:cubicBezTo>
                      <a:pt x="2492" y="28673"/>
                      <a:pt x="2440" y="28676"/>
                      <a:pt x="2387" y="28682"/>
                    </a:cubicBezTo>
                    <a:cubicBezTo>
                      <a:pt x="1601" y="28790"/>
                      <a:pt x="1113" y="29577"/>
                      <a:pt x="869" y="30337"/>
                    </a:cubicBezTo>
                    <a:cubicBezTo>
                      <a:pt x="1" y="33266"/>
                      <a:pt x="1601" y="36331"/>
                      <a:pt x="3391" y="38826"/>
                    </a:cubicBezTo>
                    <a:cubicBezTo>
                      <a:pt x="4232" y="39993"/>
                      <a:pt x="5127" y="41105"/>
                      <a:pt x="6049" y="42190"/>
                    </a:cubicBezTo>
                    <a:lnTo>
                      <a:pt x="33119" y="42190"/>
                    </a:lnTo>
                    <a:lnTo>
                      <a:pt x="33119" y="24098"/>
                    </a:lnTo>
                    <a:cubicBezTo>
                      <a:pt x="32278" y="24559"/>
                      <a:pt x="31546" y="25183"/>
                      <a:pt x="30949" y="25915"/>
                    </a:cubicBezTo>
                    <a:cubicBezTo>
                      <a:pt x="29267" y="28031"/>
                      <a:pt x="28643" y="30771"/>
                      <a:pt x="28264" y="33456"/>
                    </a:cubicBezTo>
                    <a:cubicBezTo>
                      <a:pt x="28237" y="25183"/>
                      <a:pt x="27369" y="16910"/>
                      <a:pt x="25633" y="8827"/>
                    </a:cubicBezTo>
                    <a:cubicBezTo>
                      <a:pt x="25334" y="7417"/>
                      <a:pt x="24765" y="5762"/>
                      <a:pt x="23381" y="5437"/>
                    </a:cubicBezTo>
                    <a:cubicBezTo>
                      <a:pt x="23206" y="5392"/>
                      <a:pt x="23036" y="5371"/>
                      <a:pt x="22871" y="5371"/>
                    </a:cubicBezTo>
                    <a:cubicBezTo>
                      <a:pt x="21125" y="5371"/>
                      <a:pt x="19990" y="7730"/>
                      <a:pt x="19693" y="9614"/>
                    </a:cubicBezTo>
                    <a:cubicBezTo>
                      <a:pt x="18770" y="15418"/>
                      <a:pt x="18879" y="21359"/>
                      <a:pt x="20045" y="27136"/>
                    </a:cubicBezTo>
                    <a:lnTo>
                      <a:pt x="14675" y="5328"/>
                    </a:lnTo>
                    <a:cubicBezTo>
                      <a:pt x="14105" y="2996"/>
                      <a:pt x="12993" y="202"/>
                      <a:pt x="10606" y="12"/>
                    </a:cubicBezTo>
                    <a:cubicBezTo>
                      <a:pt x="10517" y="5"/>
                      <a:pt x="10429" y="1"/>
                      <a:pt x="10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6"/>
            <p:cNvGrpSpPr/>
            <p:nvPr/>
          </p:nvGrpSpPr>
          <p:grpSpPr>
            <a:xfrm>
              <a:off x="-82851" y="-106241"/>
              <a:ext cx="9309703" cy="5355981"/>
              <a:chOff x="-82851" y="-107627"/>
              <a:chExt cx="9309703" cy="5355981"/>
            </a:xfrm>
          </p:grpSpPr>
          <p:grpSp>
            <p:nvGrpSpPr>
              <p:cNvPr id="286" name="Google Shape;286;p26"/>
              <p:cNvGrpSpPr/>
              <p:nvPr/>
            </p:nvGrpSpPr>
            <p:grpSpPr>
              <a:xfrm rot="10800000">
                <a:off x="8397356" y="4109696"/>
                <a:ext cx="829496" cy="1138658"/>
                <a:chOff x="4564125" y="690375"/>
                <a:chExt cx="623775" cy="856263"/>
              </a:xfrm>
            </p:grpSpPr>
            <p:sp>
              <p:nvSpPr>
                <p:cNvPr id="287" name="Google Shape;287;p26"/>
                <p:cNvSpPr/>
                <p:nvPr/>
              </p:nvSpPr>
              <p:spPr>
                <a:xfrm>
                  <a:off x="4564125" y="690375"/>
                  <a:ext cx="623775" cy="5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1" h="23879" extrusionOk="0">
                      <a:moveTo>
                        <a:pt x="11668" y="778"/>
                      </a:moveTo>
                      <a:cubicBezTo>
                        <a:pt x="12542" y="778"/>
                        <a:pt x="13409" y="833"/>
                        <a:pt x="14290" y="931"/>
                      </a:cubicBezTo>
                      <a:cubicBezTo>
                        <a:pt x="16615" y="1195"/>
                        <a:pt x="18913" y="1829"/>
                        <a:pt x="21052" y="2780"/>
                      </a:cubicBezTo>
                      <a:cubicBezTo>
                        <a:pt x="21633" y="3044"/>
                        <a:pt x="22215" y="3334"/>
                        <a:pt x="22769" y="3651"/>
                      </a:cubicBezTo>
                      <a:cubicBezTo>
                        <a:pt x="21158" y="3282"/>
                        <a:pt x="19520" y="2991"/>
                        <a:pt x="17883" y="2674"/>
                      </a:cubicBezTo>
                      <a:cubicBezTo>
                        <a:pt x="15717" y="2251"/>
                        <a:pt x="13551" y="1776"/>
                        <a:pt x="11385" y="1327"/>
                      </a:cubicBezTo>
                      <a:cubicBezTo>
                        <a:pt x="10777" y="1195"/>
                        <a:pt x="10196" y="1089"/>
                        <a:pt x="9589" y="957"/>
                      </a:cubicBezTo>
                      <a:lnTo>
                        <a:pt x="9298" y="904"/>
                      </a:lnTo>
                      <a:cubicBezTo>
                        <a:pt x="9773" y="851"/>
                        <a:pt x="10275" y="825"/>
                        <a:pt x="10751" y="799"/>
                      </a:cubicBezTo>
                      <a:cubicBezTo>
                        <a:pt x="11058" y="785"/>
                        <a:pt x="11363" y="778"/>
                        <a:pt x="11668" y="778"/>
                      </a:cubicBezTo>
                      <a:close/>
                      <a:moveTo>
                        <a:pt x="9272" y="1538"/>
                      </a:moveTo>
                      <a:lnTo>
                        <a:pt x="10830" y="1829"/>
                      </a:lnTo>
                      <a:cubicBezTo>
                        <a:pt x="11913" y="2040"/>
                        <a:pt x="13022" y="2251"/>
                        <a:pt x="14132" y="2463"/>
                      </a:cubicBezTo>
                      <a:cubicBezTo>
                        <a:pt x="16298" y="2859"/>
                        <a:pt x="18464" y="3308"/>
                        <a:pt x="20656" y="3731"/>
                      </a:cubicBezTo>
                      <a:cubicBezTo>
                        <a:pt x="21581" y="3916"/>
                        <a:pt x="22505" y="4100"/>
                        <a:pt x="23430" y="4259"/>
                      </a:cubicBezTo>
                      <a:cubicBezTo>
                        <a:pt x="22789" y="4280"/>
                        <a:pt x="22147" y="4319"/>
                        <a:pt x="21506" y="4319"/>
                      </a:cubicBezTo>
                      <a:cubicBezTo>
                        <a:pt x="21355" y="4319"/>
                        <a:pt x="21204" y="4317"/>
                        <a:pt x="21052" y="4312"/>
                      </a:cubicBezTo>
                      <a:cubicBezTo>
                        <a:pt x="19917" y="4285"/>
                        <a:pt x="18781" y="4206"/>
                        <a:pt x="17645" y="4048"/>
                      </a:cubicBezTo>
                      <a:cubicBezTo>
                        <a:pt x="15400" y="3757"/>
                        <a:pt x="13181" y="3176"/>
                        <a:pt x="11068" y="2331"/>
                      </a:cubicBezTo>
                      <a:cubicBezTo>
                        <a:pt x="10460" y="2093"/>
                        <a:pt x="9879" y="1802"/>
                        <a:pt x="9272" y="1538"/>
                      </a:cubicBezTo>
                      <a:close/>
                      <a:moveTo>
                        <a:pt x="7449" y="1327"/>
                      </a:moveTo>
                      <a:cubicBezTo>
                        <a:pt x="10196" y="2938"/>
                        <a:pt x="12600" y="5051"/>
                        <a:pt x="14607" y="7561"/>
                      </a:cubicBezTo>
                      <a:cubicBezTo>
                        <a:pt x="16641" y="10149"/>
                        <a:pt x="18147" y="13108"/>
                        <a:pt x="19018" y="16304"/>
                      </a:cubicBezTo>
                      <a:cubicBezTo>
                        <a:pt x="19256" y="17202"/>
                        <a:pt x="19441" y="18100"/>
                        <a:pt x="19600" y="19024"/>
                      </a:cubicBezTo>
                      <a:cubicBezTo>
                        <a:pt x="19626" y="19315"/>
                        <a:pt x="19679" y="19606"/>
                        <a:pt x="19705" y="19896"/>
                      </a:cubicBezTo>
                      <a:cubicBezTo>
                        <a:pt x="15981" y="15485"/>
                        <a:pt x="12679" y="10783"/>
                        <a:pt x="9800" y="5791"/>
                      </a:cubicBezTo>
                      <a:cubicBezTo>
                        <a:pt x="9007" y="4365"/>
                        <a:pt x="8241" y="2938"/>
                        <a:pt x="7449" y="1485"/>
                      </a:cubicBezTo>
                      <a:lnTo>
                        <a:pt x="7449" y="1327"/>
                      </a:lnTo>
                      <a:close/>
                      <a:moveTo>
                        <a:pt x="7502" y="2753"/>
                      </a:moveTo>
                      <a:lnTo>
                        <a:pt x="7502" y="2753"/>
                      </a:lnTo>
                      <a:cubicBezTo>
                        <a:pt x="8690" y="5131"/>
                        <a:pt x="10011" y="7455"/>
                        <a:pt x="11438" y="9727"/>
                      </a:cubicBezTo>
                      <a:cubicBezTo>
                        <a:pt x="13102" y="12342"/>
                        <a:pt x="14898" y="14904"/>
                        <a:pt x="16826" y="17360"/>
                      </a:cubicBezTo>
                      <a:cubicBezTo>
                        <a:pt x="17645" y="18443"/>
                        <a:pt x="18517" y="19500"/>
                        <a:pt x="19415" y="20530"/>
                      </a:cubicBezTo>
                      <a:cubicBezTo>
                        <a:pt x="16720" y="19236"/>
                        <a:pt x="14343" y="17387"/>
                        <a:pt x="12441" y="15115"/>
                      </a:cubicBezTo>
                      <a:cubicBezTo>
                        <a:pt x="10328" y="12579"/>
                        <a:pt x="8823" y="9621"/>
                        <a:pt x="8057" y="6425"/>
                      </a:cubicBezTo>
                      <a:cubicBezTo>
                        <a:pt x="7845" y="5553"/>
                        <a:pt x="7687" y="4682"/>
                        <a:pt x="7581" y="3783"/>
                      </a:cubicBezTo>
                      <a:cubicBezTo>
                        <a:pt x="7555" y="3440"/>
                        <a:pt x="7528" y="3097"/>
                        <a:pt x="7502" y="2753"/>
                      </a:cubicBezTo>
                      <a:close/>
                      <a:moveTo>
                        <a:pt x="6366" y="2938"/>
                      </a:moveTo>
                      <a:lnTo>
                        <a:pt x="6366" y="2938"/>
                      </a:lnTo>
                      <a:cubicBezTo>
                        <a:pt x="6551" y="5342"/>
                        <a:pt x="6498" y="7772"/>
                        <a:pt x="6208" y="10149"/>
                      </a:cubicBezTo>
                      <a:cubicBezTo>
                        <a:pt x="5864" y="13108"/>
                        <a:pt x="5098" y="16013"/>
                        <a:pt x="3989" y="18760"/>
                      </a:cubicBezTo>
                      <a:cubicBezTo>
                        <a:pt x="3540" y="19896"/>
                        <a:pt x="3011" y="21006"/>
                        <a:pt x="2404" y="22062"/>
                      </a:cubicBezTo>
                      <a:cubicBezTo>
                        <a:pt x="3064" y="16885"/>
                        <a:pt x="4068" y="11734"/>
                        <a:pt x="5389" y="6663"/>
                      </a:cubicBezTo>
                      <a:cubicBezTo>
                        <a:pt x="5706" y="5421"/>
                        <a:pt x="6023" y="4180"/>
                        <a:pt x="6366" y="2938"/>
                      </a:cubicBezTo>
                      <a:close/>
                      <a:moveTo>
                        <a:pt x="5415" y="4206"/>
                      </a:moveTo>
                      <a:cubicBezTo>
                        <a:pt x="3989" y="8855"/>
                        <a:pt x="2932" y="13583"/>
                        <a:pt x="2193" y="18391"/>
                      </a:cubicBezTo>
                      <a:cubicBezTo>
                        <a:pt x="2008" y="19606"/>
                        <a:pt x="1823" y="20847"/>
                        <a:pt x="1664" y="22089"/>
                      </a:cubicBezTo>
                      <a:cubicBezTo>
                        <a:pt x="1374" y="21111"/>
                        <a:pt x="1162" y="20107"/>
                        <a:pt x="1057" y="19104"/>
                      </a:cubicBezTo>
                      <a:cubicBezTo>
                        <a:pt x="951" y="17677"/>
                        <a:pt x="977" y="16251"/>
                        <a:pt x="1215" y="14851"/>
                      </a:cubicBezTo>
                      <a:cubicBezTo>
                        <a:pt x="1691" y="11681"/>
                        <a:pt x="2932" y="8723"/>
                        <a:pt x="4438" y="5923"/>
                      </a:cubicBezTo>
                      <a:cubicBezTo>
                        <a:pt x="4755" y="5342"/>
                        <a:pt x="5072" y="4761"/>
                        <a:pt x="5415" y="4206"/>
                      </a:cubicBezTo>
                      <a:close/>
                      <a:moveTo>
                        <a:pt x="11750" y="1"/>
                      </a:moveTo>
                      <a:cubicBezTo>
                        <a:pt x="11584" y="1"/>
                        <a:pt x="11419" y="3"/>
                        <a:pt x="11253" y="6"/>
                      </a:cubicBezTo>
                      <a:cubicBezTo>
                        <a:pt x="10592" y="33"/>
                        <a:pt x="9906" y="85"/>
                        <a:pt x="9245" y="165"/>
                      </a:cubicBezTo>
                      <a:cubicBezTo>
                        <a:pt x="8532" y="218"/>
                        <a:pt x="7845" y="350"/>
                        <a:pt x="7185" y="561"/>
                      </a:cubicBezTo>
                      <a:cubicBezTo>
                        <a:pt x="7106" y="561"/>
                        <a:pt x="7053" y="614"/>
                        <a:pt x="7026" y="667"/>
                      </a:cubicBezTo>
                      <a:cubicBezTo>
                        <a:pt x="7013" y="653"/>
                        <a:pt x="7000" y="647"/>
                        <a:pt x="6983" y="647"/>
                      </a:cubicBezTo>
                      <a:cubicBezTo>
                        <a:pt x="6967" y="647"/>
                        <a:pt x="6947" y="653"/>
                        <a:pt x="6921" y="667"/>
                      </a:cubicBezTo>
                      <a:cubicBezTo>
                        <a:pt x="6907" y="660"/>
                        <a:pt x="6890" y="656"/>
                        <a:pt x="6874" y="656"/>
                      </a:cubicBezTo>
                      <a:cubicBezTo>
                        <a:pt x="6829" y="656"/>
                        <a:pt x="6782" y="681"/>
                        <a:pt x="6762" y="719"/>
                      </a:cubicBezTo>
                      <a:cubicBezTo>
                        <a:pt x="6683" y="799"/>
                        <a:pt x="6604" y="878"/>
                        <a:pt x="6524" y="984"/>
                      </a:cubicBezTo>
                      <a:cubicBezTo>
                        <a:pt x="6493" y="973"/>
                        <a:pt x="6460" y="968"/>
                        <a:pt x="6428" y="968"/>
                      </a:cubicBezTo>
                      <a:cubicBezTo>
                        <a:pt x="6300" y="968"/>
                        <a:pt x="6186" y="1052"/>
                        <a:pt x="6208" y="1221"/>
                      </a:cubicBezTo>
                      <a:lnTo>
                        <a:pt x="6208" y="1406"/>
                      </a:lnTo>
                      <a:cubicBezTo>
                        <a:pt x="5891" y="1855"/>
                        <a:pt x="5600" y="2384"/>
                        <a:pt x="5309" y="2859"/>
                      </a:cubicBezTo>
                      <a:cubicBezTo>
                        <a:pt x="4860" y="3599"/>
                        <a:pt x="4411" y="4338"/>
                        <a:pt x="3989" y="5104"/>
                      </a:cubicBezTo>
                      <a:cubicBezTo>
                        <a:pt x="3117" y="6610"/>
                        <a:pt x="2377" y="8168"/>
                        <a:pt x="1743" y="9806"/>
                      </a:cubicBezTo>
                      <a:cubicBezTo>
                        <a:pt x="661" y="12606"/>
                        <a:pt x="0" y="15670"/>
                        <a:pt x="211" y="18707"/>
                      </a:cubicBezTo>
                      <a:cubicBezTo>
                        <a:pt x="291" y="20372"/>
                        <a:pt x="687" y="22036"/>
                        <a:pt x="1427" y="23541"/>
                      </a:cubicBezTo>
                      <a:cubicBezTo>
                        <a:pt x="1471" y="23651"/>
                        <a:pt x="1570" y="23706"/>
                        <a:pt x="1678" y="23706"/>
                      </a:cubicBezTo>
                      <a:cubicBezTo>
                        <a:pt x="1699" y="23706"/>
                        <a:pt x="1721" y="23704"/>
                        <a:pt x="1743" y="23700"/>
                      </a:cubicBezTo>
                      <a:cubicBezTo>
                        <a:pt x="1823" y="23819"/>
                        <a:pt x="1948" y="23878"/>
                        <a:pt x="2074" y="23878"/>
                      </a:cubicBezTo>
                      <a:cubicBezTo>
                        <a:pt x="2199" y="23878"/>
                        <a:pt x="2325" y="23819"/>
                        <a:pt x="2404" y="23700"/>
                      </a:cubicBezTo>
                      <a:cubicBezTo>
                        <a:pt x="5521" y="18417"/>
                        <a:pt x="7158" y="12394"/>
                        <a:pt x="7158" y="6266"/>
                      </a:cubicBezTo>
                      <a:lnTo>
                        <a:pt x="7158" y="6081"/>
                      </a:lnTo>
                      <a:cubicBezTo>
                        <a:pt x="7502" y="7666"/>
                        <a:pt x="8004" y="9198"/>
                        <a:pt x="8690" y="10704"/>
                      </a:cubicBezTo>
                      <a:cubicBezTo>
                        <a:pt x="10117" y="13821"/>
                        <a:pt x="12256" y="16568"/>
                        <a:pt x="14951" y="18681"/>
                      </a:cubicBezTo>
                      <a:cubicBezTo>
                        <a:pt x="16456" y="19896"/>
                        <a:pt x="18120" y="20900"/>
                        <a:pt x="19917" y="21666"/>
                      </a:cubicBezTo>
                      <a:cubicBezTo>
                        <a:pt x="19917" y="21719"/>
                        <a:pt x="19917" y="21745"/>
                        <a:pt x="19943" y="21798"/>
                      </a:cubicBezTo>
                      <a:cubicBezTo>
                        <a:pt x="19996" y="21943"/>
                        <a:pt x="20121" y="22016"/>
                        <a:pt x="20247" y="22016"/>
                      </a:cubicBezTo>
                      <a:cubicBezTo>
                        <a:pt x="20372" y="22016"/>
                        <a:pt x="20498" y="21943"/>
                        <a:pt x="20550" y="21798"/>
                      </a:cubicBezTo>
                      <a:cubicBezTo>
                        <a:pt x="20550" y="21719"/>
                        <a:pt x="20577" y="21639"/>
                        <a:pt x="20603" y="21560"/>
                      </a:cubicBezTo>
                      <a:cubicBezTo>
                        <a:pt x="20762" y="21455"/>
                        <a:pt x="20815" y="21217"/>
                        <a:pt x="20683" y="21058"/>
                      </a:cubicBezTo>
                      <a:lnTo>
                        <a:pt x="20630" y="21006"/>
                      </a:lnTo>
                      <a:cubicBezTo>
                        <a:pt x="20630" y="20424"/>
                        <a:pt x="20577" y="19817"/>
                        <a:pt x="20471" y="19262"/>
                      </a:cubicBezTo>
                      <a:cubicBezTo>
                        <a:pt x="20366" y="18417"/>
                        <a:pt x="20207" y="17572"/>
                        <a:pt x="20022" y="16753"/>
                      </a:cubicBezTo>
                      <a:cubicBezTo>
                        <a:pt x="18781" y="11734"/>
                        <a:pt x="16060" y="7217"/>
                        <a:pt x="12204" y="3810"/>
                      </a:cubicBezTo>
                      <a:cubicBezTo>
                        <a:pt x="11939" y="3572"/>
                        <a:pt x="11649" y="3334"/>
                        <a:pt x="11358" y="3097"/>
                      </a:cubicBezTo>
                      <a:lnTo>
                        <a:pt x="11358" y="3097"/>
                      </a:lnTo>
                      <a:cubicBezTo>
                        <a:pt x="14317" y="4232"/>
                        <a:pt x="17460" y="4840"/>
                        <a:pt x="20630" y="4919"/>
                      </a:cubicBezTo>
                      <a:cubicBezTo>
                        <a:pt x="20889" y="4930"/>
                        <a:pt x="21149" y="4935"/>
                        <a:pt x="21409" y="4935"/>
                      </a:cubicBezTo>
                      <a:cubicBezTo>
                        <a:pt x="22450" y="4935"/>
                        <a:pt x="23498" y="4851"/>
                        <a:pt x="24513" y="4682"/>
                      </a:cubicBezTo>
                      <a:cubicBezTo>
                        <a:pt x="24565" y="4682"/>
                        <a:pt x="24592" y="4655"/>
                        <a:pt x="24618" y="4629"/>
                      </a:cubicBezTo>
                      <a:cubicBezTo>
                        <a:pt x="24636" y="4633"/>
                        <a:pt x="24652" y="4635"/>
                        <a:pt x="24668" y="4635"/>
                      </a:cubicBezTo>
                      <a:cubicBezTo>
                        <a:pt x="24849" y="4635"/>
                        <a:pt x="24951" y="4380"/>
                        <a:pt x="24830" y="4259"/>
                      </a:cubicBezTo>
                      <a:cubicBezTo>
                        <a:pt x="24407" y="3836"/>
                        <a:pt x="23932" y="3466"/>
                        <a:pt x="23430" y="3202"/>
                      </a:cubicBezTo>
                      <a:cubicBezTo>
                        <a:pt x="22901" y="2859"/>
                        <a:pt x="22373" y="2595"/>
                        <a:pt x="21818" y="2331"/>
                      </a:cubicBezTo>
                      <a:cubicBezTo>
                        <a:pt x="18667" y="793"/>
                        <a:pt x="15227" y="1"/>
                        <a:pt x="117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6"/>
                <p:cNvSpPr/>
                <p:nvPr/>
              </p:nvSpPr>
              <p:spPr>
                <a:xfrm rot="-5400000" flipH="1">
                  <a:off x="4713773" y="1299163"/>
                  <a:ext cx="316325" cy="17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3" h="7145" extrusionOk="0">
                      <a:moveTo>
                        <a:pt x="2008" y="899"/>
                      </a:moveTo>
                      <a:lnTo>
                        <a:pt x="2008" y="899"/>
                      </a:lnTo>
                      <a:cubicBezTo>
                        <a:pt x="2351" y="978"/>
                        <a:pt x="2668" y="1057"/>
                        <a:pt x="2959" y="1137"/>
                      </a:cubicBezTo>
                      <a:cubicBezTo>
                        <a:pt x="3830" y="1374"/>
                        <a:pt x="4676" y="1691"/>
                        <a:pt x="5495" y="2035"/>
                      </a:cubicBezTo>
                      <a:cubicBezTo>
                        <a:pt x="7132" y="2774"/>
                        <a:pt x="8664" y="3752"/>
                        <a:pt x="10064" y="4914"/>
                      </a:cubicBezTo>
                      <a:cubicBezTo>
                        <a:pt x="10434" y="5231"/>
                        <a:pt x="10804" y="5574"/>
                        <a:pt x="11174" y="5891"/>
                      </a:cubicBezTo>
                      <a:lnTo>
                        <a:pt x="11411" y="6129"/>
                      </a:lnTo>
                      <a:cubicBezTo>
                        <a:pt x="9774" y="5336"/>
                        <a:pt x="8136" y="4544"/>
                        <a:pt x="6551" y="3672"/>
                      </a:cubicBezTo>
                      <a:cubicBezTo>
                        <a:pt x="5679" y="3170"/>
                        <a:pt x="4781" y="2669"/>
                        <a:pt x="3910" y="2140"/>
                      </a:cubicBezTo>
                      <a:cubicBezTo>
                        <a:pt x="3461" y="1876"/>
                        <a:pt x="3012" y="1586"/>
                        <a:pt x="2589" y="1295"/>
                      </a:cubicBezTo>
                      <a:cubicBezTo>
                        <a:pt x="2404" y="1163"/>
                        <a:pt x="2219" y="1031"/>
                        <a:pt x="2008" y="899"/>
                      </a:cubicBezTo>
                      <a:close/>
                      <a:moveTo>
                        <a:pt x="1400" y="1242"/>
                      </a:moveTo>
                      <a:lnTo>
                        <a:pt x="1638" y="1401"/>
                      </a:lnTo>
                      <a:lnTo>
                        <a:pt x="2298" y="1797"/>
                      </a:lnTo>
                      <a:cubicBezTo>
                        <a:pt x="2747" y="2087"/>
                        <a:pt x="3196" y="2352"/>
                        <a:pt x="3646" y="2616"/>
                      </a:cubicBezTo>
                      <a:cubicBezTo>
                        <a:pt x="4544" y="3170"/>
                        <a:pt x="5442" y="3672"/>
                        <a:pt x="6340" y="4174"/>
                      </a:cubicBezTo>
                      <a:cubicBezTo>
                        <a:pt x="7740" y="4914"/>
                        <a:pt x="9140" y="5627"/>
                        <a:pt x="10592" y="6261"/>
                      </a:cubicBezTo>
                      <a:cubicBezTo>
                        <a:pt x="10328" y="6234"/>
                        <a:pt x="10064" y="6182"/>
                        <a:pt x="9800" y="6155"/>
                      </a:cubicBezTo>
                      <a:cubicBezTo>
                        <a:pt x="8928" y="5997"/>
                        <a:pt x="8083" y="5759"/>
                        <a:pt x="7264" y="5442"/>
                      </a:cubicBezTo>
                      <a:cubicBezTo>
                        <a:pt x="5600" y="4808"/>
                        <a:pt x="4068" y="3884"/>
                        <a:pt x="2774" y="2695"/>
                      </a:cubicBezTo>
                      <a:cubicBezTo>
                        <a:pt x="2272" y="2246"/>
                        <a:pt x="1823" y="1770"/>
                        <a:pt x="1400" y="1242"/>
                      </a:cubicBezTo>
                      <a:close/>
                      <a:moveTo>
                        <a:pt x="370" y="1"/>
                      </a:moveTo>
                      <a:cubicBezTo>
                        <a:pt x="106" y="1"/>
                        <a:pt x="0" y="371"/>
                        <a:pt x="212" y="529"/>
                      </a:cubicBezTo>
                      <a:cubicBezTo>
                        <a:pt x="159" y="608"/>
                        <a:pt x="159" y="714"/>
                        <a:pt x="212" y="793"/>
                      </a:cubicBezTo>
                      <a:cubicBezTo>
                        <a:pt x="1136" y="2404"/>
                        <a:pt x="2642" y="3725"/>
                        <a:pt x="4147" y="4729"/>
                      </a:cubicBezTo>
                      <a:cubicBezTo>
                        <a:pt x="5706" y="5759"/>
                        <a:pt x="7476" y="6472"/>
                        <a:pt x="9325" y="6842"/>
                      </a:cubicBezTo>
                      <a:cubicBezTo>
                        <a:pt x="9826" y="6948"/>
                        <a:pt x="10328" y="7027"/>
                        <a:pt x="10830" y="7080"/>
                      </a:cubicBezTo>
                      <a:cubicBezTo>
                        <a:pt x="11103" y="7095"/>
                        <a:pt x="11445" y="7145"/>
                        <a:pt x="11772" y="7145"/>
                      </a:cubicBezTo>
                      <a:cubicBezTo>
                        <a:pt x="12015" y="7145"/>
                        <a:pt x="12250" y="7117"/>
                        <a:pt x="12441" y="7027"/>
                      </a:cubicBezTo>
                      <a:cubicBezTo>
                        <a:pt x="12626" y="6921"/>
                        <a:pt x="12653" y="6657"/>
                        <a:pt x="12494" y="6499"/>
                      </a:cubicBezTo>
                      <a:cubicBezTo>
                        <a:pt x="12336" y="6182"/>
                        <a:pt x="12125" y="5865"/>
                        <a:pt x="11860" y="5627"/>
                      </a:cubicBezTo>
                      <a:cubicBezTo>
                        <a:pt x="11543" y="5284"/>
                        <a:pt x="11200" y="4940"/>
                        <a:pt x="10857" y="4650"/>
                      </a:cubicBezTo>
                      <a:cubicBezTo>
                        <a:pt x="10143" y="4016"/>
                        <a:pt x="9404" y="3435"/>
                        <a:pt x="8611" y="2906"/>
                      </a:cubicBezTo>
                      <a:cubicBezTo>
                        <a:pt x="7053" y="1876"/>
                        <a:pt x="5336" y="1084"/>
                        <a:pt x="3540" y="582"/>
                      </a:cubicBezTo>
                      <a:cubicBezTo>
                        <a:pt x="2510" y="238"/>
                        <a:pt x="1453" y="54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9" name="Google Shape;289;p26"/>
              <p:cNvGrpSpPr/>
              <p:nvPr/>
            </p:nvGrpSpPr>
            <p:grpSpPr>
              <a:xfrm>
                <a:off x="-82851" y="-107627"/>
                <a:ext cx="829496" cy="1138658"/>
                <a:chOff x="4564125" y="690375"/>
                <a:chExt cx="623775" cy="856263"/>
              </a:xfrm>
            </p:grpSpPr>
            <p:sp>
              <p:nvSpPr>
                <p:cNvPr id="290" name="Google Shape;290;p26"/>
                <p:cNvSpPr/>
                <p:nvPr/>
              </p:nvSpPr>
              <p:spPr>
                <a:xfrm>
                  <a:off x="4564125" y="690375"/>
                  <a:ext cx="623775" cy="59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1" h="23879" extrusionOk="0">
                      <a:moveTo>
                        <a:pt x="11668" y="778"/>
                      </a:moveTo>
                      <a:cubicBezTo>
                        <a:pt x="12542" y="778"/>
                        <a:pt x="13409" y="833"/>
                        <a:pt x="14290" y="931"/>
                      </a:cubicBezTo>
                      <a:cubicBezTo>
                        <a:pt x="16615" y="1195"/>
                        <a:pt x="18913" y="1829"/>
                        <a:pt x="21052" y="2780"/>
                      </a:cubicBezTo>
                      <a:cubicBezTo>
                        <a:pt x="21633" y="3044"/>
                        <a:pt x="22215" y="3334"/>
                        <a:pt x="22769" y="3651"/>
                      </a:cubicBezTo>
                      <a:cubicBezTo>
                        <a:pt x="21158" y="3282"/>
                        <a:pt x="19520" y="2991"/>
                        <a:pt x="17883" y="2674"/>
                      </a:cubicBezTo>
                      <a:cubicBezTo>
                        <a:pt x="15717" y="2251"/>
                        <a:pt x="13551" y="1776"/>
                        <a:pt x="11385" y="1327"/>
                      </a:cubicBezTo>
                      <a:cubicBezTo>
                        <a:pt x="10777" y="1195"/>
                        <a:pt x="10196" y="1089"/>
                        <a:pt x="9589" y="957"/>
                      </a:cubicBezTo>
                      <a:lnTo>
                        <a:pt x="9298" y="904"/>
                      </a:lnTo>
                      <a:cubicBezTo>
                        <a:pt x="9773" y="851"/>
                        <a:pt x="10275" y="825"/>
                        <a:pt x="10751" y="799"/>
                      </a:cubicBezTo>
                      <a:cubicBezTo>
                        <a:pt x="11058" y="785"/>
                        <a:pt x="11363" y="778"/>
                        <a:pt x="11668" y="778"/>
                      </a:cubicBezTo>
                      <a:close/>
                      <a:moveTo>
                        <a:pt x="9272" y="1538"/>
                      </a:moveTo>
                      <a:lnTo>
                        <a:pt x="10830" y="1829"/>
                      </a:lnTo>
                      <a:cubicBezTo>
                        <a:pt x="11913" y="2040"/>
                        <a:pt x="13022" y="2251"/>
                        <a:pt x="14132" y="2463"/>
                      </a:cubicBezTo>
                      <a:cubicBezTo>
                        <a:pt x="16298" y="2859"/>
                        <a:pt x="18464" y="3308"/>
                        <a:pt x="20656" y="3731"/>
                      </a:cubicBezTo>
                      <a:cubicBezTo>
                        <a:pt x="21581" y="3916"/>
                        <a:pt x="22505" y="4100"/>
                        <a:pt x="23430" y="4259"/>
                      </a:cubicBezTo>
                      <a:cubicBezTo>
                        <a:pt x="22789" y="4280"/>
                        <a:pt x="22147" y="4319"/>
                        <a:pt x="21506" y="4319"/>
                      </a:cubicBezTo>
                      <a:cubicBezTo>
                        <a:pt x="21355" y="4319"/>
                        <a:pt x="21204" y="4317"/>
                        <a:pt x="21052" y="4312"/>
                      </a:cubicBezTo>
                      <a:cubicBezTo>
                        <a:pt x="19917" y="4285"/>
                        <a:pt x="18781" y="4206"/>
                        <a:pt x="17645" y="4048"/>
                      </a:cubicBezTo>
                      <a:cubicBezTo>
                        <a:pt x="15400" y="3757"/>
                        <a:pt x="13181" y="3176"/>
                        <a:pt x="11068" y="2331"/>
                      </a:cubicBezTo>
                      <a:cubicBezTo>
                        <a:pt x="10460" y="2093"/>
                        <a:pt x="9879" y="1802"/>
                        <a:pt x="9272" y="1538"/>
                      </a:cubicBezTo>
                      <a:close/>
                      <a:moveTo>
                        <a:pt x="7449" y="1327"/>
                      </a:moveTo>
                      <a:cubicBezTo>
                        <a:pt x="10196" y="2938"/>
                        <a:pt x="12600" y="5051"/>
                        <a:pt x="14607" y="7561"/>
                      </a:cubicBezTo>
                      <a:cubicBezTo>
                        <a:pt x="16641" y="10149"/>
                        <a:pt x="18147" y="13108"/>
                        <a:pt x="19018" y="16304"/>
                      </a:cubicBezTo>
                      <a:cubicBezTo>
                        <a:pt x="19256" y="17202"/>
                        <a:pt x="19441" y="18100"/>
                        <a:pt x="19600" y="19024"/>
                      </a:cubicBezTo>
                      <a:cubicBezTo>
                        <a:pt x="19626" y="19315"/>
                        <a:pt x="19679" y="19606"/>
                        <a:pt x="19705" y="19896"/>
                      </a:cubicBezTo>
                      <a:cubicBezTo>
                        <a:pt x="15981" y="15485"/>
                        <a:pt x="12679" y="10783"/>
                        <a:pt x="9800" y="5791"/>
                      </a:cubicBezTo>
                      <a:cubicBezTo>
                        <a:pt x="9007" y="4365"/>
                        <a:pt x="8241" y="2938"/>
                        <a:pt x="7449" y="1485"/>
                      </a:cubicBezTo>
                      <a:lnTo>
                        <a:pt x="7449" y="1327"/>
                      </a:lnTo>
                      <a:close/>
                      <a:moveTo>
                        <a:pt x="7502" y="2753"/>
                      </a:moveTo>
                      <a:lnTo>
                        <a:pt x="7502" y="2753"/>
                      </a:lnTo>
                      <a:cubicBezTo>
                        <a:pt x="8690" y="5131"/>
                        <a:pt x="10011" y="7455"/>
                        <a:pt x="11438" y="9727"/>
                      </a:cubicBezTo>
                      <a:cubicBezTo>
                        <a:pt x="13102" y="12342"/>
                        <a:pt x="14898" y="14904"/>
                        <a:pt x="16826" y="17360"/>
                      </a:cubicBezTo>
                      <a:cubicBezTo>
                        <a:pt x="17645" y="18443"/>
                        <a:pt x="18517" y="19500"/>
                        <a:pt x="19415" y="20530"/>
                      </a:cubicBezTo>
                      <a:cubicBezTo>
                        <a:pt x="16720" y="19236"/>
                        <a:pt x="14343" y="17387"/>
                        <a:pt x="12441" y="15115"/>
                      </a:cubicBezTo>
                      <a:cubicBezTo>
                        <a:pt x="10328" y="12579"/>
                        <a:pt x="8823" y="9621"/>
                        <a:pt x="8057" y="6425"/>
                      </a:cubicBezTo>
                      <a:cubicBezTo>
                        <a:pt x="7845" y="5553"/>
                        <a:pt x="7687" y="4682"/>
                        <a:pt x="7581" y="3783"/>
                      </a:cubicBezTo>
                      <a:cubicBezTo>
                        <a:pt x="7555" y="3440"/>
                        <a:pt x="7528" y="3097"/>
                        <a:pt x="7502" y="2753"/>
                      </a:cubicBezTo>
                      <a:close/>
                      <a:moveTo>
                        <a:pt x="6366" y="2938"/>
                      </a:moveTo>
                      <a:lnTo>
                        <a:pt x="6366" y="2938"/>
                      </a:lnTo>
                      <a:cubicBezTo>
                        <a:pt x="6551" y="5342"/>
                        <a:pt x="6498" y="7772"/>
                        <a:pt x="6208" y="10149"/>
                      </a:cubicBezTo>
                      <a:cubicBezTo>
                        <a:pt x="5864" y="13108"/>
                        <a:pt x="5098" y="16013"/>
                        <a:pt x="3989" y="18760"/>
                      </a:cubicBezTo>
                      <a:cubicBezTo>
                        <a:pt x="3540" y="19896"/>
                        <a:pt x="3011" y="21006"/>
                        <a:pt x="2404" y="22062"/>
                      </a:cubicBezTo>
                      <a:cubicBezTo>
                        <a:pt x="3064" y="16885"/>
                        <a:pt x="4068" y="11734"/>
                        <a:pt x="5389" y="6663"/>
                      </a:cubicBezTo>
                      <a:cubicBezTo>
                        <a:pt x="5706" y="5421"/>
                        <a:pt x="6023" y="4180"/>
                        <a:pt x="6366" y="2938"/>
                      </a:cubicBezTo>
                      <a:close/>
                      <a:moveTo>
                        <a:pt x="5415" y="4206"/>
                      </a:moveTo>
                      <a:cubicBezTo>
                        <a:pt x="3989" y="8855"/>
                        <a:pt x="2932" y="13583"/>
                        <a:pt x="2193" y="18391"/>
                      </a:cubicBezTo>
                      <a:cubicBezTo>
                        <a:pt x="2008" y="19606"/>
                        <a:pt x="1823" y="20847"/>
                        <a:pt x="1664" y="22089"/>
                      </a:cubicBezTo>
                      <a:cubicBezTo>
                        <a:pt x="1374" y="21111"/>
                        <a:pt x="1162" y="20107"/>
                        <a:pt x="1057" y="19104"/>
                      </a:cubicBezTo>
                      <a:cubicBezTo>
                        <a:pt x="951" y="17677"/>
                        <a:pt x="977" y="16251"/>
                        <a:pt x="1215" y="14851"/>
                      </a:cubicBezTo>
                      <a:cubicBezTo>
                        <a:pt x="1691" y="11681"/>
                        <a:pt x="2932" y="8723"/>
                        <a:pt x="4438" y="5923"/>
                      </a:cubicBezTo>
                      <a:cubicBezTo>
                        <a:pt x="4755" y="5342"/>
                        <a:pt x="5072" y="4761"/>
                        <a:pt x="5415" y="4206"/>
                      </a:cubicBezTo>
                      <a:close/>
                      <a:moveTo>
                        <a:pt x="11750" y="1"/>
                      </a:moveTo>
                      <a:cubicBezTo>
                        <a:pt x="11584" y="1"/>
                        <a:pt x="11419" y="3"/>
                        <a:pt x="11253" y="6"/>
                      </a:cubicBezTo>
                      <a:cubicBezTo>
                        <a:pt x="10592" y="33"/>
                        <a:pt x="9906" y="85"/>
                        <a:pt x="9245" y="165"/>
                      </a:cubicBezTo>
                      <a:cubicBezTo>
                        <a:pt x="8532" y="218"/>
                        <a:pt x="7845" y="350"/>
                        <a:pt x="7185" y="561"/>
                      </a:cubicBezTo>
                      <a:cubicBezTo>
                        <a:pt x="7106" y="561"/>
                        <a:pt x="7053" y="614"/>
                        <a:pt x="7026" y="667"/>
                      </a:cubicBezTo>
                      <a:cubicBezTo>
                        <a:pt x="7013" y="653"/>
                        <a:pt x="7000" y="647"/>
                        <a:pt x="6983" y="647"/>
                      </a:cubicBezTo>
                      <a:cubicBezTo>
                        <a:pt x="6967" y="647"/>
                        <a:pt x="6947" y="653"/>
                        <a:pt x="6921" y="667"/>
                      </a:cubicBezTo>
                      <a:cubicBezTo>
                        <a:pt x="6907" y="660"/>
                        <a:pt x="6890" y="656"/>
                        <a:pt x="6874" y="656"/>
                      </a:cubicBezTo>
                      <a:cubicBezTo>
                        <a:pt x="6829" y="656"/>
                        <a:pt x="6782" y="681"/>
                        <a:pt x="6762" y="719"/>
                      </a:cubicBezTo>
                      <a:cubicBezTo>
                        <a:pt x="6683" y="799"/>
                        <a:pt x="6604" y="878"/>
                        <a:pt x="6524" y="984"/>
                      </a:cubicBezTo>
                      <a:cubicBezTo>
                        <a:pt x="6493" y="973"/>
                        <a:pt x="6460" y="968"/>
                        <a:pt x="6428" y="968"/>
                      </a:cubicBezTo>
                      <a:cubicBezTo>
                        <a:pt x="6300" y="968"/>
                        <a:pt x="6186" y="1052"/>
                        <a:pt x="6208" y="1221"/>
                      </a:cubicBezTo>
                      <a:lnTo>
                        <a:pt x="6208" y="1406"/>
                      </a:lnTo>
                      <a:cubicBezTo>
                        <a:pt x="5891" y="1855"/>
                        <a:pt x="5600" y="2384"/>
                        <a:pt x="5309" y="2859"/>
                      </a:cubicBezTo>
                      <a:cubicBezTo>
                        <a:pt x="4860" y="3599"/>
                        <a:pt x="4411" y="4338"/>
                        <a:pt x="3989" y="5104"/>
                      </a:cubicBezTo>
                      <a:cubicBezTo>
                        <a:pt x="3117" y="6610"/>
                        <a:pt x="2377" y="8168"/>
                        <a:pt x="1743" y="9806"/>
                      </a:cubicBezTo>
                      <a:cubicBezTo>
                        <a:pt x="661" y="12606"/>
                        <a:pt x="0" y="15670"/>
                        <a:pt x="211" y="18707"/>
                      </a:cubicBezTo>
                      <a:cubicBezTo>
                        <a:pt x="291" y="20372"/>
                        <a:pt x="687" y="22036"/>
                        <a:pt x="1427" y="23541"/>
                      </a:cubicBezTo>
                      <a:cubicBezTo>
                        <a:pt x="1471" y="23651"/>
                        <a:pt x="1570" y="23706"/>
                        <a:pt x="1678" y="23706"/>
                      </a:cubicBezTo>
                      <a:cubicBezTo>
                        <a:pt x="1699" y="23706"/>
                        <a:pt x="1721" y="23704"/>
                        <a:pt x="1743" y="23700"/>
                      </a:cubicBezTo>
                      <a:cubicBezTo>
                        <a:pt x="1823" y="23819"/>
                        <a:pt x="1948" y="23878"/>
                        <a:pt x="2074" y="23878"/>
                      </a:cubicBezTo>
                      <a:cubicBezTo>
                        <a:pt x="2199" y="23878"/>
                        <a:pt x="2325" y="23819"/>
                        <a:pt x="2404" y="23700"/>
                      </a:cubicBezTo>
                      <a:cubicBezTo>
                        <a:pt x="5521" y="18417"/>
                        <a:pt x="7158" y="12394"/>
                        <a:pt x="7158" y="6266"/>
                      </a:cubicBezTo>
                      <a:lnTo>
                        <a:pt x="7158" y="6081"/>
                      </a:lnTo>
                      <a:cubicBezTo>
                        <a:pt x="7502" y="7666"/>
                        <a:pt x="8004" y="9198"/>
                        <a:pt x="8690" y="10704"/>
                      </a:cubicBezTo>
                      <a:cubicBezTo>
                        <a:pt x="10117" y="13821"/>
                        <a:pt x="12256" y="16568"/>
                        <a:pt x="14951" y="18681"/>
                      </a:cubicBezTo>
                      <a:cubicBezTo>
                        <a:pt x="16456" y="19896"/>
                        <a:pt x="18120" y="20900"/>
                        <a:pt x="19917" y="21666"/>
                      </a:cubicBezTo>
                      <a:cubicBezTo>
                        <a:pt x="19917" y="21719"/>
                        <a:pt x="19917" y="21745"/>
                        <a:pt x="19943" y="21798"/>
                      </a:cubicBezTo>
                      <a:cubicBezTo>
                        <a:pt x="19996" y="21943"/>
                        <a:pt x="20121" y="22016"/>
                        <a:pt x="20247" y="22016"/>
                      </a:cubicBezTo>
                      <a:cubicBezTo>
                        <a:pt x="20372" y="22016"/>
                        <a:pt x="20498" y="21943"/>
                        <a:pt x="20550" y="21798"/>
                      </a:cubicBezTo>
                      <a:cubicBezTo>
                        <a:pt x="20550" y="21719"/>
                        <a:pt x="20577" y="21639"/>
                        <a:pt x="20603" y="21560"/>
                      </a:cubicBezTo>
                      <a:cubicBezTo>
                        <a:pt x="20762" y="21455"/>
                        <a:pt x="20815" y="21217"/>
                        <a:pt x="20683" y="21058"/>
                      </a:cubicBezTo>
                      <a:lnTo>
                        <a:pt x="20630" y="21006"/>
                      </a:lnTo>
                      <a:cubicBezTo>
                        <a:pt x="20630" y="20424"/>
                        <a:pt x="20577" y="19817"/>
                        <a:pt x="20471" y="19262"/>
                      </a:cubicBezTo>
                      <a:cubicBezTo>
                        <a:pt x="20366" y="18417"/>
                        <a:pt x="20207" y="17572"/>
                        <a:pt x="20022" y="16753"/>
                      </a:cubicBezTo>
                      <a:cubicBezTo>
                        <a:pt x="18781" y="11734"/>
                        <a:pt x="16060" y="7217"/>
                        <a:pt x="12204" y="3810"/>
                      </a:cubicBezTo>
                      <a:cubicBezTo>
                        <a:pt x="11939" y="3572"/>
                        <a:pt x="11649" y="3334"/>
                        <a:pt x="11358" y="3097"/>
                      </a:cubicBezTo>
                      <a:lnTo>
                        <a:pt x="11358" y="3097"/>
                      </a:lnTo>
                      <a:cubicBezTo>
                        <a:pt x="14317" y="4232"/>
                        <a:pt x="17460" y="4840"/>
                        <a:pt x="20630" y="4919"/>
                      </a:cubicBezTo>
                      <a:cubicBezTo>
                        <a:pt x="20889" y="4930"/>
                        <a:pt x="21149" y="4935"/>
                        <a:pt x="21409" y="4935"/>
                      </a:cubicBezTo>
                      <a:cubicBezTo>
                        <a:pt x="22450" y="4935"/>
                        <a:pt x="23498" y="4851"/>
                        <a:pt x="24513" y="4682"/>
                      </a:cubicBezTo>
                      <a:cubicBezTo>
                        <a:pt x="24565" y="4682"/>
                        <a:pt x="24592" y="4655"/>
                        <a:pt x="24618" y="4629"/>
                      </a:cubicBezTo>
                      <a:cubicBezTo>
                        <a:pt x="24636" y="4633"/>
                        <a:pt x="24652" y="4635"/>
                        <a:pt x="24668" y="4635"/>
                      </a:cubicBezTo>
                      <a:cubicBezTo>
                        <a:pt x="24849" y="4635"/>
                        <a:pt x="24951" y="4380"/>
                        <a:pt x="24830" y="4259"/>
                      </a:cubicBezTo>
                      <a:cubicBezTo>
                        <a:pt x="24407" y="3836"/>
                        <a:pt x="23932" y="3466"/>
                        <a:pt x="23430" y="3202"/>
                      </a:cubicBezTo>
                      <a:cubicBezTo>
                        <a:pt x="22901" y="2859"/>
                        <a:pt x="22373" y="2595"/>
                        <a:pt x="21818" y="2331"/>
                      </a:cubicBezTo>
                      <a:cubicBezTo>
                        <a:pt x="18667" y="793"/>
                        <a:pt x="15227" y="1"/>
                        <a:pt x="117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6"/>
                <p:cNvSpPr/>
                <p:nvPr/>
              </p:nvSpPr>
              <p:spPr>
                <a:xfrm rot="-5400000" flipH="1">
                  <a:off x="4713773" y="1299163"/>
                  <a:ext cx="316325" cy="17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3" h="7145" extrusionOk="0">
                      <a:moveTo>
                        <a:pt x="2008" y="899"/>
                      </a:moveTo>
                      <a:lnTo>
                        <a:pt x="2008" y="899"/>
                      </a:lnTo>
                      <a:cubicBezTo>
                        <a:pt x="2351" y="978"/>
                        <a:pt x="2668" y="1057"/>
                        <a:pt x="2959" y="1137"/>
                      </a:cubicBezTo>
                      <a:cubicBezTo>
                        <a:pt x="3830" y="1374"/>
                        <a:pt x="4676" y="1691"/>
                        <a:pt x="5495" y="2035"/>
                      </a:cubicBezTo>
                      <a:cubicBezTo>
                        <a:pt x="7132" y="2774"/>
                        <a:pt x="8664" y="3752"/>
                        <a:pt x="10064" y="4914"/>
                      </a:cubicBezTo>
                      <a:cubicBezTo>
                        <a:pt x="10434" y="5231"/>
                        <a:pt x="10804" y="5574"/>
                        <a:pt x="11174" y="5891"/>
                      </a:cubicBezTo>
                      <a:lnTo>
                        <a:pt x="11411" y="6129"/>
                      </a:lnTo>
                      <a:cubicBezTo>
                        <a:pt x="9774" y="5336"/>
                        <a:pt x="8136" y="4544"/>
                        <a:pt x="6551" y="3672"/>
                      </a:cubicBezTo>
                      <a:cubicBezTo>
                        <a:pt x="5679" y="3170"/>
                        <a:pt x="4781" y="2669"/>
                        <a:pt x="3910" y="2140"/>
                      </a:cubicBezTo>
                      <a:cubicBezTo>
                        <a:pt x="3461" y="1876"/>
                        <a:pt x="3012" y="1586"/>
                        <a:pt x="2589" y="1295"/>
                      </a:cubicBezTo>
                      <a:cubicBezTo>
                        <a:pt x="2404" y="1163"/>
                        <a:pt x="2219" y="1031"/>
                        <a:pt x="2008" y="899"/>
                      </a:cubicBezTo>
                      <a:close/>
                      <a:moveTo>
                        <a:pt x="1400" y="1242"/>
                      </a:moveTo>
                      <a:lnTo>
                        <a:pt x="1638" y="1401"/>
                      </a:lnTo>
                      <a:lnTo>
                        <a:pt x="2298" y="1797"/>
                      </a:lnTo>
                      <a:cubicBezTo>
                        <a:pt x="2747" y="2087"/>
                        <a:pt x="3196" y="2352"/>
                        <a:pt x="3646" y="2616"/>
                      </a:cubicBezTo>
                      <a:cubicBezTo>
                        <a:pt x="4544" y="3170"/>
                        <a:pt x="5442" y="3672"/>
                        <a:pt x="6340" y="4174"/>
                      </a:cubicBezTo>
                      <a:cubicBezTo>
                        <a:pt x="7740" y="4914"/>
                        <a:pt x="9140" y="5627"/>
                        <a:pt x="10592" y="6261"/>
                      </a:cubicBezTo>
                      <a:cubicBezTo>
                        <a:pt x="10328" y="6234"/>
                        <a:pt x="10064" y="6182"/>
                        <a:pt x="9800" y="6155"/>
                      </a:cubicBezTo>
                      <a:cubicBezTo>
                        <a:pt x="8928" y="5997"/>
                        <a:pt x="8083" y="5759"/>
                        <a:pt x="7264" y="5442"/>
                      </a:cubicBezTo>
                      <a:cubicBezTo>
                        <a:pt x="5600" y="4808"/>
                        <a:pt x="4068" y="3884"/>
                        <a:pt x="2774" y="2695"/>
                      </a:cubicBezTo>
                      <a:cubicBezTo>
                        <a:pt x="2272" y="2246"/>
                        <a:pt x="1823" y="1770"/>
                        <a:pt x="1400" y="1242"/>
                      </a:cubicBezTo>
                      <a:close/>
                      <a:moveTo>
                        <a:pt x="370" y="1"/>
                      </a:moveTo>
                      <a:cubicBezTo>
                        <a:pt x="106" y="1"/>
                        <a:pt x="0" y="371"/>
                        <a:pt x="212" y="529"/>
                      </a:cubicBezTo>
                      <a:cubicBezTo>
                        <a:pt x="159" y="608"/>
                        <a:pt x="159" y="714"/>
                        <a:pt x="212" y="793"/>
                      </a:cubicBezTo>
                      <a:cubicBezTo>
                        <a:pt x="1136" y="2404"/>
                        <a:pt x="2642" y="3725"/>
                        <a:pt x="4147" y="4729"/>
                      </a:cubicBezTo>
                      <a:cubicBezTo>
                        <a:pt x="5706" y="5759"/>
                        <a:pt x="7476" y="6472"/>
                        <a:pt x="9325" y="6842"/>
                      </a:cubicBezTo>
                      <a:cubicBezTo>
                        <a:pt x="9826" y="6948"/>
                        <a:pt x="10328" y="7027"/>
                        <a:pt x="10830" y="7080"/>
                      </a:cubicBezTo>
                      <a:cubicBezTo>
                        <a:pt x="11103" y="7095"/>
                        <a:pt x="11445" y="7145"/>
                        <a:pt x="11772" y="7145"/>
                      </a:cubicBezTo>
                      <a:cubicBezTo>
                        <a:pt x="12015" y="7145"/>
                        <a:pt x="12250" y="7117"/>
                        <a:pt x="12441" y="7027"/>
                      </a:cubicBezTo>
                      <a:cubicBezTo>
                        <a:pt x="12626" y="6921"/>
                        <a:pt x="12653" y="6657"/>
                        <a:pt x="12494" y="6499"/>
                      </a:cubicBezTo>
                      <a:cubicBezTo>
                        <a:pt x="12336" y="6182"/>
                        <a:pt x="12125" y="5865"/>
                        <a:pt x="11860" y="5627"/>
                      </a:cubicBezTo>
                      <a:cubicBezTo>
                        <a:pt x="11543" y="5284"/>
                        <a:pt x="11200" y="4940"/>
                        <a:pt x="10857" y="4650"/>
                      </a:cubicBezTo>
                      <a:cubicBezTo>
                        <a:pt x="10143" y="4016"/>
                        <a:pt x="9404" y="3435"/>
                        <a:pt x="8611" y="2906"/>
                      </a:cubicBezTo>
                      <a:cubicBezTo>
                        <a:pt x="7053" y="1876"/>
                        <a:pt x="5336" y="1084"/>
                        <a:pt x="3540" y="582"/>
                      </a:cubicBezTo>
                      <a:cubicBezTo>
                        <a:pt x="2510" y="238"/>
                        <a:pt x="1453" y="54"/>
                        <a:pt x="3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7"/>
          <p:cNvGrpSpPr/>
          <p:nvPr/>
        </p:nvGrpSpPr>
        <p:grpSpPr>
          <a:xfrm>
            <a:off x="-114050" y="-78600"/>
            <a:ext cx="9515165" cy="5491921"/>
            <a:chOff x="-114050" y="-78600"/>
            <a:chExt cx="9515165" cy="5491921"/>
          </a:xfrm>
        </p:grpSpPr>
        <p:sp>
          <p:nvSpPr>
            <p:cNvPr id="294" name="Google Shape;294;p27"/>
            <p:cNvSpPr/>
            <p:nvPr/>
          </p:nvSpPr>
          <p:spPr>
            <a:xfrm rot="-1799978" flipH="1">
              <a:off x="8268841" y="4384786"/>
              <a:ext cx="989208" cy="837324"/>
            </a:xfrm>
            <a:custGeom>
              <a:avLst/>
              <a:gdLst/>
              <a:ahLst/>
              <a:cxnLst/>
              <a:rect l="l" t="t" r="r" b="b"/>
              <a:pathLst>
                <a:path w="20379" h="17250" extrusionOk="0">
                  <a:moveTo>
                    <a:pt x="19798" y="6076"/>
                  </a:moveTo>
                  <a:lnTo>
                    <a:pt x="19798" y="6076"/>
                  </a:lnTo>
                  <a:cubicBezTo>
                    <a:pt x="19639" y="6763"/>
                    <a:pt x="19428" y="7423"/>
                    <a:pt x="19164" y="8084"/>
                  </a:cubicBezTo>
                  <a:cubicBezTo>
                    <a:pt x="18767" y="8982"/>
                    <a:pt x="18266" y="9801"/>
                    <a:pt x="17684" y="10593"/>
                  </a:cubicBezTo>
                  <a:cubicBezTo>
                    <a:pt x="16311" y="12284"/>
                    <a:pt x="14673" y="13736"/>
                    <a:pt x="12824" y="14872"/>
                  </a:cubicBezTo>
                  <a:cubicBezTo>
                    <a:pt x="12454" y="15110"/>
                    <a:pt x="12058" y="15348"/>
                    <a:pt x="11688" y="15585"/>
                  </a:cubicBezTo>
                  <a:cubicBezTo>
                    <a:pt x="14039" y="13261"/>
                    <a:pt x="16232" y="10778"/>
                    <a:pt x="18266" y="8137"/>
                  </a:cubicBezTo>
                  <a:cubicBezTo>
                    <a:pt x="18767" y="7476"/>
                    <a:pt x="19296" y="6763"/>
                    <a:pt x="19798" y="6076"/>
                  </a:cubicBezTo>
                  <a:close/>
                  <a:moveTo>
                    <a:pt x="8624" y="1216"/>
                  </a:moveTo>
                  <a:cubicBezTo>
                    <a:pt x="9787" y="2880"/>
                    <a:pt x="10605" y="4756"/>
                    <a:pt x="11028" y="6737"/>
                  </a:cubicBezTo>
                  <a:lnTo>
                    <a:pt x="11028" y="6763"/>
                  </a:lnTo>
                  <a:cubicBezTo>
                    <a:pt x="11477" y="8955"/>
                    <a:pt x="11398" y="11227"/>
                    <a:pt x="10817" y="13393"/>
                  </a:cubicBezTo>
                  <a:cubicBezTo>
                    <a:pt x="10658" y="14001"/>
                    <a:pt x="10447" y="14582"/>
                    <a:pt x="10236" y="15163"/>
                  </a:cubicBezTo>
                  <a:cubicBezTo>
                    <a:pt x="10130" y="15374"/>
                    <a:pt x="10024" y="15585"/>
                    <a:pt x="9919" y="15823"/>
                  </a:cubicBezTo>
                  <a:cubicBezTo>
                    <a:pt x="9998" y="13974"/>
                    <a:pt x="9971" y="12152"/>
                    <a:pt x="9839" y="10329"/>
                  </a:cubicBezTo>
                  <a:cubicBezTo>
                    <a:pt x="9707" y="8216"/>
                    <a:pt x="9470" y="6076"/>
                    <a:pt x="9126" y="3990"/>
                  </a:cubicBezTo>
                  <a:cubicBezTo>
                    <a:pt x="8994" y="3065"/>
                    <a:pt x="8809" y="2141"/>
                    <a:pt x="8624" y="1216"/>
                  </a:cubicBezTo>
                  <a:close/>
                  <a:moveTo>
                    <a:pt x="885" y="9669"/>
                  </a:moveTo>
                  <a:lnTo>
                    <a:pt x="885" y="9669"/>
                  </a:lnTo>
                  <a:cubicBezTo>
                    <a:pt x="1360" y="9906"/>
                    <a:pt x="1862" y="10144"/>
                    <a:pt x="2311" y="10408"/>
                  </a:cubicBezTo>
                  <a:cubicBezTo>
                    <a:pt x="4345" y="11544"/>
                    <a:pt x="6168" y="13076"/>
                    <a:pt x="7673" y="14872"/>
                  </a:cubicBezTo>
                  <a:cubicBezTo>
                    <a:pt x="7928" y="15203"/>
                    <a:pt x="8182" y="15533"/>
                    <a:pt x="8436" y="15888"/>
                  </a:cubicBezTo>
                  <a:lnTo>
                    <a:pt x="8436" y="15888"/>
                  </a:lnTo>
                  <a:cubicBezTo>
                    <a:pt x="8168" y="15687"/>
                    <a:pt x="7919" y="15464"/>
                    <a:pt x="7647" y="15242"/>
                  </a:cubicBezTo>
                  <a:lnTo>
                    <a:pt x="5877" y="13789"/>
                  </a:lnTo>
                  <a:cubicBezTo>
                    <a:pt x="4689" y="12838"/>
                    <a:pt x="3526" y="11861"/>
                    <a:pt x="2364" y="10884"/>
                  </a:cubicBezTo>
                  <a:cubicBezTo>
                    <a:pt x="1889" y="10487"/>
                    <a:pt x="1387" y="10065"/>
                    <a:pt x="885" y="9669"/>
                  </a:cubicBezTo>
                  <a:close/>
                  <a:moveTo>
                    <a:pt x="19322" y="5839"/>
                  </a:moveTo>
                  <a:lnTo>
                    <a:pt x="19322" y="5839"/>
                  </a:lnTo>
                  <a:cubicBezTo>
                    <a:pt x="17235" y="8744"/>
                    <a:pt x="14964" y="11518"/>
                    <a:pt x="12507" y="14133"/>
                  </a:cubicBezTo>
                  <a:cubicBezTo>
                    <a:pt x="11900" y="14767"/>
                    <a:pt x="11292" y="15400"/>
                    <a:pt x="10711" y="16034"/>
                  </a:cubicBezTo>
                  <a:cubicBezTo>
                    <a:pt x="11371" y="14529"/>
                    <a:pt x="12190" y="13102"/>
                    <a:pt x="13141" y="11782"/>
                  </a:cubicBezTo>
                  <a:cubicBezTo>
                    <a:pt x="14330" y="10118"/>
                    <a:pt x="15730" y="8612"/>
                    <a:pt x="17288" y="7318"/>
                  </a:cubicBezTo>
                  <a:cubicBezTo>
                    <a:pt x="17949" y="6789"/>
                    <a:pt x="18609" y="6288"/>
                    <a:pt x="19322" y="5839"/>
                  </a:cubicBezTo>
                  <a:close/>
                  <a:moveTo>
                    <a:pt x="1070" y="10223"/>
                  </a:moveTo>
                  <a:lnTo>
                    <a:pt x="1070" y="10223"/>
                  </a:lnTo>
                  <a:cubicBezTo>
                    <a:pt x="1942" y="10989"/>
                    <a:pt x="2840" y="11676"/>
                    <a:pt x="3685" y="12416"/>
                  </a:cubicBezTo>
                  <a:cubicBezTo>
                    <a:pt x="4847" y="13393"/>
                    <a:pt x="6009" y="14397"/>
                    <a:pt x="7172" y="15348"/>
                  </a:cubicBezTo>
                  <a:lnTo>
                    <a:pt x="8122" y="16166"/>
                  </a:lnTo>
                  <a:lnTo>
                    <a:pt x="8281" y="16299"/>
                  </a:lnTo>
                  <a:cubicBezTo>
                    <a:pt x="7938" y="16166"/>
                    <a:pt x="7647" y="16034"/>
                    <a:pt x="7356" y="15876"/>
                  </a:cubicBezTo>
                  <a:cubicBezTo>
                    <a:pt x="5190" y="14819"/>
                    <a:pt x="3289" y="13235"/>
                    <a:pt x="1836" y="11306"/>
                  </a:cubicBezTo>
                  <a:cubicBezTo>
                    <a:pt x="1572" y="10963"/>
                    <a:pt x="1308" y="10593"/>
                    <a:pt x="1070" y="10223"/>
                  </a:cubicBezTo>
                  <a:close/>
                  <a:moveTo>
                    <a:pt x="8255" y="1507"/>
                  </a:moveTo>
                  <a:cubicBezTo>
                    <a:pt x="9047" y="5337"/>
                    <a:pt x="9470" y="9272"/>
                    <a:pt x="9575" y="13208"/>
                  </a:cubicBezTo>
                  <a:cubicBezTo>
                    <a:pt x="9575" y="14317"/>
                    <a:pt x="9549" y="15427"/>
                    <a:pt x="9549" y="16563"/>
                  </a:cubicBezTo>
                  <a:lnTo>
                    <a:pt x="9575" y="16563"/>
                  </a:lnTo>
                  <a:lnTo>
                    <a:pt x="9522" y="16668"/>
                  </a:lnTo>
                  <a:cubicBezTo>
                    <a:pt x="8413" y="14793"/>
                    <a:pt x="7647" y="12733"/>
                    <a:pt x="7251" y="10567"/>
                  </a:cubicBezTo>
                  <a:cubicBezTo>
                    <a:pt x="6881" y="8348"/>
                    <a:pt x="6960" y="6076"/>
                    <a:pt x="7489" y="3884"/>
                  </a:cubicBezTo>
                  <a:cubicBezTo>
                    <a:pt x="7621" y="3250"/>
                    <a:pt x="7806" y="2642"/>
                    <a:pt x="8017" y="2035"/>
                  </a:cubicBezTo>
                  <a:cubicBezTo>
                    <a:pt x="8096" y="1850"/>
                    <a:pt x="8175" y="1665"/>
                    <a:pt x="8255" y="1507"/>
                  </a:cubicBezTo>
                  <a:close/>
                  <a:moveTo>
                    <a:pt x="8481" y="1"/>
                  </a:moveTo>
                  <a:cubicBezTo>
                    <a:pt x="8430" y="1"/>
                    <a:pt x="8378" y="17"/>
                    <a:pt x="8334" y="54"/>
                  </a:cubicBezTo>
                  <a:cubicBezTo>
                    <a:pt x="8307" y="107"/>
                    <a:pt x="8255" y="159"/>
                    <a:pt x="8228" y="186"/>
                  </a:cubicBezTo>
                  <a:cubicBezTo>
                    <a:pt x="8096" y="186"/>
                    <a:pt x="7990" y="318"/>
                    <a:pt x="8017" y="476"/>
                  </a:cubicBezTo>
                  <a:lnTo>
                    <a:pt x="8017" y="529"/>
                  </a:lnTo>
                  <a:cubicBezTo>
                    <a:pt x="7832" y="873"/>
                    <a:pt x="7673" y="1242"/>
                    <a:pt x="7541" y="1612"/>
                  </a:cubicBezTo>
                  <a:cubicBezTo>
                    <a:pt x="7330" y="2167"/>
                    <a:pt x="7145" y="2722"/>
                    <a:pt x="6987" y="3276"/>
                  </a:cubicBezTo>
                  <a:cubicBezTo>
                    <a:pt x="6089" y="6684"/>
                    <a:pt x="6247" y="10276"/>
                    <a:pt x="7436" y="13604"/>
                  </a:cubicBezTo>
                  <a:cubicBezTo>
                    <a:pt x="7515" y="13842"/>
                    <a:pt x="7621" y="14053"/>
                    <a:pt x="7726" y="14291"/>
                  </a:cubicBezTo>
                  <a:cubicBezTo>
                    <a:pt x="6326" y="12653"/>
                    <a:pt x="4636" y="11253"/>
                    <a:pt x="2760" y="10170"/>
                  </a:cubicBezTo>
                  <a:cubicBezTo>
                    <a:pt x="1994" y="9695"/>
                    <a:pt x="1202" y="9325"/>
                    <a:pt x="357" y="9035"/>
                  </a:cubicBezTo>
                  <a:lnTo>
                    <a:pt x="277" y="9035"/>
                  </a:lnTo>
                  <a:cubicBezTo>
                    <a:pt x="251" y="9008"/>
                    <a:pt x="218" y="8996"/>
                    <a:pt x="187" y="8996"/>
                  </a:cubicBezTo>
                  <a:cubicBezTo>
                    <a:pt x="93" y="8996"/>
                    <a:pt x="0" y="9095"/>
                    <a:pt x="40" y="9193"/>
                  </a:cubicBezTo>
                  <a:cubicBezTo>
                    <a:pt x="145" y="9589"/>
                    <a:pt x="304" y="9959"/>
                    <a:pt x="542" y="10303"/>
                  </a:cubicBezTo>
                  <a:cubicBezTo>
                    <a:pt x="726" y="10672"/>
                    <a:pt x="964" y="11016"/>
                    <a:pt x="1202" y="11333"/>
                  </a:cubicBezTo>
                  <a:cubicBezTo>
                    <a:pt x="1677" y="12019"/>
                    <a:pt x="2206" y="12653"/>
                    <a:pt x="2787" y="13235"/>
                  </a:cubicBezTo>
                  <a:cubicBezTo>
                    <a:pt x="3949" y="14423"/>
                    <a:pt x="5296" y="15427"/>
                    <a:pt x="6775" y="16193"/>
                  </a:cubicBezTo>
                  <a:cubicBezTo>
                    <a:pt x="7172" y="16404"/>
                    <a:pt x="7594" y="16589"/>
                    <a:pt x="8017" y="16748"/>
                  </a:cubicBezTo>
                  <a:cubicBezTo>
                    <a:pt x="8466" y="16959"/>
                    <a:pt x="8915" y="17091"/>
                    <a:pt x="9390" y="17197"/>
                  </a:cubicBezTo>
                  <a:cubicBezTo>
                    <a:pt x="9417" y="17210"/>
                    <a:pt x="9437" y="17216"/>
                    <a:pt x="9456" y="17216"/>
                  </a:cubicBezTo>
                  <a:cubicBezTo>
                    <a:pt x="9476" y="17216"/>
                    <a:pt x="9496" y="17210"/>
                    <a:pt x="9522" y="17197"/>
                  </a:cubicBezTo>
                  <a:lnTo>
                    <a:pt x="9575" y="17223"/>
                  </a:lnTo>
                  <a:cubicBezTo>
                    <a:pt x="9628" y="17249"/>
                    <a:pt x="9655" y="17249"/>
                    <a:pt x="9707" y="17249"/>
                  </a:cubicBezTo>
                  <a:lnTo>
                    <a:pt x="9919" y="17170"/>
                  </a:lnTo>
                  <a:cubicBezTo>
                    <a:pt x="9955" y="17207"/>
                    <a:pt x="10009" y="17227"/>
                    <a:pt x="10062" y="17227"/>
                  </a:cubicBezTo>
                  <a:cubicBezTo>
                    <a:pt x="10122" y="17227"/>
                    <a:pt x="10181" y="17200"/>
                    <a:pt x="10209" y="17144"/>
                  </a:cubicBezTo>
                  <a:lnTo>
                    <a:pt x="10262" y="17012"/>
                  </a:lnTo>
                  <a:cubicBezTo>
                    <a:pt x="10605" y="16853"/>
                    <a:pt x="10949" y="16642"/>
                    <a:pt x="11266" y="16457"/>
                  </a:cubicBezTo>
                  <a:cubicBezTo>
                    <a:pt x="11794" y="16140"/>
                    <a:pt x="12296" y="15850"/>
                    <a:pt x="12798" y="15533"/>
                  </a:cubicBezTo>
                  <a:cubicBezTo>
                    <a:pt x="13802" y="14899"/>
                    <a:pt x="14779" y="14212"/>
                    <a:pt x="15677" y="13446"/>
                  </a:cubicBezTo>
                  <a:cubicBezTo>
                    <a:pt x="17315" y="12125"/>
                    <a:pt x="18609" y="10487"/>
                    <a:pt x="19533" y="8612"/>
                  </a:cubicBezTo>
                  <a:cubicBezTo>
                    <a:pt x="20035" y="7582"/>
                    <a:pt x="20326" y="6446"/>
                    <a:pt x="20379" y="5310"/>
                  </a:cubicBezTo>
                  <a:cubicBezTo>
                    <a:pt x="20379" y="5205"/>
                    <a:pt x="20326" y="5125"/>
                    <a:pt x="20247" y="5099"/>
                  </a:cubicBezTo>
                  <a:cubicBezTo>
                    <a:pt x="20227" y="4959"/>
                    <a:pt x="20117" y="4850"/>
                    <a:pt x="19996" y="4850"/>
                  </a:cubicBezTo>
                  <a:cubicBezTo>
                    <a:pt x="19956" y="4850"/>
                    <a:pt x="19916" y="4862"/>
                    <a:pt x="19877" y="4888"/>
                  </a:cubicBezTo>
                  <a:cubicBezTo>
                    <a:pt x="16258" y="7027"/>
                    <a:pt x="13300" y="10118"/>
                    <a:pt x="11292" y="13789"/>
                  </a:cubicBezTo>
                  <a:lnTo>
                    <a:pt x="11213" y="13895"/>
                  </a:lnTo>
                  <a:cubicBezTo>
                    <a:pt x="11530" y="12838"/>
                    <a:pt x="11741" y="11729"/>
                    <a:pt x="11820" y="10620"/>
                  </a:cubicBezTo>
                  <a:cubicBezTo>
                    <a:pt x="12085" y="6922"/>
                    <a:pt x="10949" y="3276"/>
                    <a:pt x="8677" y="371"/>
                  </a:cubicBezTo>
                  <a:cubicBezTo>
                    <a:pt x="8677" y="318"/>
                    <a:pt x="8704" y="292"/>
                    <a:pt x="8704" y="265"/>
                  </a:cubicBezTo>
                  <a:cubicBezTo>
                    <a:pt x="8742" y="112"/>
                    <a:pt x="8614" y="1"/>
                    <a:pt x="84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" name="Google Shape;295;p27"/>
            <p:cNvGrpSpPr/>
            <p:nvPr/>
          </p:nvGrpSpPr>
          <p:grpSpPr>
            <a:xfrm>
              <a:off x="-114050" y="-78600"/>
              <a:ext cx="9372100" cy="5300700"/>
              <a:chOff x="-82850" y="-95650"/>
              <a:chExt cx="9372100" cy="5300700"/>
            </a:xfrm>
          </p:grpSpPr>
          <p:sp>
            <p:nvSpPr>
              <p:cNvPr id="296" name="Google Shape;296;p27"/>
              <p:cNvSpPr/>
              <p:nvPr/>
            </p:nvSpPr>
            <p:spPr>
              <a:xfrm>
                <a:off x="8310250" y="-95650"/>
                <a:ext cx="979000" cy="969950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-82850" y="4415775"/>
                <a:ext cx="777925" cy="789275"/>
              </a:xfrm>
              <a:custGeom>
                <a:avLst/>
                <a:gdLst/>
                <a:ahLst/>
                <a:cxnLst/>
                <a:rect l="l" t="t" r="r" b="b"/>
                <a:pathLst>
                  <a:path w="31117" h="31571" extrusionOk="0">
                    <a:moveTo>
                      <a:pt x="8739" y="0"/>
                    </a:moveTo>
                    <a:cubicBezTo>
                      <a:pt x="7534" y="0"/>
                      <a:pt x="6568" y="1312"/>
                      <a:pt x="5841" y="2330"/>
                    </a:cubicBezTo>
                    <a:cubicBezTo>
                      <a:pt x="4851" y="3734"/>
                      <a:pt x="3958" y="5234"/>
                      <a:pt x="3192" y="6798"/>
                    </a:cubicBezTo>
                    <a:cubicBezTo>
                      <a:pt x="1692" y="9894"/>
                      <a:pt x="734" y="13245"/>
                      <a:pt x="351" y="16691"/>
                    </a:cubicBezTo>
                    <a:cubicBezTo>
                      <a:pt x="0" y="19691"/>
                      <a:pt x="128" y="22755"/>
                      <a:pt x="703" y="25755"/>
                    </a:cubicBezTo>
                    <a:cubicBezTo>
                      <a:pt x="511" y="26202"/>
                      <a:pt x="639" y="26713"/>
                      <a:pt x="1022" y="27000"/>
                    </a:cubicBezTo>
                    <a:cubicBezTo>
                      <a:pt x="1022" y="27064"/>
                      <a:pt x="1054" y="27159"/>
                      <a:pt x="1086" y="27223"/>
                    </a:cubicBezTo>
                    <a:cubicBezTo>
                      <a:pt x="1022" y="27574"/>
                      <a:pt x="1117" y="27957"/>
                      <a:pt x="1309" y="28244"/>
                    </a:cubicBezTo>
                    <a:cubicBezTo>
                      <a:pt x="1341" y="28340"/>
                      <a:pt x="1373" y="28404"/>
                      <a:pt x="1373" y="28500"/>
                    </a:cubicBezTo>
                    <a:cubicBezTo>
                      <a:pt x="1557" y="28869"/>
                      <a:pt x="1916" y="29107"/>
                      <a:pt x="2305" y="29107"/>
                    </a:cubicBezTo>
                    <a:cubicBezTo>
                      <a:pt x="2387" y="29107"/>
                      <a:pt x="2470" y="29096"/>
                      <a:pt x="2554" y="29074"/>
                    </a:cubicBezTo>
                    <a:cubicBezTo>
                      <a:pt x="3511" y="29393"/>
                      <a:pt x="4500" y="29649"/>
                      <a:pt x="5490" y="29840"/>
                    </a:cubicBezTo>
                    <a:cubicBezTo>
                      <a:pt x="6671" y="30127"/>
                      <a:pt x="7819" y="30415"/>
                      <a:pt x="9000" y="30638"/>
                    </a:cubicBezTo>
                    <a:cubicBezTo>
                      <a:pt x="11663" y="31189"/>
                      <a:pt x="14410" y="31571"/>
                      <a:pt x="17145" y="31571"/>
                    </a:cubicBezTo>
                    <a:cubicBezTo>
                      <a:pt x="19162" y="31571"/>
                      <a:pt x="21173" y="31363"/>
                      <a:pt x="23138" y="30861"/>
                    </a:cubicBezTo>
                    <a:cubicBezTo>
                      <a:pt x="25181" y="30319"/>
                      <a:pt x="27479" y="29521"/>
                      <a:pt x="29106" y="28149"/>
                    </a:cubicBezTo>
                    <a:cubicBezTo>
                      <a:pt x="30415" y="27032"/>
                      <a:pt x="31117" y="24798"/>
                      <a:pt x="29011" y="24032"/>
                    </a:cubicBezTo>
                    <a:cubicBezTo>
                      <a:pt x="27957" y="23744"/>
                      <a:pt x="26872" y="23489"/>
                      <a:pt x="25787" y="23361"/>
                    </a:cubicBezTo>
                    <a:cubicBezTo>
                      <a:pt x="24702" y="23138"/>
                      <a:pt x="23617" y="22979"/>
                      <a:pt x="22500" y="22883"/>
                    </a:cubicBezTo>
                    <a:cubicBezTo>
                      <a:pt x="20793" y="22688"/>
                      <a:pt x="19087" y="22604"/>
                      <a:pt x="17380" y="22604"/>
                    </a:cubicBezTo>
                    <a:cubicBezTo>
                      <a:pt x="16853" y="22604"/>
                      <a:pt x="16325" y="22612"/>
                      <a:pt x="15798" y="22627"/>
                    </a:cubicBezTo>
                    <a:cubicBezTo>
                      <a:pt x="14521" y="22659"/>
                      <a:pt x="13245" y="22755"/>
                      <a:pt x="12000" y="22883"/>
                    </a:cubicBezTo>
                    <a:cubicBezTo>
                      <a:pt x="13468" y="21734"/>
                      <a:pt x="14904" y="20585"/>
                      <a:pt x="16309" y="19308"/>
                    </a:cubicBezTo>
                    <a:cubicBezTo>
                      <a:pt x="18351" y="17457"/>
                      <a:pt x="20330" y="15479"/>
                      <a:pt x="22181" y="13436"/>
                    </a:cubicBezTo>
                    <a:cubicBezTo>
                      <a:pt x="23936" y="11489"/>
                      <a:pt x="25787" y="9447"/>
                      <a:pt x="27128" y="7213"/>
                    </a:cubicBezTo>
                    <a:cubicBezTo>
                      <a:pt x="27989" y="5745"/>
                      <a:pt x="29649" y="2170"/>
                      <a:pt x="27160" y="1309"/>
                    </a:cubicBezTo>
                    <a:cubicBezTo>
                      <a:pt x="26796" y="1184"/>
                      <a:pt x="26399" y="1135"/>
                      <a:pt x="25994" y="1135"/>
                    </a:cubicBezTo>
                    <a:cubicBezTo>
                      <a:pt x="25261" y="1135"/>
                      <a:pt x="24498" y="1292"/>
                      <a:pt x="23840" y="1436"/>
                    </a:cubicBezTo>
                    <a:cubicBezTo>
                      <a:pt x="22692" y="1692"/>
                      <a:pt x="21575" y="2106"/>
                      <a:pt x="20521" y="2617"/>
                    </a:cubicBezTo>
                    <a:cubicBezTo>
                      <a:pt x="16149" y="4819"/>
                      <a:pt x="12415" y="8553"/>
                      <a:pt x="9383" y="12319"/>
                    </a:cubicBezTo>
                    <a:cubicBezTo>
                      <a:pt x="8298" y="13628"/>
                      <a:pt x="7309" y="15032"/>
                      <a:pt x="6383" y="16468"/>
                    </a:cubicBezTo>
                    <a:cubicBezTo>
                      <a:pt x="6926" y="14904"/>
                      <a:pt x="7468" y="13372"/>
                      <a:pt x="8043" y="11808"/>
                    </a:cubicBezTo>
                    <a:lnTo>
                      <a:pt x="10341" y="5234"/>
                    </a:lnTo>
                    <a:cubicBezTo>
                      <a:pt x="10915" y="3670"/>
                      <a:pt x="11585" y="1660"/>
                      <a:pt x="9958" y="447"/>
                    </a:cubicBezTo>
                    <a:cubicBezTo>
                      <a:pt x="9527" y="132"/>
                      <a:pt x="9121" y="0"/>
                      <a:pt x="87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fa Slab One"/>
              <a:buNone/>
              <a:defRPr sz="32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EBCCB2-FBB5-59C5-EE3D-FD8A90AA4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CEF91533-84CE-4166-A52E-E18E841F43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2" r:id="rId3"/>
    <p:sldLayoutId id="2147483663" r:id="rId4"/>
    <p:sldLayoutId id="2147483668" r:id="rId5"/>
    <p:sldLayoutId id="2147483669" r:id="rId6"/>
    <p:sldLayoutId id="2147483672" r:id="rId7"/>
    <p:sldLayoutId id="214748367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ea"/>
          <a:ea typeface="+mj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ea"/>
          <a:ea typeface="+mn-ea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7_D872246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8_2C693D6E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C_B665D58A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8/10/relationships/comments" Target="../comments/modernComment_14E_5D18B810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6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B_100FEEAE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D_FA26CFB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10" Type="http://schemas.openxmlformats.org/officeDocument/2006/relationships/image" Target="../media/image4.gif"/><Relationship Id="rId4" Type="http://schemas.openxmlformats.org/officeDocument/2006/relationships/image" Target="../media/image100.png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ctrTitle"/>
          </p:nvPr>
        </p:nvSpPr>
        <p:spPr>
          <a:xfrm>
            <a:off x="4858975" y="1308900"/>
            <a:ext cx="3521825" cy="25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accent1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HMM</a:t>
            </a:r>
            <a:r>
              <a:rPr lang="ko-KR" altLang="en-US" sz="4400" dirty="0"/>
              <a:t> </a:t>
            </a:r>
            <a:r>
              <a:rPr lang="ko-KR" altLang="en-US" sz="3600" dirty="0"/>
              <a:t>기반</a:t>
            </a:r>
            <a:br>
              <a:rPr lang="en-US" altLang="ko-KR" sz="3600" dirty="0"/>
            </a:br>
            <a:r>
              <a:rPr lang="ko-KR" altLang="en-US" sz="3600" dirty="0"/>
              <a:t>다음 </a:t>
            </a:r>
            <a:r>
              <a:rPr lang="en-US" altLang="ko-KR" sz="3600" dirty="0">
                <a:solidFill>
                  <a:srgbClr val="412919"/>
                </a:solidFill>
              </a:rPr>
              <a:t>POI </a:t>
            </a:r>
            <a:r>
              <a:rPr lang="ko-KR" altLang="en-US" sz="3600" dirty="0">
                <a:solidFill>
                  <a:srgbClr val="412919"/>
                </a:solidFill>
              </a:rPr>
              <a:t>추천 및 경로 시각화</a:t>
            </a:r>
            <a:endParaRPr sz="4400" dirty="0">
              <a:solidFill>
                <a:srgbClr val="412919"/>
              </a:solidFill>
            </a:endParaRPr>
          </a:p>
        </p:txBody>
      </p:sp>
      <p:grpSp>
        <p:nvGrpSpPr>
          <p:cNvPr id="313" name="Google Shape;313;p31"/>
          <p:cNvGrpSpPr/>
          <p:nvPr/>
        </p:nvGrpSpPr>
        <p:grpSpPr>
          <a:xfrm>
            <a:off x="-2691865" y="252756"/>
            <a:ext cx="6833031" cy="6709769"/>
            <a:chOff x="-2680521" y="252756"/>
            <a:chExt cx="6833031" cy="6709769"/>
          </a:xfrm>
        </p:grpSpPr>
        <p:sp>
          <p:nvSpPr>
            <p:cNvPr id="314" name="Google Shape;314;p31"/>
            <p:cNvSpPr/>
            <p:nvPr/>
          </p:nvSpPr>
          <p:spPr>
            <a:xfrm>
              <a:off x="482025" y="635465"/>
              <a:ext cx="3670486" cy="3872569"/>
            </a:xfrm>
            <a:custGeom>
              <a:avLst/>
              <a:gdLst/>
              <a:ahLst/>
              <a:cxnLst/>
              <a:rect l="l" t="t" r="r" b="b"/>
              <a:pathLst>
                <a:path w="128406" h="136852" extrusionOk="0">
                  <a:moveTo>
                    <a:pt x="86438" y="0"/>
                  </a:moveTo>
                  <a:cubicBezTo>
                    <a:pt x="62580" y="0"/>
                    <a:pt x="34197" y="7497"/>
                    <a:pt x="22107" y="10954"/>
                  </a:cubicBezTo>
                  <a:cubicBezTo>
                    <a:pt x="1" y="17247"/>
                    <a:pt x="29702" y="125416"/>
                    <a:pt x="29702" y="125416"/>
                  </a:cubicBezTo>
                  <a:lnTo>
                    <a:pt x="28861" y="127207"/>
                  </a:lnTo>
                  <a:cubicBezTo>
                    <a:pt x="29990" y="134247"/>
                    <a:pt x="49985" y="136851"/>
                    <a:pt x="70185" y="136851"/>
                  </a:cubicBezTo>
                  <a:cubicBezTo>
                    <a:pt x="89288" y="136851"/>
                    <a:pt x="108575" y="134522"/>
                    <a:pt x="112267" y="131411"/>
                  </a:cubicBezTo>
                  <a:cubicBezTo>
                    <a:pt x="119834" y="125037"/>
                    <a:pt x="128405" y="59180"/>
                    <a:pt x="124581" y="21993"/>
                  </a:cubicBezTo>
                  <a:cubicBezTo>
                    <a:pt x="122860" y="5145"/>
                    <a:pt x="106202" y="0"/>
                    <a:pt x="86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5" name="Google Shape;315;p31"/>
            <p:cNvGrpSpPr/>
            <p:nvPr/>
          </p:nvGrpSpPr>
          <p:grpSpPr>
            <a:xfrm>
              <a:off x="-2680521" y="252756"/>
              <a:ext cx="6588338" cy="6709769"/>
              <a:chOff x="-2680521" y="252756"/>
              <a:chExt cx="6588338" cy="6709769"/>
            </a:xfrm>
          </p:grpSpPr>
          <p:grpSp>
            <p:nvGrpSpPr>
              <p:cNvPr id="316" name="Google Shape;316;p31"/>
              <p:cNvGrpSpPr/>
              <p:nvPr/>
            </p:nvGrpSpPr>
            <p:grpSpPr>
              <a:xfrm>
                <a:off x="-2361656" y="542657"/>
                <a:ext cx="4763028" cy="3757498"/>
                <a:chOff x="1328500" y="1569250"/>
                <a:chExt cx="2149575" cy="1695775"/>
              </a:xfrm>
            </p:grpSpPr>
            <p:sp>
              <p:nvSpPr>
                <p:cNvPr id="317" name="Google Shape;317;p31"/>
                <p:cNvSpPr/>
                <p:nvPr/>
              </p:nvSpPr>
              <p:spPr>
                <a:xfrm>
                  <a:off x="2353775" y="1576475"/>
                  <a:ext cx="1115500" cy="16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20" h="67244" extrusionOk="0">
                      <a:moveTo>
                        <a:pt x="14688" y="1"/>
                      </a:moveTo>
                      <a:cubicBezTo>
                        <a:pt x="14577" y="1"/>
                        <a:pt x="14464" y="11"/>
                        <a:pt x="14349" y="31"/>
                      </a:cubicBezTo>
                      <a:cubicBezTo>
                        <a:pt x="12152" y="438"/>
                        <a:pt x="9006" y="4316"/>
                        <a:pt x="5235" y="11233"/>
                      </a:cubicBezTo>
                      <a:cubicBezTo>
                        <a:pt x="3852" y="13783"/>
                        <a:pt x="2632" y="16305"/>
                        <a:pt x="1709" y="18285"/>
                      </a:cubicBezTo>
                      <a:cubicBezTo>
                        <a:pt x="1547" y="18611"/>
                        <a:pt x="1384" y="18963"/>
                        <a:pt x="1248" y="19289"/>
                      </a:cubicBezTo>
                      <a:cubicBezTo>
                        <a:pt x="651" y="20618"/>
                        <a:pt x="245" y="21567"/>
                        <a:pt x="82" y="21974"/>
                      </a:cubicBezTo>
                      <a:cubicBezTo>
                        <a:pt x="82" y="22137"/>
                        <a:pt x="82" y="22299"/>
                        <a:pt x="82" y="22462"/>
                      </a:cubicBezTo>
                      <a:cubicBezTo>
                        <a:pt x="82" y="22544"/>
                        <a:pt x="82" y="22652"/>
                        <a:pt x="82" y="22706"/>
                      </a:cubicBezTo>
                      <a:cubicBezTo>
                        <a:pt x="82" y="22760"/>
                        <a:pt x="82" y="22869"/>
                        <a:pt x="0" y="22896"/>
                      </a:cubicBezTo>
                      <a:cubicBezTo>
                        <a:pt x="0" y="26314"/>
                        <a:pt x="0" y="40418"/>
                        <a:pt x="0" y="51864"/>
                      </a:cubicBezTo>
                      <a:lnTo>
                        <a:pt x="0" y="67244"/>
                      </a:lnTo>
                      <a:cubicBezTo>
                        <a:pt x="1330" y="67216"/>
                        <a:pt x="11176" y="67054"/>
                        <a:pt x="21211" y="66593"/>
                      </a:cubicBezTo>
                      <a:cubicBezTo>
                        <a:pt x="30922" y="66131"/>
                        <a:pt x="36726" y="65589"/>
                        <a:pt x="40144" y="65047"/>
                      </a:cubicBezTo>
                      <a:cubicBezTo>
                        <a:pt x="43019" y="64585"/>
                        <a:pt x="44185" y="64151"/>
                        <a:pt x="44511" y="63772"/>
                      </a:cubicBezTo>
                      <a:cubicBezTo>
                        <a:pt x="44592" y="63717"/>
                        <a:pt x="44619" y="63636"/>
                        <a:pt x="44619" y="63582"/>
                      </a:cubicBezTo>
                      <a:cubicBezTo>
                        <a:pt x="44565" y="63148"/>
                        <a:pt x="41663" y="52190"/>
                        <a:pt x="38435" y="40879"/>
                      </a:cubicBezTo>
                      <a:lnTo>
                        <a:pt x="38354" y="40527"/>
                      </a:lnTo>
                      <a:cubicBezTo>
                        <a:pt x="37079" y="36078"/>
                        <a:pt x="35994" y="32417"/>
                        <a:pt x="35045" y="29406"/>
                      </a:cubicBezTo>
                      <a:cubicBezTo>
                        <a:pt x="34692" y="28267"/>
                        <a:pt x="34366" y="27209"/>
                        <a:pt x="34068" y="26259"/>
                      </a:cubicBezTo>
                      <a:cubicBezTo>
                        <a:pt x="31735" y="18990"/>
                        <a:pt x="30623" y="16685"/>
                        <a:pt x="30081" y="16251"/>
                      </a:cubicBezTo>
                      <a:cubicBezTo>
                        <a:pt x="29820" y="16010"/>
                        <a:pt x="29485" y="15873"/>
                        <a:pt x="29130" y="15873"/>
                      </a:cubicBezTo>
                      <a:cubicBezTo>
                        <a:pt x="29006" y="15873"/>
                        <a:pt x="28879" y="15890"/>
                        <a:pt x="28752" y="15925"/>
                      </a:cubicBezTo>
                      <a:cubicBezTo>
                        <a:pt x="27613" y="16251"/>
                        <a:pt x="26528" y="18041"/>
                        <a:pt x="25822" y="19587"/>
                      </a:cubicBezTo>
                      <a:cubicBezTo>
                        <a:pt x="25551" y="20157"/>
                        <a:pt x="25334" y="20699"/>
                        <a:pt x="25171" y="21106"/>
                      </a:cubicBezTo>
                      <a:cubicBezTo>
                        <a:pt x="25063" y="21404"/>
                        <a:pt x="24982" y="21621"/>
                        <a:pt x="24927" y="21757"/>
                      </a:cubicBezTo>
                      <a:cubicBezTo>
                        <a:pt x="24927" y="22191"/>
                        <a:pt x="24900" y="22625"/>
                        <a:pt x="24900" y="23059"/>
                      </a:cubicBezTo>
                      <a:cubicBezTo>
                        <a:pt x="24900" y="23086"/>
                        <a:pt x="24873" y="23113"/>
                        <a:pt x="24846" y="23140"/>
                      </a:cubicBezTo>
                      <a:lnTo>
                        <a:pt x="24846" y="23683"/>
                      </a:lnTo>
                      <a:cubicBezTo>
                        <a:pt x="24846" y="23755"/>
                        <a:pt x="24786" y="23803"/>
                        <a:pt x="24721" y="23803"/>
                      </a:cubicBezTo>
                      <a:cubicBezTo>
                        <a:pt x="24689" y="23803"/>
                        <a:pt x="24656" y="23791"/>
                        <a:pt x="24629" y="23764"/>
                      </a:cubicBezTo>
                      <a:cubicBezTo>
                        <a:pt x="24602" y="23764"/>
                        <a:pt x="24575" y="23737"/>
                        <a:pt x="24575" y="23683"/>
                      </a:cubicBezTo>
                      <a:cubicBezTo>
                        <a:pt x="24548" y="23520"/>
                        <a:pt x="24520" y="23357"/>
                        <a:pt x="24520" y="23167"/>
                      </a:cubicBezTo>
                      <a:cubicBezTo>
                        <a:pt x="24466" y="22706"/>
                        <a:pt x="24493" y="22245"/>
                        <a:pt x="24575" y="21784"/>
                      </a:cubicBezTo>
                      <a:cubicBezTo>
                        <a:pt x="24520" y="21648"/>
                        <a:pt x="24466" y="21350"/>
                        <a:pt x="24358" y="20943"/>
                      </a:cubicBezTo>
                      <a:cubicBezTo>
                        <a:pt x="23463" y="17634"/>
                        <a:pt x="20316" y="6730"/>
                        <a:pt x="16383" y="1034"/>
                      </a:cubicBezTo>
                      <a:cubicBezTo>
                        <a:pt x="15897" y="340"/>
                        <a:pt x="15332" y="1"/>
                        <a:pt x="1468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31"/>
                <p:cNvSpPr/>
                <p:nvPr/>
              </p:nvSpPr>
              <p:spPr>
                <a:xfrm>
                  <a:off x="2465650" y="1576475"/>
                  <a:ext cx="452325" cy="43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93" h="17491" extrusionOk="0">
                      <a:moveTo>
                        <a:pt x="10240" y="1"/>
                      </a:moveTo>
                      <a:cubicBezTo>
                        <a:pt x="10129" y="1"/>
                        <a:pt x="10016" y="11"/>
                        <a:pt x="9901" y="31"/>
                      </a:cubicBezTo>
                      <a:cubicBezTo>
                        <a:pt x="7704" y="438"/>
                        <a:pt x="4558" y="4289"/>
                        <a:pt x="788" y="11233"/>
                      </a:cubicBezTo>
                      <a:cubicBezTo>
                        <a:pt x="543" y="11721"/>
                        <a:pt x="272" y="12209"/>
                        <a:pt x="1" y="12698"/>
                      </a:cubicBezTo>
                      <a:cubicBezTo>
                        <a:pt x="733" y="12318"/>
                        <a:pt x="1520" y="12074"/>
                        <a:pt x="2334" y="12019"/>
                      </a:cubicBezTo>
                      <a:cubicBezTo>
                        <a:pt x="2551" y="12942"/>
                        <a:pt x="2822" y="13864"/>
                        <a:pt x="3147" y="14759"/>
                      </a:cubicBezTo>
                      <a:cubicBezTo>
                        <a:pt x="3229" y="15057"/>
                        <a:pt x="3391" y="15329"/>
                        <a:pt x="3636" y="15518"/>
                      </a:cubicBezTo>
                      <a:cubicBezTo>
                        <a:pt x="3765" y="15607"/>
                        <a:pt x="3908" y="15646"/>
                        <a:pt x="4055" y="15646"/>
                      </a:cubicBezTo>
                      <a:cubicBezTo>
                        <a:pt x="4401" y="15646"/>
                        <a:pt x="4763" y="15432"/>
                        <a:pt x="4992" y="15166"/>
                      </a:cubicBezTo>
                      <a:cubicBezTo>
                        <a:pt x="5344" y="14786"/>
                        <a:pt x="5561" y="14298"/>
                        <a:pt x="5887" y="13918"/>
                      </a:cubicBezTo>
                      <a:cubicBezTo>
                        <a:pt x="6135" y="13651"/>
                        <a:pt x="6492" y="13450"/>
                        <a:pt x="6832" y="13450"/>
                      </a:cubicBezTo>
                      <a:cubicBezTo>
                        <a:pt x="6975" y="13450"/>
                        <a:pt x="7115" y="13485"/>
                        <a:pt x="7243" y="13566"/>
                      </a:cubicBezTo>
                      <a:cubicBezTo>
                        <a:pt x="7406" y="13701"/>
                        <a:pt x="7568" y="13864"/>
                        <a:pt x="7650" y="14081"/>
                      </a:cubicBezTo>
                      <a:cubicBezTo>
                        <a:pt x="8111" y="14813"/>
                        <a:pt x="8545" y="15573"/>
                        <a:pt x="8979" y="16332"/>
                      </a:cubicBezTo>
                      <a:cubicBezTo>
                        <a:pt x="9183" y="16663"/>
                        <a:pt x="9458" y="17042"/>
                        <a:pt x="9828" y="17042"/>
                      </a:cubicBezTo>
                      <a:cubicBezTo>
                        <a:pt x="9852" y="17042"/>
                        <a:pt x="9876" y="17041"/>
                        <a:pt x="9901" y="17037"/>
                      </a:cubicBezTo>
                      <a:cubicBezTo>
                        <a:pt x="10091" y="16983"/>
                        <a:pt x="10254" y="16902"/>
                        <a:pt x="10389" y="16766"/>
                      </a:cubicBezTo>
                      <a:cubicBezTo>
                        <a:pt x="10878" y="16332"/>
                        <a:pt x="11312" y="15790"/>
                        <a:pt x="11610" y="15193"/>
                      </a:cubicBezTo>
                      <a:cubicBezTo>
                        <a:pt x="11746" y="14895"/>
                        <a:pt x="11908" y="14569"/>
                        <a:pt x="12234" y="14461"/>
                      </a:cubicBezTo>
                      <a:cubicBezTo>
                        <a:pt x="12301" y="14436"/>
                        <a:pt x="12367" y="14424"/>
                        <a:pt x="12431" y="14424"/>
                      </a:cubicBezTo>
                      <a:cubicBezTo>
                        <a:pt x="12860" y="14424"/>
                        <a:pt x="13222" y="14931"/>
                        <a:pt x="13481" y="15356"/>
                      </a:cubicBezTo>
                      <a:cubicBezTo>
                        <a:pt x="13834" y="15952"/>
                        <a:pt x="14241" y="16495"/>
                        <a:pt x="14702" y="16983"/>
                      </a:cubicBezTo>
                      <a:cubicBezTo>
                        <a:pt x="14921" y="17245"/>
                        <a:pt x="15227" y="17490"/>
                        <a:pt x="15537" y="17490"/>
                      </a:cubicBezTo>
                      <a:cubicBezTo>
                        <a:pt x="15611" y="17490"/>
                        <a:pt x="15686" y="17476"/>
                        <a:pt x="15760" y="17444"/>
                      </a:cubicBezTo>
                      <a:cubicBezTo>
                        <a:pt x="16031" y="17309"/>
                        <a:pt x="16140" y="16983"/>
                        <a:pt x="16248" y="16685"/>
                      </a:cubicBezTo>
                      <a:cubicBezTo>
                        <a:pt x="16411" y="16169"/>
                        <a:pt x="16682" y="15708"/>
                        <a:pt x="17008" y="15329"/>
                      </a:cubicBezTo>
                      <a:cubicBezTo>
                        <a:pt x="17116" y="15166"/>
                        <a:pt x="17252" y="15030"/>
                        <a:pt x="17414" y="14949"/>
                      </a:cubicBezTo>
                      <a:cubicBezTo>
                        <a:pt x="17506" y="14918"/>
                        <a:pt x="17598" y="14903"/>
                        <a:pt x="17686" y="14903"/>
                      </a:cubicBezTo>
                      <a:cubicBezTo>
                        <a:pt x="17834" y="14903"/>
                        <a:pt x="17974" y="14945"/>
                        <a:pt x="18093" y="15030"/>
                      </a:cubicBezTo>
                      <a:cubicBezTo>
                        <a:pt x="16601" y="10473"/>
                        <a:pt x="14404" y="4669"/>
                        <a:pt x="11935" y="1034"/>
                      </a:cubicBezTo>
                      <a:cubicBezTo>
                        <a:pt x="11449" y="340"/>
                        <a:pt x="10884" y="1"/>
                        <a:pt x="1024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3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31"/>
                <p:cNvSpPr/>
                <p:nvPr/>
              </p:nvSpPr>
              <p:spPr>
                <a:xfrm>
                  <a:off x="2999325" y="1973175"/>
                  <a:ext cx="206175" cy="25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7" h="10392" extrusionOk="0">
                      <a:moveTo>
                        <a:pt x="3334" y="1"/>
                      </a:moveTo>
                      <a:cubicBezTo>
                        <a:pt x="3201" y="1"/>
                        <a:pt x="3065" y="20"/>
                        <a:pt x="2930" y="57"/>
                      </a:cubicBezTo>
                      <a:cubicBezTo>
                        <a:pt x="1791" y="383"/>
                        <a:pt x="706" y="2173"/>
                        <a:pt x="0" y="3719"/>
                      </a:cubicBezTo>
                      <a:cubicBezTo>
                        <a:pt x="109" y="3638"/>
                        <a:pt x="217" y="3529"/>
                        <a:pt x="299" y="3448"/>
                      </a:cubicBezTo>
                      <a:cubicBezTo>
                        <a:pt x="570" y="3095"/>
                        <a:pt x="950" y="2851"/>
                        <a:pt x="1357" y="2715"/>
                      </a:cubicBezTo>
                      <a:cubicBezTo>
                        <a:pt x="1397" y="2688"/>
                        <a:pt x="1438" y="2675"/>
                        <a:pt x="1479" y="2675"/>
                      </a:cubicBezTo>
                      <a:cubicBezTo>
                        <a:pt x="1519" y="2675"/>
                        <a:pt x="1560" y="2688"/>
                        <a:pt x="1601" y="2715"/>
                      </a:cubicBezTo>
                      <a:cubicBezTo>
                        <a:pt x="1655" y="2743"/>
                        <a:pt x="1709" y="2824"/>
                        <a:pt x="1736" y="2905"/>
                      </a:cubicBezTo>
                      <a:lnTo>
                        <a:pt x="2008" y="3692"/>
                      </a:lnTo>
                      <a:cubicBezTo>
                        <a:pt x="2085" y="3925"/>
                        <a:pt x="2187" y="4182"/>
                        <a:pt x="2455" y="4182"/>
                      </a:cubicBezTo>
                      <a:cubicBezTo>
                        <a:pt x="2468" y="4182"/>
                        <a:pt x="2482" y="4181"/>
                        <a:pt x="2496" y="4180"/>
                      </a:cubicBezTo>
                      <a:cubicBezTo>
                        <a:pt x="2794" y="4153"/>
                        <a:pt x="2876" y="3719"/>
                        <a:pt x="3120" y="3556"/>
                      </a:cubicBezTo>
                      <a:cubicBezTo>
                        <a:pt x="3187" y="3517"/>
                        <a:pt x="3257" y="3500"/>
                        <a:pt x="3327" y="3500"/>
                      </a:cubicBezTo>
                      <a:cubicBezTo>
                        <a:pt x="3595" y="3500"/>
                        <a:pt x="3870" y="3754"/>
                        <a:pt x="4042" y="3990"/>
                      </a:cubicBezTo>
                      <a:cubicBezTo>
                        <a:pt x="5534" y="6079"/>
                        <a:pt x="6537" y="8520"/>
                        <a:pt x="8246" y="10391"/>
                      </a:cubicBezTo>
                      <a:cubicBezTo>
                        <a:pt x="5913" y="3122"/>
                        <a:pt x="4801" y="844"/>
                        <a:pt x="4259" y="383"/>
                      </a:cubicBezTo>
                      <a:cubicBezTo>
                        <a:pt x="4004" y="128"/>
                        <a:pt x="3679" y="1"/>
                        <a:pt x="333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23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31"/>
                <p:cNvSpPr/>
                <p:nvPr/>
              </p:nvSpPr>
              <p:spPr>
                <a:xfrm>
                  <a:off x="2346325" y="1569250"/>
                  <a:ext cx="1131750" cy="169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70" h="67831" extrusionOk="0">
                      <a:moveTo>
                        <a:pt x="15025" y="308"/>
                      </a:moveTo>
                      <a:cubicBezTo>
                        <a:pt x="15665" y="308"/>
                        <a:pt x="16220" y="642"/>
                        <a:pt x="16708" y="1350"/>
                      </a:cubicBezTo>
                      <a:cubicBezTo>
                        <a:pt x="21130" y="7725"/>
                        <a:pt x="24547" y="20717"/>
                        <a:pt x="24900" y="22100"/>
                      </a:cubicBezTo>
                      <a:cubicBezTo>
                        <a:pt x="24818" y="22561"/>
                        <a:pt x="24791" y="23022"/>
                        <a:pt x="24846" y="23483"/>
                      </a:cubicBezTo>
                      <a:cubicBezTo>
                        <a:pt x="24846" y="23646"/>
                        <a:pt x="24873" y="23836"/>
                        <a:pt x="24900" y="23999"/>
                      </a:cubicBezTo>
                      <a:cubicBezTo>
                        <a:pt x="24900" y="24053"/>
                        <a:pt x="24927" y="24080"/>
                        <a:pt x="24981" y="24080"/>
                      </a:cubicBezTo>
                      <a:cubicBezTo>
                        <a:pt x="24999" y="24107"/>
                        <a:pt x="25026" y="24119"/>
                        <a:pt x="25055" y="24119"/>
                      </a:cubicBezTo>
                      <a:cubicBezTo>
                        <a:pt x="25111" y="24119"/>
                        <a:pt x="25171" y="24071"/>
                        <a:pt x="25171" y="23999"/>
                      </a:cubicBezTo>
                      <a:lnTo>
                        <a:pt x="25171" y="23456"/>
                      </a:lnTo>
                      <a:cubicBezTo>
                        <a:pt x="25198" y="23429"/>
                        <a:pt x="25225" y="23402"/>
                        <a:pt x="25225" y="23375"/>
                      </a:cubicBezTo>
                      <a:cubicBezTo>
                        <a:pt x="25225" y="22941"/>
                        <a:pt x="25252" y="22507"/>
                        <a:pt x="25280" y="22073"/>
                      </a:cubicBezTo>
                      <a:cubicBezTo>
                        <a:pt x="25578" y="21205"/>
                        <a:pt x="27205" y="16784"/>
                        <a:pt x="29104" y="16214"/>
                      </a:cubicBezTo>
                      <a:cubicBezTo>
                        <a:pt x="29218" y="16188"/>
                        <a:pt x="29334" y="16174"/>
                        <a:pt x="29451" y="16174"/>
                      </a:cubicBezTo>
                      <a:cubicBezTo>
                        <a:pt x="29809" y="16174"/>
                        <a:pt x="30167" y="16301"/>
                        <a:pt x="30433" y="16567"/>
                      </a:cubicBezTo>
                      <a:cubicBezTo>
                        <a:pt x="31220" y="17218"/>
                        <a:pt x="33281" y="21965"/>
                        <a:pt x="38679" y="40843"/>
                      </a:cubicBezTo>
                      <a:cubicBezTo>
                        <a:pt x="41934" y="52262"/>
                        <a:pt x="44863" y="63437"/>
                        <a:pt x="44972" y="63871"/>
                      </a:cubicBezTo>
                      <a:cubicBezTo>
                        <a:pt x="44944" y="63952"/>
                        <a:pt x="44917" y="64034"/>
                        <a:pt x="44890" y="64088"/>
                      </a:cubicBezTo>
                      <a:cubicBezTo>
                        <a:pt x="44131" y="64902"/>
                        <a:pt x="39465" y="66041"/>
                        <a:pt x="21564" y="66882"/>
                      </a:cubicBezTo>
                      <a:cubicBezTo>
                        <a:pt x="11555" y="67343"/>
                        <a:pt x="1709" y="67505"/>
                        <a:pt x="380" y="67533"/>
                      </a:cubicBezTo>
                      <a:cubicBezTo>
                        <a:pt x="380" y="64874"/>
                        <a:pt x="326" y="28935"/>
                        <a:pt x="380" y="23185"/>
                      </a:cubicBezTo>
                      <a:cubicBezTo>
                        <a:pt x="434" y="23158"/>
                        <a:pt x="434" y="23049"/>
                        <a:pt x="434" y="22995"/>
                      </a:cubicBezTo>
                      <a:cubicBezTo>
                        <a:pt x="434" y="22941"/>
                        <a:pt x="434" y="22833"/>
                        <a:pt x="434" y="22751"/>
                      </a:cubicBezTo>
                      <a:cubicBezTo>
                        <a:pt x="434" y="22588"/>
                        <a:pt x="434" y="22426"/>
                        <a:pt x="434" y="22263"/>
                      </a:cubicBezTo>
                      <a:cubicBezTo>
                        <a:pt x="841" y="21259"/>
                        <a:pt x="2902" y="16458"/>
                        <a:pt x="5588" y="11522"/>
                      </a:cubicBezTo>
                      <a:cubicBezTo>
                        <a:pt x="9331" y="4687"/>
                        <a:pt x="12423" y="808"/>
                        <a:pt x="14620" y="347"/>
                      </a:cubicBezTo>
                      <a:lnTo>
                        <a:pt x="14620" y="347"/>
                      </a:lnTo>
                      <a:cubicBezTo>
                        <a:pt x="14539" y="428"/>
                        <a:pt x="14484" y="482"/>
                        <a:pt x="14403" y="564"/>
                      </a:cubicBezTo>
                      <a:cubicBezTo>
                        <a:pt x="14322" y="672"/>
                        <a:pt x="14240" y="754"/>
                        <a:pt x="14159" y="862"/>
                      </a:cubicBezTo>
                      <a:cubicBezTo>
                        <a:pt x="14132" y="889"/>
                        <a:pt x="14132" y="916"/>
                        <a:pt x="14159" y="944"/>
                      </a:cubicBezTo>
                      <a:cubicBezTo>
                        <a:pt x="14159" y="957"/>
                        <a:pt x="14166" y="964"/>
                        <a:pt x="14176" y="964"/>
                      </a:cubicBezTo>
                      <a:cubicBezTo>
                        <a:pt x="14186" y="964"/>
                        <a:pt x="14199" y="957"/>
                        <a:pt x="14213" y="944"/>
                      </a:cubicBezTo>
                      <a:cubicBezTo>
                        <a:pt x="14322" y="862"/>
                        <a:pt x="14430" y="754"/>
                        <a:pt x="14511" y="672"/>
                      </a:cubicBezTo>
                      <a:cubicBezTo>
                        <a:pt x="14593" y="564"/>
                        <a:pt x="14674" y="455"/>
                        <a:pt x="14783" y="374"/>
                      </a:cubicBezTo>
                      <a:cubicBezTo>
                        <a:pt x="14783" y="374"/>
                        <a:pt x="14810" y="347"/>
                        <a:pt x="14810" y="320"/>
                      </a:cubicBezTo>
                      <a:cubicBezTo>
                        <a:pt x="14883" y="312"/>
                        <a:pt x="14954" y="308"/>
                        <a:pt x="15025" y="308"/>
                      </a:cubicBezTo>
                      <a:close/>
                      <a:moveTo>
                        <a:pt x="15031" y="1"/>
                      </a:moveTo>
                      <a:cubicBezTo>
                        <a:pt x="14880" y="1"/>
                        <a:pt x="14724" y="17"/>
                        <a:pt x="14566" y="48"/>
                      </a:cubicBezTo>
                      <a:cubicBezTo>
                        <a:pt x="13291" y="320"/>
                        <a:pt x="11745" y="1649"/>
                        <a:pt x="9955" y="4009"/>
                      </a:cubicBezTo>
                      <a:cubicBezTo>
                        <a:pt x="8219" y="6395"/>
                        <a:pt x="6645" y="8891"/>
                        <a:pt x="5262" y="11495"/>
                      </a:cubicBezTo>
                      <a:cubicBezTo>
                        <a:pt x="3363" y="15048"/>
                        <a:pt x="1628" y="18655"/>
                        <a:pt x="81" y="22371"/>
                      </a:cubicBezTo>
                      <a:cubicBezTo>
                        <a:pt x="0" y="22697"/>
                        <a:pt x="81" y="63057"/>
                        <a:pt x="81" y="67668"/>
                      </a:cubicBezTo>
                      <a:lnTo>
                        <a:pt x="81" y="67831"/>
                      </a:lnTo>
                      <a:lnTo>
                        <a:pt x="217" y="67831"/>
                      </a:lnTo>
                      <a:cubicBezTo>
                        <a:pt x="326" y="67831"/>
                        <a:pt x="10850" y="67668"/>
                        <a:pt x="21591" y="67180"/>
                      </a:cubicBezTo>
                      <a:cubicBezTo>
                        <a:pt x="27883" y="66882"/>
                        <a:pt x="33037" y="66529"/>
                        <a:pt x="36834" y="66122"/>
                      </a:cubicBezTo>
                      <a:cubicBezTo>
                        <a:pt x="41744" y="65580"/>
                        <a:pt x="44429" y="64983"/>
                        <a:pt x="45107" y="64278"/>
                      </a:cubicBezTo>
                      <a:cubicBezTo>
                        <a:pt x="45216" y="64169"/>
                        <a:pt x="45270" y="64006"/>
                        <a:pt x="45270" y="63844"/>
                      </a:cubicBezTo>
                      <a:cubicBezTo>
                        <a:pt x="45270" y="63708"/>
                        <a:pt x="42286" y="52262"/>
                        <a:pt x="39031" y="40870"/>
                      </a:cubicBezTo>
                      <a:cubicBezTo>
                        <a:pt x="34664" y="25572"/>
                        <a:pt x="31844" y="17299"/>
                        <a:pt x="30650" y="16323"/>
                      </a:cubicBezTo>
                      <a:cubicBezTo>
                        <a:pt x="30325" y="16018"/>
                        <a:pt x="29892" y="15865"/>
                        <a:pt x="29456" y="15865"/>
                      </a:cubicBezTo>
                      <a:cubicBezTo>
                        <a:pt x="29311" y="15865"/>
                        <a:pt x="29165" y="15882"/>
                        <a:pt x="29023" y="15916"/>
                      </a:cubicBezTo>
                      <a:cubicBezTo>
                        <a:pt x="27151" y="16458"/>
                        <a:pt x="25605" y="20310"/>
                        <a:pt x="25117" y="21666"/>
                      </a:cubicBezTo>
                      <a:cubicBezTo>
                        <a:pt x="24818" y="20554"/>
                        <a:pt x="24032" y="17625"/>
                        <a:pt x="22893" y="14207"/>
                      </a:cubicBezTo>
                      <a:cubicBezTo>
                        <a:pt x="21536" y="10220"/>
                        <a:pt x="19421" y="4687"/>
                        <a:pt x="16980" y="1161"/>
                      </a:cubicBezTo>
                      <a:cubicBezTo>
                        <a:pt x="16438" y="393"/>
                        <a:pt x="15783" y="1"/>
                        <a:pt x="150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31"/>
                <p:cNvSpPr/>
                <p:nvPr/>
              </p:nvSpPr>
              <p:spPr>
                <a:xfrm>
                  <a:off x="1335275" y="2029525"/>
                  <a:ext cx="1790875" cy="121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35" h="48652" extrusionOk="0">
                      <a:moveTo>
                        <a:pt x="36238" y="0"/>
                      </a:moveTo>
                      <a:cubicBezTo>
                        <a:pt x="35506" y="27"/>
                        <a:pt x="34827" y="163"/>
                        <a:pt x="34149" y="407"/>
                      </a:cubicBezTo>
                      <a:cubicBezTo>
                        <a:pt x="32495" y="1031"/>
                        <a:pt x="30867" y="2252"/>
                        <a:pt x="29593" y="3228"/>
                      </a:cubicBezTo>
                      <a:cubicBezTo>
                        <a:pt x="27911" y="4503"/>
                        <a:pt x="26338" y="5886"/>
                        <a:pt x="24873" y="7378"/>
                      </a:cubicBezTo>
                      <a:cubicBezTo>
                        <a:pt x="23598" y="8680"/>
                        <a:pt x="22459" y="9982"/>
                        <a:pt x="21483" y="11094"/>
                      </a:cubicBezTo>
                      <a:cubicBezTo>
                        <a:pt x="20967" y="11691"/>
                        <a:pt x="20479" y="12260"/>
                        <a:pt x="19964" y="12857"/>
                      </a:cubicBezTo>
                      <a:cubicBezTo>
                        <a:pt x="14539" y="19340"/>
                        <a:pt x="9629" y="26338"/>
                        <a:pt x="4883" y="33119"/>
                      </a:cubicBezTo>
                      <a:cubicBezTo>
                        <a:pt x="3608" y="34963"/>
                        <a:pt x="2279" y="36862"/>
                        <a:pt x="1113" y="38815"/>
                      </a:cubicBezTo>
                      <a:cubicBezTo>
                        <a:pt x="814" y="39303"/>
                        <a:pt x="543" y="39845"/>
                        <a:pt x="326" y="40415"/>
                      </a:cubicBezTo>
                      <a:cubicBezTo>
                        <a:pt x="272" y="40605"/>
                        <a:pt x="217" y="40795"/>
                        <a:pt x="190" y="40984"/>
                      </a:cubicBezTo>
                      <a:cubicBezTo>
                        <a:pt x="0" y="42178"/>
                        <a:pt x="706" y="43154"/>
                        <a:pt x="1329" y="43778"/>
                      </a:cubicBezTo>
                      <a:cubicBezTo>
                        <a:pt x="3391" y="45785"/>
                        <a:pt x="6809" y="46463"/>
                        <a:pt x="9575" y="47006"/>
                      </a:cubicBezTo>
                      <a:cubicBezTo>
                        <a:pt x="14240" y="47928"/>
                        <a:pt x="19069" y="48254"/>
                        <a:pt x="23191" y="48443"/>
                      </a:cubicBezTo>
                      <a:cubicBezTo>
                        <a:pt x="26582" y="48591"/>
                        <a:pt x="29970" y="48651"/>
                        <a:pt x="33283" y="48651"/>
                      </a:cubicBezTo>
                      <a:cubicBezTo>
                        <a:pt x="40969" y="48651"/>
                        <a:pt x="48251" y="48324"/>
                        <a:pt x="54221" y="47982"/>
                      </a:cubicBezTo>
                      <a:cubicBezTo>
                        <a:pt x="60541" y="47630"/>
                        <a:pt x="65396" y="47277"/>
                        <a:pt x="69953" y="46843"/>
                      </a:cubicBezTo>
                      <a:cubicBezTo>
                        <a:pt x="71390" y="45975"/>
                        <a:pt x="71635" y="44158"/>
                        <a:pt x="71580" y="42775"/>
                      </a:cubicBezTo>
                      <a:cubicBezTo>
                        <a:pt x="71499" y="41201"/>
                        <a:pt x="71065" y="39655"/>
                        <a:pt x="70333" y="38272"/>
                      </a:cubicBezTo>
                      <a:cubicBezTo>
                        <a:pt x="68597" y="35397"/>
                        <a:pt x="66671" y="32657"/>
                        <a:pt x="64501" y="30081"/>
                      </a:cubicBezTo>
                      <a:cubicBezTo>
                        <a:pt x="63959" y="29375"/>
                        <a:pt x="63389" y="28670"/>
                        <a:pt x="62792" y="27965"/>
                      </a:cubicBezTo>
                      <a:cubicBezTo>
                        <a:pt x="61355" y="26229"/>
                        <a:pt x="59917" y="24493"/>
                        <a:pt x="58425" y="22757"/>
                      </a:cubicBezTo>
                      <a:cubicBezTo>
                        <a:pt x="54791" y="18445"/>
                        <a:pt x="51020" y="14159"/>
                        <a:pt x="47196" y="9901"/>
                      </a:cubicBezTo>
                      <a:cubicBezTo>
                        <a:pt x="46409" y="9033"/>
                        <a:pt x="45596" y="8083"/>
                        <a:pt x="44836" y="7161"/>
                      </a:cubicBezTo>
                      <a:cubicBezTo>
                        <a:pt x="42992" y="4991"/>
                        <a:pt x="41120" y="2767"/>
                        <a:pt x="39005" y="1031"/>
                      </a:cubicBezTo>
                      <a:cubicBezTo>
                        <a:pt x="38245" y="380"/>
                        <a:pt x="37242" y="0"/>
                        <a:pt x="3623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31"/>
                <p:cNvSpPr/>
                <p:nvPr/>
              </p:nvSpPr>
              <p:spPr>
                <a:xfrm>
                  <a:off x="1958450" y="2029525"/>
                  <a:ext cx="837475" cy="56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99" h="22785" extrusionOk="0">
                      <a:moveTo>
                        <a:pt x="11338" y="0"/>
                      </a:moveTo>
                      <a:cubicBezTo>
                        <a:pt x="10633" y="27"/>
                        <a:pt x="9928" y="163"/>
                        <a:pt x="9277" y="407"/>
                      </a:cubicBezTo>
                      <a:cubicBezTo>
                        <a:pt x="7595" y="1031"/>
                        <a:pt x="5968" y="2252"/>
                        <a:pt x="4693" y="3228"/>
                      </a:cubicBezTo>
                      <a:cubicBezTo>
                        <a:pt x="3011" y="4503"/>
                        <a:pt x="1438" y="5886"/>
                        <a:pt x="0" y="7378"/>
                      </a:cubicBezTo>
                      <a:cubicBezTo>
                        <a:pt x="0" y="7432"/>
                        <a:pt x="27" y="7459"/>
                        <a:pt x="55" y="7514"/>
                      </a:cubicBezTo>
                      <a:cubicBezTo>
                        <a:pt x="176" y="7736"/>
                        <a:pt x="388" y="7853"/>
                        <a:pt x="623" y="7853"/>
                      </a:cubicBezTo>
                      <a:cubicBezTo>
                        <a:pt x="703" y="7853"/>
                        <a:pt x="786" y="7840"/>
                        <a:pt x="868" y="7812"/>
                      </a:cubicBezTo>
                      <a:lnTo>
                        <a:pt x="5615" y="5425"/>
                      </a:lnTo>
                      <a:cubicBezTo>
                        <a:pt x="5712" y="5377"/>
                        <a:pt x="5809" y="5355"/>
                        <a:pt x="5904" y="5355"/>
                      </a:cubicBezTo>
                      <a:cubicBezTo>
                        <a:pt x="6394" y="5355"/>
                        <a:pt x="6835" y="5938"/>
                        <a:pt x="6971" y="6483"/>
                      </a:cubicBezTo>
                      <a:cubicBezTo>
                        <a:pt x="7161" y="7107"/>
                        <a:pt x="7297" y="7893"/>
                        <a:pt x="7920" y="8110"/>
                      </a:cubicBezTo>
                      <a:cubicBezTo>
                        <a:pt x="8016" y="8141"/>
                        <a:pt x="8110" y="8155"/>
                        <a:pt x="8203" y="8155"/>
                      </a:cubicBezTo>
                      <a:cubicBezTo>
                        <a:pt x="8845" y="8155"/>
                        <a:pt x="9416" y="7486"/>
                        <a:pt x="10009" y="7107"/>
                      </a:cubicBezTo>
                      <a:cubicBezTo>
                        <a:pt x="10417" y="6847"/>
                        <a:pt x="10872" y="6743"/>
                        <a:pt x="11346" y="6743"/>
                      </a:cubicBezTo>
                      <a:cubicBezTo>
                        <a:pt x="12258" y="6743"/>
                        <a:pt x="13238" y="7130"/>
                        <a:pt x="14078" y="7541"/>
                      </a:cubicBezTo>
                      <a:cubicBezTo>
                        <a:pt x="16763" y="8924"/>
                        <a:pt x="19285" y="10606"/>
                        <a:pt x="21564" y="12586"/>
                      </a:cubicBezTo>
                      <a:cubicBezTo>
                        <a:pt x="24927" y="15542"/>
                        <a:pt x="27775" y="19095"/>
                        <a:pt x="31410" y="21726"/>
                      </a:cubicBezTo>
                      <a:cubicBezTo>
                        <a:pt x="32034" y="22215"/>
                        <a:pt x="32739" y="22567"/>
                        <a:pt x="33498" y="22784"/>
                      </a:cubicBezTo>
                      <a:cubicBezTo>
                        <a:pt x="29864" y="18472"/>
                        <a:pt x="26093" y="14159"/>
                        <a:pt x="22269" y="9901"/>
                      </a:cubicBezTo>
                      <a:cubicBezTo>
                        <a:pt x="21482" y="9033"/>
                        <a:pt x="20669" y="8083"/>
                        <a:pt x="19909" y="7161"/>
                      </a:cubicBezTo>
                      <a:cubicBezTo>
                        <a:pt x="18065" y="4991"/>
                        <a:pt x="16193" y="2767"/>
                        <a:pt x="14078" y="1031"/>
                      </a:cubicBezTo>
                      <a:cubicBezTo>
                        <a:pt x="13318" y="380"/>
                        <a:pt x="12342" y="0"/>
                        <a:pt x="1133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2344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31"/>
                <p:cNvSpPr/>
                <p:nvPr/>
              </p:nvSpPr>
              <p:spPr>
                <a:xfrm>
                  <a:off x="1328500" y="2022100"/>
                  <a:ext cx="1805100" cy="12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04" h="49229" extrusionOk="0">
                      <a:moveTo>
                        <a:pt x="36509" y="270"/>
                      </a:moveTo>
                      <a:cubicBezTo>
                        <a:pt x="37513" y="297"/>
                        <a:pt x="38516" y="650"/>
                        <a:pt x="39276" y="1328"/>
                      </a:cubicBezTo>
                      <a:cubicBezTo>
                        <a:pt x="41391" y="3064"/>
                        <a:pt x="43263" y="5288"/>
                        <a:pt x="45107" y="7458"/>
                      </a:cubicBezTo>
                      <a:cubicBezTo>
                        <a:pt x="45867" y="8380"/>
                        <a:pt x="46680" y="9330"/>
                        <a:pt x="47467" y="10198"/>
                      </a:cubicBezTo>
                      <a:cubicBezTo>
                        <a:pt x="52837" y="16138"/>
                        <a:pt x="58072" y="22213"/>
                        <a:pt x="63063" y="28262"/>
                      </a:cubicBezTo>
                      <a:cubicBezTo>
                        <a:pt x="65830" y="31625"/>
                        <a:pt x="68488" y="34934"/>
                        <a:pt x="70604" y="38569"/>
                      </a:cubicBezTo>
                      <a:cubicBezTo>
                        <a:pt x="71336" y="39952"/>
                        <a:pt x="71743" y="41498"/>
                        <a:pt x="71824" y="43072"/>
                      </a:cubicBezTo>
                      <a:cubicBezTo>
                        <a:pt x="71906" y="44455"/>
                        <a:pt x="71661" y="46272"/>
                        <a:pt x="70224" y="47140"/>
                      </a:cubicBezTo>
                      <a:cubicBezTo>
                        <a:pt x="65667" y="47574"/>
                        <a:pt x="60812" y="47927"/>
                        <a:pt x="54492" y="48279"/>
                      </a:cubicBezTo>
                      <a:cubicBezTo>
                        <a:pt x="48548" y="48600"/>
                        <a:pt x="41304" y="48934"/>
                        <a:pt x="33656" y="48934"/>
                      </a:cubicBezTo>
                      <a:cubicBezTo>
                        <a:pt x="30311" y="48934"/>
                        <a:pt x="26888" y="48870"/>
                        <a:pt x="23462" y="48713"/>
                      </a:cubicBezTo>
                      <a:cubicBezTo>
                        <a:pt x="19340" y="48523"/>
                        <a:pt x="14511" y="48225"/>
                        <a:pt x="9846" y="47303"/>
                      </a:cubicBezTo>
                      <a:cubicBezTo>
                        <a:pt x="7080" y="46760"/>
                        <a:pt x="3662" y="46082"/>
                        <a:pt x="1628" y="44075"/>
                      </a:cubicBezTo>
                      <a:cubicBezTo>
                        <a:pt x="977" y="43451"/>
                        <a:pt x="271" y="42475"/>
                        <a:pt x="461" y="41281"/>
                      </a:cubicBezTo>
                      <a:cubicBezTo>
                        <a:pt x="488" y="41092"/>
                        <a:pt x="543" y="40902"/>
                        <a:pt x="597" y="40712"/>
                      </a:cubicBezTo>
                      <a:cubicBezTo>
                        <a:pt x="814" y="40142"/>
                        <a:pt x="1085" y="39600"/>
                        <a:pt x="1384" y="39084"/>
                      </a:cubicBezTo>
                      <a:cubicBezTo>
                        <a:pt x="2550" y="37131"/>
                        <a:pt x="3879" y="35233"/>
                        <a:pt x="5154" y="33416"/>
                      </a:cubicBezTo>
                      <a:cubicBezTo>
                        <a:pt x="10334" y="26011"/>
                        <a:pt x="15705" y="18335"/>
                        <a:pt x="21754" y="11364"/>
                      </a:cubicBezTo>
                      <a:cubicBezTo>
                        <a:pt x="23815" y="9004"/>
                        <a:pt x="26609" y="5939"/>
                        <a:pt x="29864" y="3498"/>
                      </a:cubicBezTo>
                      <a:cubicBezTo>
                        <a:pt x="31138" y="2521"/>
                        <a:pt x="32766" y="1301"/>
                        <a:pt x="34420" y="677"/>
                      </a:cubicBezTo>
                      <a:cubicBezTo>
                        <a:pt x="35098" y="433"/>
                        <a:pt x="35777" y="297"/>
                        <a:pt x="36509" y="270"/>
                      </a:cubicBezTo>
                      <a:close/>
                      <a:moveTo>
                        <a:pt x="36480" y="1"/>
                      </a:moveTo>
                      <a:cubicBezTo>
                        <a:pt x="33999" y="1"/>
                        <a:pt x="31495" y="1887"/>
                        <a:pt x="29647" y="3254"/>
                      </a:cubicBezTo>
                      <a:cubicBezTo>
                        <a:pt x="26392" y="5722"/>
                        <a:pt x="23571" y="8787"/>
                        <a:pt x="21509" y="11201"/>
                      </a:cubicBezTo>
                      <a:cubicBezTo>
                        <a:pt x="15461" y="18145"/>
                        <a:pt x="10090" y="25821"/>
                        <a:pt x="4882" y="33226"/>
                      </a:cubicBezTo>
                      <a:cubicBezTo>
                        <a:pt x="3608" y="35070"/>
                        <a:pt x="2279" y="36969"/>
                        <a:pt x="1112" y="38922"/>
                      </a:cubicBezTo>
                      <a:cubicBezTo>
                        <a:pt x="787" y="39437"/>
                        <a:pt x="516" y="40007"/>
                        <a:pt x="299" y="40576"/>
                      </a:cubicBezTo>
                      <a:cubicBezTo>
                        <a:pt x="244" y="40793"/>
                        <a:pt x="190" y="41010"/>
                        <a:pt x="163" y="41227"/>
                      </a:cubicBezTo>
                      <a:cubicBezTo>
                        <a:pt x="0" y="42258"/>
                        <a:pt x="407" y="43316"/>
                        <a:pt x="1384" y="44265"/>
                      </a:cubicBezTo>
                      <a:cubicBezTo>
                        <a:pt x="3499" y="46354"/>
                        <a:pt x="6971" y="47032"/>
                        <a:pt x="9765" y="47574"/>
                      </a:cubicBezTo>
                      <a:cubicBezTo>
                        <a:pt x="14457" y="48523"/>
                        <a:pt x="19312" y="48822"/>
                        <a:pt x="23408" y="49012"/>
                      </a:cubicBezTo>
                      <a:cubicBezTo>
                        <a:pt x="26853" y="49174"/>
                        <a:pt x="30270" y="49229"/>
                        <a:pt x="33607" y="49229"/>
                      </a:cubicBezTo>
                      <a:cubicBezTo>
                        <a:pt x="41283" y="49229"/>
                        <a:pt x="48552" y="48903"/>
                        <a:pt x="54492" y="48551"/>
                      </a:cubicBezTo>
                      <a:cubicBezTo>
                        <a:pt x="60839" y="48198"/>
                        <a:pt x="65667" y="47845"/>
                        <a:pt x="70278" y="47411"/>
                      </a:cubicBezTo>
                      <a:lnTo>
                        <a:pt x="70332" y="47411"/>
                      </a:lnTo>
                      <a:cubicBezTo>
                        <a:pt x="71960" y="46462"/>
                        <a:pt x="72204" y="44536"/>
                        <a:pt x="72123" y="43072"/>
                      </a:cubicBezTo>
                      <a:cubicBezTo>
                        <a:pt x="72041" y="41444"/>
                        <a:pt x="71607" y="39871"/>
                        <a:pt x="70848" y="38433"/>
                      </a:cubicBezTo>
                      <a:cubicBezTo>
                        <a:pt x="68732" y="34772"/>
                        <a:pt x="66074" y="31435"/>
                        <a:pt x="63307" y="28099"/>
                      </a:cubicBezTo>
                      <a:cubicBezTo>
                        <a:pt x="58289" y="22051"/>
                        <a:pt x="53054" y="15975"/>
                        <a:pt x="47711" y="10008"/>
                      </a:cubicBezTo>
                      <a:cubicBezTo>
                        <a:pt x="46924" y="9140"/>
                        <a:pt x="46138" y="8245"/>
                        <a:pt x="45324" y="7268"/>
                      </a:cubicBezTo>
                      <a:cubicBezTo>
                        <a:pt x="44375" y="6156"/>
                        <a:pt x="43426" y="5017"/>
                        <a:pt x="42422" y="3932"/>
                      </a:cubicBezTo>
                      <a:cubicBezTo>
                        <a:pt x="42422" y="3905"/>
                        <a:pt x="42422" y="3878"/>
                        <a:pt x="42449" y="3851"/>
                      </a:cubicBezTo>
                      <a:lnTo>
                        <a:pt x="42530" y="3661"/>
                      </a:lnTo>
                      <a:cubicBezTo>
                        <a:pt x="42585" y="3552"/>
                        <a:pt x="42639" y="3417"/>
                        <a:pt x="42693" y="3281"/>
                      </a:cubicBezTo>
                      <a:cubicBezTo>
                        <a:pt x="42775" y="3037"/>
                        <a:pt x="42883" y="2793"/>
                        <a:pt x="42992" y="2521"/>
                      </a:cubicBezTo>
                      <a:lnTo>
                        <a:pt x="43290" y="1789"/>
                      </a:lnTo>
                      <a:lnTo>
                        <a:pt x="43426" y="1409"/>
                      </a:lnTo>
                      <a:cubicBezTo>
                        <a:pt x="43480" y="1274"/>
                        <a:pt x="43534" y="1138"/>
                        <a:pt x="43534" y="1003"/>
                      </a:cubicBezTo>
                      <a:cubicBezTo>
                        <a:pt x="43534" y="969"/>
                        <a:pt x="43513" y="946"/>
                        <a:pt x="43485" y="946"/>
                      </a:cubicBezTo>
                      <a:cubicBezTo>
                        <a:pt x="43467" y="946"/>
                        <a:pt x="43446" y="955"/>
                        <a:pt x="43426" y="975"/>
                      </a:cubicBezTo>
                      <a:cubicBezTo>
                        <a:pt x="43344" y="1084"/>
                        <a:pt x="43290" y="1192"/>
                        <a:pt x="43236" y="1301"/>
                      </a:cubicBezTo>
                      <a:cubicBezTo>
                        <a:pt x="43181" y="1437"/>
                        <a:pt x="43154" y="1572"/>
                        <a:pt x="43100" y="1681"/>
                      </a:cubicBezTo>
                      <a:cubicBezTo>
                        <a:pt x="42992" y="1952"/>
                        <a:pt x="42883" y="2196"/>
                        <a:pt x="42802" y="2440"/>
                      </a:cubicBezTo>
                      <a:lnTo>
                        <a:pt x="42503" y="3200"/>
                      </a:lnTo>
                      <a:lnTo>
                        <a:pt x="42341" y="3579"/>
                      </a:lnTo>
                      <a:lnTo>
                        <a:pt x="42286" y="3769"/>
                      </a:lnTo>
                      <a:cubicBezTo>
                        <a:pt x="41391" y="2820"/>
                        <a:pt x="40469" y="1925"/>
                        <a:pt x="39465" y="1111"/>
                      </a:cubicBezTo>
                      <a:cubicBezTo>
                        <a:pt x="38505" y="316"/>
                        <a:pt x="37495" y="1"/>
                        <a:pt x="364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4" name="Google Shape;324;p31"/>
              <p:cNvGrpSpPr/>
              <p:nvPr/>
            </p:nvGrpSpPr>
            <p:grpSpPr>
              <a:xfrm>
                <a:off x="3174554" y="3618702"/>
                <a:ext cx="733264" cy="828986"/>
                <a:chOff x="3867975" y="3279025"/>
                <a:chExt cx="330925" cy="374125"/>
              </a:xfrm>
            </p:grpSpPr>
            <p:sp>
              <p:nvSpPr>
                <p:cNvPr id="325" name="Google Shape;325;p31"/>
                <p:cNvSpPr/>
                <p:nvPr/>
              </p:nvSpPr>
              <p:spPr>
                <a:xfrm>
                  <a:off x="3893725" y="3372775"/>
                  <a:ext cx="271275" cy="27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11042" extrusionOk="0">
                      <a:moveTo>
                        <a:pt x="3691" y="1"/>
                      </a:moveTo>
                      <a:cubicBezTo>
                        <a:pt x="3682" y="1"/>
                        <a:pt x="3672" y="1"/>
                        <a:pt x="3663" y="3"/>
                      </a:cubicBezTo>
                      <a:cubicBezTo>
                        <a:pt x="3635" y="138"/>
                        <a:pt x="3608" y="274"/>
                        <a:pt x="3608" y="409"/>
                      </a:cubicBezTo>
                      <a:cubicBezTo>
                        <a:pt x="3581" y="545"/>
                        <a:pt x="3554" y="708"/>
                        <a:pt x="3391" y="735"/>
                      </a:cubicBezTo>
                      <a:cubicBezTo>
                        <a:pt x="3369" y="739"/>
                        <a:pt x="3346" y="742"/>
                        <a:pt x="3324" y="742"/>
                      </a:cubicBezTo>
                      <a:cubicBezTo>
                        <a:pt x="3213" y="742"/>
                        <a:pt x="3111" y="685"/>
                        <a:pt x="3066" y="572"/>
                      </a:cubicBezTo>
                      <a:cubicBezTo>
                        <a:pt x="3039" y="518"/>
                        <a:pt x="3012" y="464"/>
                        <a:pt x="3012" y="382"/>
                      </a:cubicBezTo>
                      <a:cubicBezTo>
                        <a:pt x="2984" y="328"/>
                        <a:pt x="2984" y="274"/>
                        <a:pt x="2930" y="247"/>
                      </a:cubicBezTo>
                      <a:cubicBezTo>
                        <a:pt x="2903" y="233"/>
                        <a:pt x="2876" y="226"/>
                        <a:pt x="2849" y="226"/>
                      </a:cubicBezTo>
                      <a:cubicBezTo>
                        <a:pt x="2822" y="226"/>
                        <a:pt x="2795" y="233"/>
                        <a:pt x="2767" y="247"/>
                      </a:cubicBezTo>
                      <a:lnTo>
                        <a:pt x="2523" y="274"/>
                      </a:lnTo>
                      <a:lnTo>
                        <a:pt x="2062" y="355"/>
                      </a:lnTo>
                      <a:lnTo>
                        <a:pt x="1764" y="409"/>
                      </a:lnTo>
                      <a:cubicBezTo>
                        <a:pt x="1764" y="464"/>
                        <a:pt x="1764" y="545"/>
                        <a:pt x="1791" y="626"/>
                      </a:cubicBezTo>
                      <a:lnTo>
                        <a:pt x="1791" y="762"/>
                      </a:lnTo>
                      <a:cubicBezTo>
                        <a:pt x="1791" y="816"/>
                        <a:pt x="1764" y="871"/>
                        <a:pt x="1737" y="898"/>
                      </a:cubicBezTo>
                      <a:cubicBezTo>
                        <a:pt x="1737" y="921"/>
                        <a:pt x="1727" y="929"/>
                        <a:pt x="1716" y="929"/>
                      </a:cubicBezTo>
                      <a:cubicBezTo>
                        <a:pt x="1701" y="929"/>
                        <a:pt x="1682" y="913"/>
                        <a:pt x="1682" y="898"/>
                      </a:cubicBezTo>
                      <a:cubicBezTo>
                        <a:pt x="1655" y="871"/>
                        <a:pt x="1655" y="816"/>
                        <a:pt x="1655" y="762"/>
                      </a:cubicBezTo>
                      <a:lnTo>
                        <a:pt x="1655" y="654"/>
                      </a:lnTo>
                      <a:lnTo>
                        <a:pt x="1655" y="437"/>
                      </a:lnTo>
                      <a:lnTo>
                        <a:pt x="1601" y="437"/>
                      </a:lnTo>
                      <a:lnTo>
                        <a:pt x="1465" y="464"/>
                      </a:lnTo>
                      <a:cubicBezTo>
                        <a:pt x="1493" y="708"/>
                        <a:pt x="1493" y="952"/>
                        <a:pt x="1493" y="1196"/>
                      </a:cubicBezTo>
                      <a:lnTo>
                        <a:pt x="1493" y="1549"/>
                      </a:lnTo>
                      <a:cubicBezTo>
                        <a:pt x="1493" y="1657"/>
                        <a:pt x="1493" y="1766"/>
                        <a:pt x="1438" y="1847"/>
                      </a:cubicBezTo>
                      <a:lnTo>
                        <a:pt x="1384" y="1847"/>
                      </a:lnTo>
                      <a:cubicBezTo>
                        <a:pt x="1330" y="1766"/>
                        <a:pt x="1330" y="1630"/>
                        <a:pt x="1330" y="1549"/>
                      </a:cubicBezTo>
                      <a:lnTo>
                        <a:pt x="1330" y="1196"/>
                      </a:lnTo>
                      <a:cubicBezTo>
                        <a:pt x="1330" y="952"/>
                        <a:pt x="1330" y="708"/>
                        <a:pt x="1357" y="491"/>
                      </a:cubicBezTo>
                      <a:lnTo>
                        <a:pt x="1140" y="491"/>
                      </a:lnTo>
                      <a:lnTo>
                        <a:pt x="1140" y="898"/>
                      </a:lnTo>
                      <a:lnTo>
                        <a:pt x="1140" y="1142"/>
                      </a:lnTo>
                      <a:cubicBezTo>
                        <a:pt x="1140" y="1223"/>
                        <a:pt x="1140" y="1305"/>
                        <a:pt x="1113" y="1359"/>
                      </a:cubicBezTo>
                      <a:cubicBezTo>
                        <a:pt x="1099" y="1386"/>
                        <a:pt x="1079" y="1399"/>
                        <a:pt x="1059" y="1399"/>
                      </a:cubicBezTo>
                      <a:cubicBezTo>
                        <a:pt x="1038" y="1399"/>
                        <a:pt x="1018" y="1386"/>
                        <a:pt x="1004" y="1359"/>
                      </a:cubicBezTo>
                      <a:cubicBezTo>
                        <a:pt x="977" y="1305"/>
                        <a:pt x="950" y="1223"/>
                        <a:pt x="977" y="1142"/>
                      </a:cubicBezTo>
                      <a:lnTo>
                        <a:pt x="977" y="898"/>
                      </a:lnTo>
                      <a:cubicBezTo>
                        <a:pt x="977" y="762"/>
                        <a:pt x="977" y="599"/>
                        <a:pt x="977" y="464"/>
                      </a:cubicBezTo>
                      <a:cubicBezTo>
                        <a:pt x="923" y="437"/>
                        <a:pt x="869" y="382"/>
                        <a:pt x="815" y="355"/>
                      </a:cubicBezTo>
                      <a:cubicBezTo>
                        <a:pt x="787" y="328"/>
                        <a:pt x="760" y="247"/>
                        <a:pt x="706" y="247"/>
                      </a:cubicBezTo>
                      <a:cubicBezTo>
                        <a:pt x="679" y="247"/>
                        <a:pt x="625" y="301"/>
                        <a:pt x="598" y="328"/>
                      </a:cubicBezTo>
                      <a:cubicBezTo>
                        <a:pt x="516" y="409"/>
                        <a:pt x="489" y="545"/>
                        <a:pt x="462" y="654"/>
                      </a:cubicBezTo>
                      <a:cubicBezTo>
                        <a:pt x="489" y="789"/>
                        <a:pt x="462" y="925"/>
                        <a:pt x="408" y="1060"/>
                      </a:cubicBezTo>
                      <a:cubicBezTo>
                        <a:pt x="363" y="1150"/>
                        <a:pt x="281" y="1203"/>
                        <a:pt x="177" y="1203"/>
                      </a:cubicBezTo>
                      <a:cubicBezTo>
                        <a:pt x="155" y="1203"/>
                        <a:pt x="133" y="1201"/>
                        <a:pt x="109" y="1196"/>
                      </a:cubicBezTo>
                      <a:cubicBezTo>
                        <a:pt x="82" y="1169"/>
                        <a:pt x="55" y="1169"/>
                        <a:pt x="28" y="1142"/>
                      </a:cubicBezTo>
                      <a:cubicBezTo>
                        <a:pt x="28" y="1142"/>
                        <a:pt x="1" y="1115"/>
                        <a:pt x="1" y="1115"/>
                      </a:cubicBezTo>
                      <a:lnTo>
                        <a:pt x="1" y="1115"/>
                      </a:lnTo>
                      <a:cubicBezTo>
                        <a:pt x="109" y="1603"/>
                        <a:pt x="191" y="2091"/>
                        <a:pt x="272" y="2579"/>
                      </a:cubicBezTo>
                      <a:lnTo>
                        <a:pt x="353" y="2959"/>
                      </a:lnTo>
                      <a:cubicBezTo>
                        <a:pt x="353" y="3040"/>
                        <a:pt x="381" y="3122"/>
                        <a:pt x="435" y="3203"/>
                      </a:cubicBezTo>
                      <a:cubicBezTo>
                        <a:pt x="462" y="3230"/>
                        <a:pt x="489" y="3257"/>
                        <a:pt x="516" y="3285"/>
                      </a:cubicBezTo>
                      <a:cubicBezTo>
                        <a:pt x="516" y="3230"/>
                        <a:pt x="516" y="3176"/>
                        <a:pt x="516" y="3122"/>
                      </a:cubicBezTo>
                      <a:lnTo>
                        <a:pt x="516" y="2905"/>
                      </a:lnTo>
                      <a:lnTo>
                        <a:pt x="516" y="2878"/>
                      </a:lnTo>
                      <a:cubicBezTo>
                        <a:pt x="516" y="2823"/>
                        <a:pt x="516" y="2742"/>
                        <a:pt x="516" y="2688"/>
                      </a:cubicBezTo>
                      <a:cubicBezTo>
                        <a:pt x="516" y="2606"/>
                        <a:pt x="516" y="2525"/>
                        <a:pt x="543" y="2471"/>
                      </a:cubicBezTo>
                      <a:cubicBezTo>
                        <a:pt x="557" y="2457"/>
                        <a:pt x="570" y="2451"/>
                        <a:pt x="584" y="2451"/>
                      </a:cubicBezTo>
                      <a:cubicBezTo>
                        <a:pt x="598" y="2451"/>
                        <a:pt x="611" y="2457"/>
                        <a:pt x="625" y="2471"/>
                      </a:cubicBezTo>
                      <a:cubicBezTo>
                        <a:pt x="652" y="2525"/>
                        <a:pt x="652" y="2579"/>
                        <a:pt x="679" y="2634"/>
                      </a:cubicBezTo>
                      <a:lnTo>
                        <a:pt x="679" y="2688"/>
                      </a:lnTo>
                      <a:lnTo>
                        <a:pt x="679" y="2905"/>
                      </a:lnTo>
                      <a:lnTo>
                        <a:pt x="679" y="3095"/>
                      </a:lnTo>
                      <a:cubicBezTo>
                        <a:pt x="679" y="3176"/>
                        <a:pt x="679" y="3257"/>
                        <a:pt x="679" y="3339"/>
                      </a:cubicBezTo>
                      <a:cubicBezTo>
                        <a:pt x="787" y="3366"/>
                        <a:pt x="896" y="3366"/>
                        <a:pt x="1004" y="3393"/>
                      </a:cubicBezTo>
                      <a:lnTo>
                        <a:pt x="1574" y="3474"/>
                      </a:lnTo>
                      <a:cubicBezTo>
                        <a:pt x="1547" y="3339"/>
                        <a:pt x="1547" y="3203"/>
                        <a:pt x="1520" y="3040"/>
                      </a:cubicBezTo>
                      <a:cubicBezTo>
                        <a:pt x="1520" y="2986"/>
                        <a:pt x="1493" y="2905"/>
                        <a:pt x="1493" y="2823"/>
                      </a:cubicBezTo>
                      <a:cubicBezTo>
                        <a:pt x="1493" y="2769"/>
                        <a:pt x="1493" y="2688"/>
                        <a:pt x="1493" y="2634"/>
                      </a:cubicBezTo>
                      <a:cubicBezTo>
                        <a:pt x="1506" y="2606"/>
                        <a:pt x="1527" y="2593"/>
                        <a:pt x="1547" y="2593"/>
                      </a:cubicBezTo>
                      <a:cubicBezTo>
                        <a:pt x="1567" y="2593"/>
                        <a:pt x="1588" y="2606"/>
                        <a:pt x="1601" y="2634"/>
                      </a:cubicBezTo>
                      <a:cubicBezTo>
                        <a:pt x="1628" y="2688"/>
                        <a:pt x="1655" y="2769"/>
                        <a:pt x="1655" y="2851"/>
                      </a:cubicBezTo>
                      <a:cubicBezTo>
                        <a:pt x="1655" y="2905"/>
                        <a:pt x="1682" y="2986"/>
                        <a:pt x="1682" y="3068"/>
                      </a:cubicBezTo>
                      <a:lnTo>
                        <a:pt x="1682" y="3502"/>
                      </a:lnTo>
                      <a:lnTo>
                        <a:pt x="1682" y="3529"/>
                      </a:lnTo>
                      <a:cubicBezTo>
                        <a:pt x="1872" y="3529"/>
                        <a:pt x="2089" y="3583"/>
                        <a:pt x="2252" y="3691"/>
                      </a:cubicBezTo>
                      <a:cubicBezTo>
                        <a:pt x="2361" y="3827"/>
                        <a:pt x="2442" y="4017"/>
                        <a:pt x="2469" y="4207"/>
                      </a:cubicBezTo>
                      <a:cubicBezTo>
                        <a:pt x="2523" y="4424"/>
                        <a:pt x="2578" y="4641"/>
                        <a:pt x="2605" y="4858"/>
                      </a:cubicBezTo>
                      <a:cubicBezTo>
                        <a:pt x="2686" y="5292"/>
                        <a:pt x="2740" y="5726"/>
                        <a:pt x="2767" y="6160"/>
                      </a:cubicBezTo>
                      <a:cubicBezTo>
                        <a:pt x="2767" y="6539"/>
                        <a:pt x="2849" y="6919"/>
                        <a:pt x="3066" y="7272"/>
                      </a:cubicBezTo>
                      <a:cubicBezTo>
                        <a:pt x="3066" y="7299"/>
                        <a:pt x="3093" y="7353"/>
                        <a:pt x="3147" y="7380"/>
                      </a:cubicBezTo>
                      <a:cubicBezTo>
                        <a:pt x="3201" y="7462"/>
                        <a:pt x="3283" y="7516"/>
                        <a:pt x="3391" y="7570"/>
                      </a:cubicBezTo>
                      <a:cubicBezTo>
                        <a:pt x="3391" y="7543"/>
                        <a:pt x="3364" y="7489"/>
                        <a:pt x="3364" y="7462"/>
                      </a:cubicBezTo>
                      <a:cubicBezTo>
                        <a:pt x="3337" y="7380"/>
                        <a:pt x="3310" y="7299"/>
                        <a:pt x="3310" y="7245"/>
                      </a:cubicBezTo>
                      <a:cubicBezTo>
                        <a:pt x="3283" y="7082"/>
                        <a:pt x="3256" y="6892"/>
                        <a:pt x="3229" y="6811"/>
                      </a:cubicBezTo>
                      <a:cubicBezTo>
                        <a:pt x="3201" y="6702"/>
                        <a:pt x="3174" y="6621"/>
                        <a:pt x="3174" y="6512"/>
                      </a:cubicBezTo>
                      <a:lnTo>
                        <a:pt x="3174" y="6377"/>
                      </a:lnTo>
                      <a:cubicBezTo>
                        <a:pt x="3174" y="6295"/>
                        <a:pt x="3174" y="6241"/>
                        <a:pt x="3174" y="6160"/>
                      </a:cubicBezTo>
                      <a:cubicBezTo>
                        <a:pt x="3147" y="6078"/>
                        <a:pt x="3147" y="6024"/>
                        <a:pt x="3201" y="5970"/>
                      </a:cubicBezTo>
                      <a:cubicBezTo>
                        <a:pt x="3201" y="5943"/>
                        <a:pt x="3222" y="5929"/>
                        <a:pt x="3245" y="5929"/>
                      </a:cubicBezTo>
                      <a:cubicBezTo>
                        <a:pt x="3269" y="5929"/>
                        <a:pt x="3296" y="5943"/>
                        <a:pt x="3310" y="5970"/>
                      </a:cubicBezTo>
                      <a:cubicBezTo>
                        <a:pt x="3337" y="5997"/>
                        <a:pt x="3364" y="6078"/>
                        <a:pt x="3391" y="6133"/>
                      </a:cubicBezTo>
                      <a:cubicBezTo>
                        <a:pt x="3418" y="6214"/>
                        <a:pt x="3418" y="6268"/>
                        <a:pt x="3418" y="6350"/>
                      </a:cubicBezTo>
                      <a:cubicBezTo>
                        <a:pt x="3418" y="6485"/>
                        <a:pt x="3446" y="6621"/>
                        <a:pt x="3473" y="6784"/>
                      </a:cubicBezTo>
                      <a:cubicBezTo>
                        <a:pt x="3500" y="6919"/>
                        <a:pt x="3527" y="7082"/>
                        <a:pt x="3554" y="7218"/>
                      </a:cubicBezTo>
                      <a:cubicBezTo>
                        <a:pt x="3581" y="7299"/>
                        <a:pt x="3608" y="7353"/>
                        <a:pt x="3608" y="7435"/>
                      </a:cubicBezTo>
                      <a:cubicBezTo>
                        <a:pt x="3608" y="7489"/>
                        <a:pt x="3608" y="7543"/>
                        <a:pt x="3581" y="7597"/>
                      </a:cubicBezTo>
                      <a:lnTo>
                        <a:pt x="3744" y="7624"/>
                      </a:lnTo>
                      <a:cubicBezTo>
                        <a:pt x="3744" y="7624"/>
                        <a:pt x="3744" y="7624"/>
                        <a:pt x="3744" y="7597"/>
                      </a:cubicBezTo>
                      <a:lnTo>
                        <a:pt x="3717" y="7299"/>
                      </a:lnTo>
                      <a:cubicBezTo>
                        <a:pt x="3690" y="7109"/>
                        <a:pt x="3663" y="6919"/>
                        <a:pt x="3635" y="6729"/>
                      </a:cubicBezTo>
                      <a:cubicBezTo>
                        <a:pt x="3581" y="6377"/>
                        <a:pt x="3554" y="5997"/>
                        <a:pt x="3500" y="5617"/>
                      </a:cubicBezTo>
                      <a:cubicBezTo>
                        <a:pt x="3500" y="5563"/>
                        <a:pt x="3527" y="5536"/>
                        <a:pt x="3581" y="5536"/>
                      </a:cubicBezTo>
                      <a:cubicBezTo>
                        <a:pt x="3581" y="5536"/>
                        <a:pt x="3608" y="5563"/>
                        <a:pt x="3635" y="5590"/>
                      </a:cubicBezTo>
                      <a:cubicBezTo>
                        <a:pt x="3690" y="5943"/>
                        <a:pt x="3744" y="6295"/>
                        <a:pt x="3798" y="6648"/>
                      </a:cubicBezTo>
                      <a:lnTo>
                        <a:pt x="3852" y="7163"/>
                      </a:lnTo>
                      <a:cubicBezTo>
                        <a:pt x="3880" y="7245"/>
                        <a:pt x="3880" y="7380"/>
                        <a:pt x="3907" y="7435"/>
                      </a:cubicBezTo>
                      <a:cubicBezTo>
                        <a:pt x="3907" y="7462"/>
                        <a:pt x="3907" y="7516"/>
                        <a:pt x="3907" y="7570"/>
                      </a:cubicBezTo>
                      <a:cubicBezTo>
                        <a:pt x="3907" y="7570"/>
                        <a:pt x="3907" y="7597"/>
                        <a:pt x="3907" y="7624"/>
                      </a:cubicBezTo>
                      <a:lnTo>
                        <a:pt x="3907" y="7652"/>
                      </a:lnTo>
                      <a:lnTo>
                        <a:pt x="3934" y="7679"/>
                      </a:lnTo>
                      <a:cubicBezTo>
                        <a:pt x="4097" y="7706"/>
                        <a:pt x="4232" y="7760"/>
                        <a:pt x="4341" y="7869"/>
                      </a:cubicBezTo>
                      <a:lnTo>
                        <a:pt x="4368" y="7896"/>
                      </a:lnTo>
                      <a:cubicBezTo>
                        <a:pt x="4395" y="7896"/>
                        <a:pt x="4395" y="7923"/>
                        <a:pt x="4422" y="7950"/>
                      </a:cubicBezTo>
                      <a:cubicBezTo>
                        <a:pt x="4476" y="8086"/>
                        <a:pt x="4530" y="8248"/>
                        <a:pt x="4530" y="8411"/>
                      </a:cubicBezTo>
                      <a:lnTo>
                        <a:pt x="4747" y="9767"/>
                      </a:lnTo>
                      <a:cubicBezTo>
                        <a:pt x="4802" y="10201"/>
                        <a:pt x="4883" y="10608"/>
                        <a:pt x="4937" y="11042"/>
                      </a:cubicBezTo>
                      <a:lnTo>
                        <a:pt x="5263" y="11042"/>
                      </a:lnTo>
                      <a:cubicBezTo>
                        <a:pt x="5236" y="10906"/>
                        <a:pt x="5236" y="10798"/>
                        <a:pt x="5236" y="10689"/>
                      </a:cubicBezTo>
                      <a:cubicBezTo>
                        <a:pt x="5209" y="10554"/>
                        <a:pt x="5209" y="10445"/>
                        <a:pt x="5209" y="10310"/>
                      </a:cubicBezTo>
                      <a:cubicBezTo>
                        <a:pt x="5209" y="10066"/>
                        <a:pt x="5181" y="9821"/>
                        <a:pt x="5181" y="9577"/>
                      </a:cubicBezTo>
                      <a:lnTo>
                        <a:pt x="5127" y="8818"/>
                      </a:lnTo>
                      <a:lnTo>
                        <a:pt x="5127" y="8465"/>
                      </a:lnTo>
                      <a:cubicBezTo>
                        <a:pt x="5127" y="8357"/>
                        <a:pt x="5127" y="8221"/>
                        <a:pt x="5127" y="8113"/>
                      </a:cubicBezTo>
                      <a:cubicBezTo>
                        <a:pt x="5141" y="8086"/>
                        <a:pt x="5168" y="8072"/>
                        <a:pt x="5192" y="8072"/>
                      </a:cubicBezTo>
                      <a:cubicBezTo>
                        <a:pt x="5215" y="8072"/>
                        <a:pt x="5236" y="8086"/>
                        <a:pt x="5236" y="8113"/>
                      </a:cubicBezTo>
                      <a:cubicBezTo>
                        <a:pt x="5263" y="8221"/>
                        <a:pt x="5290" y="8357"/>
                        <a:pt x="5290" y="8492"/>
                      </a:cubicBezTo>
                      <a:cubicBezTo>
                        <a:pt x="5317" y="8601"/>
                        <a:pt x="5317" y="8736"/>
                        <a:pt x="5317" y="8845"/>
                      </a:cubicBezTo>
                      <a:lnTo>
                        <a:pt x="5371" y="9577"/>
                      </a:lnTo>
                      <a:cubicBezTo>
                        <a:pt x="5371" y="9849"/>
                        <a:pt x="5398" y="10093"/>
                        <a:pt x="5398" y="10337"/>
                      </a:cubicBezTo>
                      <a:cubicBezTo>
                        <a:pt x="5398" y="10581"/>
                        <a:pt x="5398" y="10825"/>
                        <a:pt x="5398" y="11042"/>
                      </a:cubicBezTo>
                      <a:cubicBezTo>
                        <a:pt x="5480" y="11042"/>
                        <a:pt x="5588" y="11015"/>
                        <a:pt x="5697" y="10988"/>
                      </a:cubicBezTo>
                      <a:cubicBezTo>
                        <a:pt x="5887" y="10906"/>
                        <a:pt x="6049" y="10771"/>
                        <a:pt x="6131" y="10581"/>
                      </a:cubicBezTo>
                      <a:cubicBezTo>
                        <a:pt x="6239" y="10337"/>
                        <a:pt x="6321" y="10066"/>
                        <a:pt x="6375" y="9821"/>
                      </a:cubicBezTo>
                      <a:cubicBezTo>
                        <a:pt x="6456" y="9550"/>
                        <a:pt x="6511" y="9279"/>
                        <a:pt x="6538" y="9008"/>
                      </a:cubicBezTo>
                      <a:cubicBezTo>
                        <a:pt x="6592" y="8736"/>
                        <a:pt x="6619" y="8465"/>
                        <a:pt x="6646" y="8194"/>
                      </a:cubicBezTo>
                      <a:lnTo>
                        <a:pt x="6646" y="7787"/>
                      </a:lnTo>
                      <a:cubicBezTo>
                        <a:pt x="6619" y="7652"/>
                        <a:pt x="6619" y="7516"/>
                        <a:pt x="6646" y="7380"/>
                      </a:cubicBezTo>
                      <a:cubicBezTo>
                        <a:pt x="6728" y="6919"/>
                        <a:pt x="7270" y="6784"/>
                        <a:pt x="7650" y="6729"/>
                      </a:cubicBezTo>
                      <a:cubicBezTo>
                        <a:pt x="7623" y="6512"/>
                        <a:pt x="7623" y="6268"/>
                        <a:pt x="7650" y="6051"/>
                      </a:cubicBezTo>
                      <a:lnTo>
                        <a:pt x="7650" y="5292"/>
                      </a:lnTo>
                      <a:lnTo>
                        <a:pt x="7650" y="4858"/>
                      </a:lnTo>
                      <a:lnTo>
                        <a:pt x="7650" y="4532"/>
                      </a:lnTo>
                      <a:cubicBezTo>
                        <a:pt x="7650" y="4397"/>
                        <a:pt x="7650" y="4288"/>
                        <a:pt x="7650" y="4153"/>
                      </a:cubicBezTo>
                      <a:cubicBezTo>
                        <a:pt x="7650" y="4017"/>
                        <a:pt x="7677" y="3908"/>
                        <a:pt x="7704" y="3773"/>
                      </a:cubicBezTo>
                      <a:cubicBezTo>
                        <a:pt x="7704" y="3746"/>
                        <a:pt x="7724" y="3732"/>
                        <a:pt x="7745" y="3732"/>
                      </a:cubicBezTo>
                      <a:cubicBezTo>
                        <a:pt x="7765" y="3732"/>
                        <a:pt x="7785" y="3746"/>
                        <a:pt x="7785" y="3773"/>
                      </a:cubicBezTo>
                      <a:cubicBezTo>
                        <a:pt x="7812" y="3908"/>
                        <a:pt x="7812" y="4017"/>
                        <a:pt x="7812" y="4153"/>
                      </a:cubicBezTo>
                      <a:lnTo>
                        <a:pt x="7812" y="4532"/>
                      </a:lnTo>
                      <a:lnTo>
                        <a:pt x="7812" y="5292"/>
                      </a:lnTo>
                      <a:lnTo>
                        <a:pt x="7812" y="6051"/>
                      </a:lnTo>
                      <a:lnTo>
                        <a:pt x="7812" y="6431"/>
                      </a:lnTo>
                      <a:cubicBezTo>
                        <a:pt x="7812" y="6512"/>
                        <a:pt x="7812" y="6594"/>
                        <a:pt x="7812" y="6675"/>
                      </a:cubicBezTo>
                      <a:lnTo>
                        <a:pt x="8084" y="6648"/>
                      </a:lnTo>
                      <a:cubicBezTo>
                        <a:pt x="8057" y="6648"/>
                        <a:pt x="8057" y="6648"/>
                        <a:pt x="8084" y="6621"/>
                      </a:cubicBezTo>
                      <a:cubicBezTo>
                        <a:pt x="8057" y="6539"/>
                        <a:pt x="8057" y="6458"/>
                        <a:pt x="8084" y="6377"/>
                      </a:cubicBezTo>
                      <a:lnTo>
                        <a:pt x="8084" y="6133"/>
                      </a:lnTo>
                      <a:lnTo>
                        <a:pt x="8084" y="5888"/>
                      </a:lnTo>
                      <a:cubicBezTo>
                        <a:pt x="8057" y="5780"/>
                        <a:pt x="8084" y="5699"/>
                        <a:pt x="8138" y="5644"/>
                      </a:cubicBezTo>
                      <a:cubicBezTo>
                        <a:pt x="8138" y="5631"/>
                        <a:pt x="8145" y="5624"/>
                        <a:pt x="8155" y="5624"/>
                      </a:cubicBezTo>
                      <a:cubicBezTo>
                        <a:pt x="8165" y="5624"/>
                        <a:pt x="8179" y="5631"/>
                        <a:pt x="8192" y="5644"/>
                      </a:cubicBezTo>
                      <a:cubicBezTo>
                        <a:pt x="8246" y="5726"/>
                        <a:pt x="8246" y="5807"/>
                        <a:pt x="8246" y="5888"/>
                      </a:cubicBezTo>
                      <a:lnTo>
                        <a:pt x="8246" y="6133"/>
                      </a:lnTo>
                      <a:lnTo>
                        <a:pt x="8246" y="6377"/>
                      </a:lnTo>
                      <a:cubicBezTo>
                        <a:pt x="8246" y="6458"/>
                        <a:pt x="8246" y="6539"/>
                        <a:pt x="8219" y="6621"/>
                      </a:cubicBezTo>
                      <a:cubicBezTo>
                        <a:pt x="8436" y="6594"/>
                        <a:pt x="8653" y="6539"/>
                        <a:pt x="8816" y="6404"/>
                      </a:cubicBezTo>
                      <a:cubicBezTo>
                        <a:pt x="9196" y="6160"/>
                        <a:pt x="9223" y="5671"/>
                        <a:pt x="9250" y="5265"/>
                      </a:cubicBezTo>
                      <a:cubicBezTo>
                        <a:pt x="9250" y="4939"/>
                        <a:pt x="9277" y="4614"/>
                        <a:pt x="9277" y="4288"/>
                      </a:cubicBezTo>
                      <a:cubicBezTo>
                        <a:pt x="9304" y="4044"/>
                        <a:pt x="9304" y="3827"/>
                        <a:pt x="9304" y="3583"/>
                      </a:cubicBezTo>
                      <a:cubicBezTo>
                        <a:pt x="9304" y="3366"/>
                        <a:pt x="9304" y="3122"/>
                        <a:pt x="9386" y="2905"/>
                      </a:cubicBezTo>
                      <a:cubicBezTo>
                        <a:pt x="9372" y="2878"/>
                        <a:pt x="9392" y="2864"/>
                        <a:pt x="9416" y="2864"/>
                      </a:cubicBezTo>
                      <a:cubicBezTo>
                        <a:pt x="9440" y="2864"/>
                        <a:pt x="9467" y="2878"/>
                        <a:pt x="9467" y="2905"/>
                      </a:cubicBezTo>
                      <a:cubicBezTo>
                        <a:pt x="9494" y="3122"/>
                        <a:pt x="9521" y="3366"/>
                        <a:pt x="9494" y="3583"/>
                      </a:cubicBezTo>
                      <a:cubicBezTo>
                        <a:pt x="9467" y="3827"/>
                        <a:pt x="9467" y="4044"/>
                        <a:pt x="9467" y="4261"/>
                      </a:cubicBezTo>
                      <a:lnTo>
                        <a:pt x="9467" y="4478"/>
                      </a:lnTo>
                      <a:cubicBezTo>
                        <a:pt x="9521" y="4342"/>
                        <a:pt x="9603" y="4234"/>
                        <a:pt x="9711" y="4153"/>
                      </a:cubicBezTo>
                      <a:lnTo>
                        <a:pt x="9765" y="4125"/>
                      </a:lnTo>
                      <a:lnTo>
                        <a:pt x="9765" y="4098"/>
                      </a:lnTo>
                      <a:cubicBezTo>
                        <a:pt x="9738" y="4017"/>
                        <a:pt x="9738" y="3908"/>
                        <a:pt x="9738" y="3827"/>
                      </a:cubicBezTo>
                      <a:lnTo>
                        <a:pt x="9738" y="3529"/>
                      </a:lnTo>
                      <a:lnTo>
                        <a:pt x="9738" y="2932"/>
                      </a:lnTo>
                      <a:lnTo>
                        <a:pt x="9738" y="2606"/>
                      </a:lnTo>
                      <a:lnTo>
                        <a:pt x="9738" y="1739"/>
                      </a:lnTo>
                      <a:cubicBezTo>
                        <a:pt x="9752" y="1725"/>
                        <a:pt x="9772" y="1718"/>
                        <a:pt x="9793" y="1718"/>
                      </a:cubicBezTo>
                      <a:cubicBezTo>
                        <a:pt x="9813" y="1718"/>
                        <a:pt x="9833" y="1725"/>
                        <a:pt x="9847" y="1739"/>
                      </a:cubicBezTo>
                      <a:cubicBezTo>
                        <a:pt x="9847" y="2037"/>
                        <a:pt x="9874" y="2308"/>
                        <a:pt x="9874" y="2606"/>
                      </a:cubicBezTo>
                      <a:lnTo>
                        <a:pt x="9874" y="2932"/>
                      </a:lnTo>
                      <a:lnTo>
                        <a:pt x="9874" y="3502"/>
                      </a:lnTo>
                      <a:lnTo>
                        <a:pt x="9874" y="3800"/>
                      </a:lnTo>
                      <a:cubicBezTo>
                        <a:pt x="9874" y="3881"/>
                        <a:pt x="9874" y="3963"/>
                        <a:pt x="9874" y="4044"/>
                      </a:cubicBezTo>
                      <a:cubicBezTo>
                        <a:pt x="10010" y="3990"/>
                        <a:pt x="10118" y="3963"/>
                        <a:pt x="10254" y="3963"/>
                      </a:cubicBezTo>
                      <a:lnTo>
                        <a:pt x="10362" y="3963"/>
                      </a:lnTo>
                      <a:lnTo>
                        <a:pt x="10362" y="3936"/>
                      </a:lnTo>
                      <a:cubicBezTo>
                        <a:pt x="10335" y="3854"/>
                        <a:pt x="10335" y="3746"/>
                        <a:pt x="10362" y="3664"/>
                      </a:cubicBezTo>
                      <a:lnTo>
                        <a:pt x="10362" y="3393"/>
                      </a:lnTo>
                      <a:lnTo>
                        <a:pt x="10362" y="2851"/>
                      </a:lnTo>
                      <a:lnTo>
                        <a:pt x="10362" y="2498"/>
                      </a:lnTo>
                      <a:lnTo>
                        <a:pt x="10362" y="1766"/>
                      </a:lnTo>
                      <a:cubicBezTo>
                        <a:pt x="10362" y="1729"/>
                        <a:pt x="10384" y="1714"/>
                        <a:pt x="10408" y="1714"/>
                      </a:cubicBezTo>
                      <a:cubicBezTo>
                        <a:pt x="10438" y="1714"/>
                        <a:pt x="10471" y="1736"/>
                        <a:pt x="10471" y="1766"/>
                      </a:cubicBezTo>
                      <a:cubicBezTo>
                        <a:pt x="10498" y="2010"/>
                        <a:pt x="10525" y="2227"/>
                        <a:pt x="10525" y="2444"/>
                      </a:cubicBezTo>
                      <a:lnTo>
                        <a:pt x="10525" y="2878"/>
                      </a:lnTo>
                      <a:lnTo>
                        <a:pt x="10525" y="3420"/>
                      </a:lnTo>
                      <a:lnTo>
                        <a:pt x="10525" y="3691"/>
                      </a:lnTo>
                      <a:cubicBezTo>
                        <a:pt x="10525" y="3773"/>
                        <a:pt x="10525" y="3854"/>
                        <a:pt x="10498" y="3936"/>
                      </a:cubicBezTo>
                      <a:cubicBezTo>
                        <a:pt x="10579" y="3936"/>
                        <a:pt x="10688" y="3881"/>
                        <a:pt x="10742" y="3800"/>
                      </a:cubicBezTo>
                      <a:cubicBezTo>
                        <a:pt x="10796" y="3691"/>
                        <a:pt x="10823" y="3583"/>
                        <a:pt x="10823" y="3474"/>
                      </a:cubicBezTo>
                      <a:lnTo>
                        <a:pt x="10823" y="3040"/>
                      </a:lnTo>
                      <a:cubicBezTo>
                        <a:pt x="10823" y="2769"/>
                        <a:pt x="10823" y="2498"/>
                        <a:pt x="10823" y="2227"/>
                      </a:cubicBezTo>
                      <a:lnTo>
                        <a:pt x="10823" y="2173"/>
                      </a:lnTo>
                      <a:cubicBezTo>
                        <a:pt x="10850" y="1630"/>
                        <a:pt x="10823" y="1115"/>
                        <a:pt x="10769" y="545"/>
                      </a:cubicBezTo>
                      <a:cubicBezTo>
                        <a:pt x="10742" y="437"/>
                        <a:pt x="10715" y="355"/>
                        <a:pt x="10660" y="247"/>
                      </a:cubicBezTo>
                      <a:cubicBezTo>
                        <a:pt x="10636" y="223"/>
                        <a:pt x="10526" y="134"/>
                        <a:pt x="10502" y="134"/>
                      </a:cubicBezTo>
                      <a:cubicBezTo>
                        <a:pt x="10499" y="134"/>
                        <a:pt x="10498" y="135"/>
                        <a:pt x="10498" y="138"/>
                      </a:cubicBezTo>
                      <a:cubicBezTo>
                        <a:pt x="10471" y="138"/>
                        <a:pt x="10471" y="192"/>
                        <a:pt x="10471" y="220"/>
                      </a:cubicBezTo>
                      <a:lnTo>
                        <a:pt x="10471" y="355"/>
                      </a:lnTo>
                      <a:cubicBezTo>
                        <a:pt x="10471" y="437"/>
                        <a:pt x="10443" y="518"/>
                        <a:pt x="10416" y="599"/>
                      </a:cubicBezTo>
                      <a:cubicBezTo>
                        <a:pt x="10374" y="727"/>
                        <a:pt x="10265" y="921"/>
                        <a:pt x="10141" y="921"/>
                      </a:cubicBezTo>
                      <a:cubicBezTo>
                        <a:pt x="10107" y="921"/>
                        <a:pt x="10072" y="906"/>
                        <a:pt x="10037" y="871"/>
                      </a:cubicBezTo>
                      <a:cubicBezTo>
                        <a:pt x="9901" y="735"/>
                        <a:pt x="9847" y="572"/>
                        <a:pt x="9847" y="409"/>
                      </a:cubicBezTo>
                      <a:cubicBezTo>
                        <a:pt x="9847" y="301"/>
                        <a:pt x="9847" y="192"/>
                        <a:pt x="9793" y="84"/>
                      </a:cubicBezTo>
                      <a:lnTo>
                        <a:pt x="9765" y="84"/>
                      </a:lnTo>
                      <a:cubicBezTo>
                        <a:pt x="9711" y="30"/>
                        <a:pt x="9630" y="3"/>
                        <a:pt x="9548" y="3"/>
                      </a:cubicBezTo>
                      <a:cubicBezTo>
                        <a:pt x="9467" y="3"/>
                        <a:pt x="9386" y="30"/>
                        <a:pt x="9331" y="84"/>
                      </a:cubicBezTo>
                      <a:cubicBezTo>
                        <a:pt x="9196" y="220"/>
                        <a:pt x="9223" y="464"/>
                        <a:pt x="9142" y="626"/>
                      </a:cubicBezTo>
                      <a:cubicBezTo>
                        <a:pt x="9097" y="716"/>
                        <a:pt x="9033" y="769"/>
                        <a:pt x="8951" y="769"/>
                      </a:cubicBezTo>
                      <a:cubicBezTo>
                        <a:pt x="8934" y="769"/>
                        <a:pt x="8916" y="767"/>
                        <a:pt x="8897" y="762"/>
                      </a:cubicBezTo>
                      <a:cubicBezTo>
                        <a:pt x="8789" y="735"/>
                        <a:pt x="8708" y="681"/>
                        <a:pt x="8626" y="599"/>
                      </a:cubicBezTo>
                      <a:cubicBezTo>
                        <a:pt x="8572" y="518"/>
                        <a:pt x="8545" y="409"/>
                        <a:pt x="8518" y="328"/>
                      </a:cubicBezTo>
                      <a:cubicBezTo>
                        <a:pt x="8518" y="301"/>
                        <a:pt x="8491" y="138"/>
                        <a:pt x="8436" y="138"/>
                      </a:cubicBezTo>
                      <a:lnTo>
                        <a:pt x="8436" y="898"/>
                      </a:lnTo>
                      <a:cubicBezTo>
                        <a:pt x="8463" y="1196"/>
                        <a:pt x="8409" y="1467"/>
                        <a:pt x="8328" y="1739"/>
                      </a:cubicBezTo>
                      <a:cubicBezTo>
                        <a:pt x="8301" y="1847"/>
                        <a:pt x="8246" y="1956"/>
                        <a:pt x="8165" y="2010"/>
                      </a:cubicBezTo>
                      <a:cubicBezTo>
                        <a:pt x="8124" y="2030"/>
                        <a:pt x="8082" y="2039"/>
                        <a:pt x="8042" y="2039"/>
                      </a:cubicBezTo>
                      <a:cubicBezTo>
                        <a:pt x="7978" y="2039"/>
                        <a:pt x="7917" y="2016"/>
                        <a:pt x="7867" y="1983"/>
                      </a:cubicBezTo>
                      <a:cubicBezTo>
                        <a:pt x="7812" y="1901"/>
                        <a:pt x="7731" y="1820"/>
                        <a:pt x="7704" y="1739"/>
                      </a:cubicBezTo>
                      <a:cubicBezTo>
                        <a:pt x="7677" y="1603"/>
                        <a:pt x="7623" y="1467"/>
                        <a:pt x="7595" y="1359"/>
                      </a:cubicBezTo>
                      <a:cubicBezTo>
                        <a:pt x="7541" y="1088"/>
                        <a:pt x="7514" y="816"/>
                        <a:pt x="7514" y="572"/>
                      </a:cubicBezTo>
                      <a:cubicBezTo>
                        <a:pt x="7514" y="437"/>
                        <a:pt x="7487" y="328"/>
                        <a:pt x="7433" y="192"/>
                      </a:cubicBezTo>
                      <a:cubicBezTo>
                        <a:pt x="7419" y="152"/>
                        <a:pt x="7372" y="131"/>
                        <a:pt x="7324" y="131"/>
                      </a:cubicBezTo>
                      <a:cubicBezTo>
                        <a:pt x="7277" y="131"/>
                        <a:pt x="7229" y="152"/>
                        <a:pt x="7216" y="192"/>
                      </a:cubicBezTo>
                      <a:cubicBezTo>
                        <a:pt x="7080" y="382"/>
                        <a:pt x="7080" y="654"/>
                        <a:pt x="6972" y="843"/>
                      </a:cubicBezTo>
                      <a:cubicBezTo>
                        <a:pt x="6919" y="896"/>
                        <a:pt x="6844" y="926"/>
                        <a:pt x="6775" y="926"/>
                      </a:cubicBezTo>
                      <a:cubicBezTo>
                        <a:pt x="6738" y="926"/>
                        <a:pt x="6702" y="917"/>
                        <a:pt x="6673" y="898"/>
                      </a:cubicBezTo>
                      <a:cubicBezTo>
                        <a:pt x="6592" y="843"/>
                        <a:pt x="6511" y="762"/>
                        <a:pt x="6483" y="681"/>
                      </a:cubicBezTo>
                      <a:cubicBezTo>
                        <a:pt x="6429" y="518"/>
                        <a:pt x="6456" y="247"/>
                        <a:pt x="6266" y="138"/>
                      </a:cubicBezTo>
                      <a:cubicBezTo>
                        <a:pt x="6244" y="123"/>
                        <a:pt x="6223" y="116"/>
                        <a:pt x="6204" y="116"/>
                      </a:cubicBezTo>
                      <a:cubicBezTo>
                        <a:pt x="6155" y="116"/>
                        <a:pt x="6116" y="161"/>
                        <a:pt x="6077" y="220"/>
                      </a:cubicBezTo>
                      <a:cubicBezTo>
                        <a:pt x="6022" y="274"/>
                        <a:pt x="5941" y="328"/>
                        <a:pt x="5887" y="382"/>
                      </a:cubicBezTo>
                      <a:lnTo>
                        <a:pt x="5887" y="599"/>
                      </a:lnTo>
                      <a:cubicBezTo>
                        <a:pt x="5860" y="735"/>
                        <a:pt x="5860" y="843"/>
                        <a:pt x="5832" y="979"/>
                      </a:cubicBezTo>
                      <a:cubicBezTo>
                        <a:pt x="5832" y="1115"/>
                        <a:pt x="5805" y="1223"/>
                        <a:pt x="5778" y="1359"/>
                      </a:cubicBezTo>
                      <a:cubicBezTo>
                        <a:pt x="5778" y="1440"/>
                        <a:pt x="5751" y="1522"/>
                        <a:pt x="5697" y="1603"/>
                      </a:cubicBezTo>
                      <a:cubicBezTo>
                        <a:pt x="5656" y="1652"/>
                        <a:pt x="5607" y="1672"/>
                        <a:pt x="5557" y="1672"/>
                      </a:cubicBezTo>
                      <a:cubicBezTo>
                        <a:pt x="5442" y="1672"/>
                        <a:pt x="5319" y="1570"/>
                        <a:pt x="5263" y="1494"/>
                      </a:cubicBezTo>
                      <a:cubicBezTo>
                        <a:pt x="5154" y="1332"/>
                        <a:pt x="5073" y="1169"/>
                        <a:pt x="5046" y="979"/>
                      </a:cubicBezTo>
                      <a:cubicBezTo>
                        <a:pt x="5019" y="871"/>
                        <a:pt x="4992" y="762"/>
                        <a:pt x="4992" y="654"/>
                      </a:cubicBezTo>
                      <a:cubicBezTo>
                        <a:pt x="4992" y="599"/>
                        <a:pt x="4992" y="545"/>
                        <a:pt x="4992" y="491"/>
                      </a:cubicBezTo>
                      <a:cubicBezTo>
                        <a:pt x="4992" y="491"/>
                        <a:pt x="4992" y="464"/>
                        <a:pt x="4992" y="464"/>
                      </a:cubicBezTo>
                      <a:lnTo>
                        <a:pt x="4964" y="491"/>
                      </a:lnTo>
                      <a:lnTo>
                        <a:pt x="4910" y="572"/>
                      </a:lnTo>
                      <a:cubicBezTo>
                        <a:pt x="4910" y="599"/>
                        <a:pt x="4883" y="626"/>
                        <a:pt x="4883" y="681"/>
                      </a:cubicBezTo>
                      <a:cubicBezTo>
                        <a:pt x="4856" y="762"/>
                        <a:pt x="4829" y="843"/>
                        <a:pt x="4802" y="952"/>
                      </a:cubicBezTo>
                      <a:cubicBezTo>
                        <a:pt x="4775" y="1115"/>
                        <a:pt x="4666" y="1277"/>
                        <a:pt x="4476" y="1277"/>
                      </a:cubicBezTo>
                      <a:cubicBezTo>
                        <a:pt x="4286" y="1277"/>
                        <a:pt x="4178" y="1088"/>
                        <a:pt x="4097" y="952"/>
                      </a:cubicBezTo>
                      <a:cubicBezTo>
                        <a:pt x="4015" y="762"/>
                        <a:pt x="3961" y="572"/>
                        <a:pt x="3934" y="382"/>
                      </a:cubicBezTo>
                      <a:cubicBezTo>
                        <a:pt x="3934" y="228"/>
                        <a:pt x="3861" y="1"/>
                        <a:pt x="36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31"/>
                <p:cNvSpPr/>
                <p:nvPr/>
              </p:nvSpPr>
              <p:spPr>
                <a:xfrm>
                  <a:off x="3872700" y="3283850"/>
                  <a:ext cx="320100" cy="13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4" h="5474" extrusionOk="0">
                      <a:moveTo>
                        <a:pt x="5131" y="0"/>
                      </a:moveTo>
                      <a:cubicBezTo>
                        <a:pt x="5105" y="0"/>
                        <a:pt x="5077" y="10"/>
                        <a:pt x="5046" y="34"/>
                      </a:cubicBezTo>
                      <a:cubicBezTo>
                        <a:pt x="4883" y="196"/>
                        <a:pt x="4748" y="386"/>
                        <a:pt x="4666" y="603"/>
                      </a:cubicBezTo>
                      <a:cubicBezTo>
                        <a:pt x="4558" y="820"/>
                        <a:pt x="4504" y="1064"/>
                        <a:pt x="4504" y="1281"/>
                      </a:cubicBezTo>
                      <a:cubicBezTo>
                        <a:pt x="4504" y="1356"/>
                        <a:pt x="4446" y="1397"/>
                        <a:pt x="4390" y="1397"/>
                      </a:cubicBezTo>
                      <a:cubicBezTo>
                        <a:pt x="4344" y="1397"/>
                        <a:pt x="4299" y="1369"/>
                        <a:pt x="4287" y="1308"/>
                      </a:cubicBezTo>
                      <a:cubicBezTo>
                        <a:pt x="4259" y="1227"/>
                        <a:pt x="4205" y="1118"/>
                        <a:pt x="4124" y="1064"/>
                      </a:cubicBezTo>
                      <a:lnTo>
                        <a:pt x="4124" y="1064"/>
                      </a:lnTo>
                      <a:cubicBezTo>
                        <a:pt x="4124" y="1254"/>
                        <a:pt x="4124" y="1444"/>
                        <a:pt x="4151" y="1661"/>
                      </a:cubicBezTo>
                      <a:cubicBezTo>
                        <a:pt x="4151" y="1715"/>
                        <a:pt x="4097" y="1742"/>
                        <a:pt x="4042" y="1742"/>
                      </a:cubicBezTo>
                      <a:cubicBezTo>
                        <a:pt x="3663" y="1769"/>
                        <a:pt x="3256" y="1797"/>
                        <a:pt x="2876" y="1851"/>
                      </a:cubicBezTo>
                      <a:cubicBezTo>
                        <a:pt x="2496" y="1878"/>
                        <a:pt x="2090" y="1932"/>
                        <a:pt x="1710" y="1986"/>
                      </a:cubicBezTo>
                      <a:cubicBezTo>
                        <a:pt x="1683" y="1986"/>
                        <a:pt x="1656" y="1959"/>
                        <a:pt x="1628" y="1905"/>
                      </a:cubicBezTo>
                      <a:cubicBezTo>
                        <a:pt x="1619" y="1910"/>
                        <a:pt x="1609" y="1912"/>
                        <a:pt x="1600" y="1912"/>
                      </a:cubicBezTo>
                      <a:cubicBezTo>
                        <a:pt x="1557" y="1912"/>
                        <a:pt x="1520" y="1864"/>
                        <a:pt x="1520" y="1797"/>
                      </a:cubicBezTo>
                      <a:cubicBezTo>
                        <a:pt x="1547" y="1634"/>
                        <a:pt x="1547" y="1471"/>
                        <a:pt x="1520" y="1335"/>
                      </a:cubicBezTo>
                      <a:cubicBezTo>
                        <a:pt x="1520" y="1281"/>
                        <a:pt x="1493" y="1200"/>
                        <a:pt x="1466" y="1146"/>
                      </a:cubicBezTo>
                      <a:cubicBezTo>
                        <a:pt x="1448" y="1146"/>
                        <a:pt x="1454" y="1134"/>
                        <a:pt x="1452" y="1134"/>
                      </a:cubicBezTo>
                      <a:lnTo>
                        <a:pt x="1452" y="1134"/>
                      </a:lnTo>
                      <a:cubicBezTo>
                        <a:pt x="1451" y="1134"/>
                        <a:pt x="1448" y="1137"/>
                        <a:pt x="1439" y="1146"/>
                      </a:cubicBezTo>
                      <a:cubicBezTo>
                        <a:pt x="1439" y="1146"/>
                        <a:pt x="1384" y="1173"/>
                        <a:pt x="1384" y="1173"/>
                      </a:cubicBezTo>
                      <a:cubicBezTo>
                        <a:pt x="1249" y="1390"/>
                        <a:pt x="1194" y="1634"/>
                        <a:pt x="1276" y="1878"/>
                      </a:cubicBezTo>
                      <a:cubicBezTo>
                        <a:pt x="1295" y="1956"/>
                        <a:pt x="1231" y="2019"/>
                        <a:pt x="1163" y="2019"/>
                      </a:cubicBezTo>
                      <a:cubicBezTo>
                        <a:pt x="1136" y="2019"/>
                        <a:pt x="1109" y="2009"/>
                        <a:pt x="1086" y="1986"/>
                      </a:cubicBezTo>
                      <a:cubicBezTo>
                        <a:pt x="1005" y="1905"/>
                        <a:pt x="950" y="1797"/>
                        <a:pt x="842" y="1715"/>
                      </a:cubicBezTo>
                      <a:cubicBezTo>
                        <a:pt x="824" y="1715"/>
                        <a:pt x="782" y="1703"/>
                        <a:pt x="747" y="1703"/>
                      </a:cubicBezTo>
                      <a:cubicBezTo>
                        <a:pt x="730" y="1703"/>
                        <a:pt x="715" y="1706"/>
                        <a:pt x="706" y="1715"/>
                      </a:cubicBezTo>
                      <a:cubicBezTo>
                        <a:pt x="652" y="1769"/>
                        <a:pt x="706" y="1851"/>
                        <a:pt x="706" y="1905"/>
                      </a:cubicBezTo>
                      <a:cubicBezTo>
                        <a:pt x="706" y="1959"/>
                        <a:pt x="733" y="2014"/>
                        <a:pt x="760" y="2068"/>
                      </a:cubicBezTo>
                      <a:cubicBezTo>
                        <a:pt x="815" y="2149"/>
                        <a:pt x="869" y="2231"/>
                        <a:pt x="950" y="2312"/>
                      </a:cubicBezTo>
                      <a:cubicBezTo>
                        <a:pt x="1005" y="2366"/>
                        <a:pt x="1005" y="2420"/>
                        <a:pt x="950" y="2475"/>
                      </a:cubicBezTo>
                      <a:cubicBezTo>
                        <a:pt x="851" y="2514"/>
                        <a:pt x="737" y="2540"/>
                        <a:pt x="630" y="2540"/>
                      </a:cubicBezTo>
                      <a:cubicBezTo>
                        <a:pt x="591" y="2540"/>
                        <a:pt x="553" y="2536"/>
                        <a:pt x="516" y="2529"/>
                      </a:cubicBezTo>
                      <a:cubicBezTo>
                        <a:pt x="381" y="2529"/>
                        <a:pt x="245" y="2583"/>
                        <a:pt x="164" y="2692"/>
                      </a:cubicBezTo>
                      <a:cubicBezTo>
                        <a:pt x="137" y="2746"/>
                        <a:pt x="137" y="2773"/>
                        <a:pt x="109" y="2827"/>
                      </a:cubicBezTo>
                      <a:cubicBezTo>
                        <a:pt x="28" y="3071"/>
                        <a:pt x="1" y="3343"/>
                        <a:pt x="55" y="3614"/>
                      </a:cubicBezTo>
                      <a:cubicBezTo>
                        <a:pt x="55" y="3641"/>
                        <a:pt x="28" y="3695"/>
                        <a:pt x="1" y="3695"/>
                      </a:cubicBezTo>
                      <a:lnTo>
                        <a:pt x="1" y="3912"/>
                      </a:lnTo>
                      <a:cubicBezTo>
                        <a:pt x="1" y="4075"/>
                        <a:pt x="28" y="4238"/>
                        <a:pt x="55" y="4400"/>
                      </a:cubicBezTo>
                      <a:cubicBezTo>
                        <a:pt x="82" y="4536"/>
                        <a:pt x="109" y="4672"/>
                        <a:pt x="191" y="4780"/>
                      </a:cubicBezTo>
                      <a:cubicBezTo>
                        <a:pt x="231" y="4820"/>
                        <a:pt x="270" y="4845"/>
                        <a:pt x="310" y="4845"/>
                      </a:cubicBezTo>
                      <a:cubicBezTo>
                        <a:pt x="325" y="4845"/>
                        <a:pt x="339" y="4842"/>
                        <a:pt x="354" y="4834"/>
                      </a:cubicBezTo>
                      <a:cubicBezTo>
                        <a:pt x="408" y="4834"/>
                        <a:pt x="435" y="4780"/>
                        <a:pt x="462" y="4726"/>
                      </a:cubicBezTo>
                      <a:cubicBezTo>
                        <a:pt x="516" y="4617"/>
                        <a:pt x="571" y="4536"/>
                        <a:pt x="652" y="4455"/>
                      </a:cubicBezTo>
                      <a:cubicBezTo>
                        <a:pt x="706" y="4428"/>
                        <a:pt x="760" y="4414"/>
                        <a:pt x="815" y="4414"/>
                      </a:cubicBezTo>
                      <a:cubicBezTo>
                        <a:pt x="869" y="4414"/>
                        <a:pt x="923" y="4428"/>
                        <a:pt x="977" y="4455"/>
                      </a:cubicBezTo>
                      <a:cubicBezTo>
                        <a:pt x="999" y="4477"/>
                        <a:pt x="1021" y="4516"/>
                        <a:pt x="1043" y="4516"/>
                      </a:cubicBezTo>
                      <a:cubicBezTo>
                        <a:pt x="1048" y="4516"/>
                        <a:pt x="1054" y="4514"/>
                        <a:pt x="1059" y="4509"/>
                      </a:cubicBezTo>
                      <a:cubicBezTo>
                        <a:pt x="1113" y="4482"/>
                        <a:pt x="1140" y="4428"/>
                        <a:pt x="1140" y="4373"/>
                      </a:cubicBezTo>
                      <a:cubicBezTo>
                        <a:pt x="1140" y="4238"/>
                        <a:pt x="1140" y="4129"/>
                        <a:pt x="1167" y="3994"/>
                      </a:cubicBezTo>
                      <a:cubicBezTo>
                        <a:pt x="1217" y="3843"/>
                        <a:pt x="1360" y="3554"/>
                        <a:pt x="1575" y="3554"/>
                      </a:cubicBezTo>
                      <a:cubicBezTo>
                        <a:pt x="1592" y="3554"/>
                        <a:pt x="1610" y="3556"/>
                        <a:pt x="1628" y="3560"/>
                      </a:cubicBezTo>
                      <a:cubicBezTo>
                        <a:pt x="1737" y="3587"/>
                        <a:pt x="1791" y="3695"/>
                        <a:pt x="1873" y="3749"/>
                      </a:cubicBezTo>
                      <a:cubicBezTo>
                        <a:pt x="1936" y="3781"/>
                        <a:pt x="2000" y="3794"/>
                        <a:pt x="2063" y="3794"/>
                      </a:cubicBezTo>
                      <a:cubicBezTo>
                        <a:pt x="2108" y="3794"/>
                        <a:pt x="2153" y="3788"/>
                        <a:pt x="2198" y="3777"/>
                      </a:cubicBezTo>
                      <a:cubicBezTo>
                        <a:pt x="2496" y="3749"/>
                        <a:pt x="2795" y="3695"/>
                        <a:pt x="3093" y="3641"/>
                      </a:cubicBezTo>
                      <a:lnTo>
                        <a:pt x="3527" y="3560"/>
                      </a:lnTo>
                      <a:cubicBezTo>
                        <a:pt x="3581" y="3546"/>
                        <a:pt x="3642" y="3539"/>
                        <a:pt x="3703" y="3539"/>
                      </a:cubicBezTo>
                      <a:cubicBezTo>
                        <a:pt x="3764" y="3539"/>
                        <a:pt x="3825" y="3546"/>
                        <a:pt x="3880" y="3560"/>
                      </a:cubicBezTo>
                      <a:cubicBezTo>
                        <a:pt x="3988" y="3614"/>
                        <a:pt x="4042" y="3722"/>
                        <a:pt x="4070" y="3831"/>
                      </a:cubicBezTo>
                      <a:cubicBezTo>
                        <a:pt x="4070" y="3885"/>
                        <a:pt x="4097" y="3939"/>
                        <a:pt x="4124" y="3994"/>
                      </a:cubicBezTo>
                      <a:cubicBezTo>
                        <a:pt x="4124" y="4021"/>
                        <a:pt x="4124" y="4075"/>
                        <a:pt x="4205" y="4075"/>
                      </a:cubicBezTo>
                      <a:cubicBezTo>
                        <a:pt x="4259" y="4075"/>
                        <a:pt x="4287" y="3804"/>
                        <a:pt x="4287" y="3777"/>
                      </a:cubicBezTo>
                      <a:cubicBezTo>
                        <a:pt x="4314" y="3614"/>
                        <a:pt x="4341" y="3478"/>
                        <a:pt x="4341" y="3315"/>
                      </a:cubicBezTo>
                      <a:cubicBezTo>
                        <a:pt x="4351" y="3274"/>
                        <a:pt x="4393" y="3256"/>
                        <a:pt x="4438" y="3256"/>
                      </a:cubicBezTo>
                      <a:cubicBezTo>
                        <a:pt x="4511" y="3256"/>
                        <a:pt x="4591" y="3303"/>
                        <a:pt x="4558" y="3370"/>
                      </a:cubicBezTo>
                      <a:lnTo>
                        <a:pt x="4558" y="3424"/>
                      </a:lnTo>
                      <a:cubicBezTo>
                        <a:pt x="4591" y="3413"/>
                        <a:pt x="4624" y="3407"/>
                        <a:pt x="4657" y="3407"/>
                      </a:cubicBezTo>
                      <a:cubicBezTo>
                        <a:pt x="4782" y="3407"/>
                        <a:pt x="4894" y="3490"/>
                        <a:pt x="4938" y="3641"/>
                      </a:cubicBezTo>
                      <a:cubicBezTo>
                        <a:pt x="5046" y="3804"/>
                        <a:pt x="5019" y="4021"/>
                        <a:pt x="5100" y="4238"/>
                      </a:cubicBezTo>
                      <a:cubicBezTo>
                        <a:pt x="5127" y="4319"/>
                        <a:pt x="5182" y="4400"/>
                        <a:pt x="5209" y="4482"/>
                      </a:cubicBezTo>
                      <a:cubicBezTo>
                        <a:pt x="5263" y="4536"/>
                        <a:pt x="5317" y="4645"/>
                        <a:pt x="5371" y="4645"/>
                      </a:cubicBezTo>
                      <a:cubicBezTo>
                        <a:pt x="5534" y="4645"/>
                        <a:pt x="5534" y="4319"/>
                        <a:pt x="5561" y="4211"/>
                      </a:cubicBezTo>
                      <a:cubicBezTo>
                        <a:pt x="5588" y="4129"/>
                        <a:pt x="5616" y="4048"/>
                        <a:pt x="5670" y="3966"/>
                      </a:cubicBezTo>
                      <a:cubicBezTo>
                        <a:pt x="5697" y="3885"/>
                        <a:pt x="5778" y="3804"/>
                        <a:pt x="5860" y="3777"/>
                      </a:cubicBezTo>
                      <a:cubicBezTo>
                        <a:pt x="5885" y="3767"/>
                        <a:pt x="5908" y="3763"/>
                        <a:pt x="5928" y="3763"/>
                      </a:cubicBezTo>
                      <a:cubicBezTo>
                        <a:pt x="6083" y="3763"/>
                        <a:pt x="6104" y="4009"/>
                        <a:pt x="6104" y="4129"/>
                      </a:cubicBezTo>
                      <a:cubicBezTo>
                        <a:pt x="6104" y="4319"/>
                        <a:pt x="6131" y="4536"/>
                        <a:pt x="6212" y="4726"/>
                      </a:cubicBezTo>
                      <a:cubicBezTo>
                        <a:pt x="6239" y="4807"/>
                        <a:pt x="6267" y="4862"/>
                        <a:pt x="6321" y="4943"/>
                      </a:cubicBezTo>
                      <a:cubicBezTo>
                        <a:pt x="6348" y="4970"/>
                        <a:pt x="6375" y="4997"/>
                        <a:pt x="6402" y="4997"/>
                      </a:cubicBezTo>
                      <a:cubicBezTo>
                        <a:pt x="6429" y="5024"/>
                        <a:pt x="6443" y="5038"/>
                        <a:pt x="6450" y="5038"/>
                      </a:cubicBezTo>
                      <a:cubicBezTo>
                        <a:pt x="6456" y="5038"/>
                        <a:pt x="6456" y="5024"/>
                        <a:pt x="6456" y="4997"/>
                      </a:cubicBezTo>
                      <a:cubicBezTo>
                        <a:pt x="6484" y="4916"/>
                        <a:pt x="6511" y="4807"/>
                        <a:pt x="6511" y="4726"/>
                      </a:cubicBezTo>
                      <a:cubicBezTo>
                        <a:pt x="6538" y="4617"/>
                        <a:pt x="6538" y="4536"/>
                        <a:pt x="6538" y="4428"/>
                      </a:cubicBezTo>
                      <a:cubicBezTo>
                        <a:pt x="6565" y="4319"/>
                        <a:pt x="6565" y="4211"/>
                        <a:pt x="6565" y="4102"/>
                      </a:cubicBezTo>
                      <a:cubicBezTo>
                        <a:pt x="6565" y="3994"/>
                        <a:pt x="6592" y="3912"/>
                        <a:pt x="6619" y="3804"/>
                      </a:cubicBezTo>
                      <a:cubicBezTo>
                        <a:pt x="6634" y="3759"/>
                        <a:pt x="6665" y="3739"/>
                        <a:pt x="6695" y="3739"/>
                      </a:cubicBezTo>
                      <a:cubicBezTo>
                        <a:pt x="6719" y="3739"/>
                        <a:pt x="6743" y="3752"/>
                        <a:pt x="6755" y="3777"/>
                      </a:cubicBezTo>
                      <a:cubicBezTo>
                        <a:pt x="6855" y="3651"/>
                        <a:pt x="6932" y="3502"/>
                        <a:pt x="7115" y="3502"/>
                      </a:cubicBezTo>
                      <a:cubicBezTo>
                        <a:pt x="7130" y="3502"/>
                        <a:pt x="7145" y="3503"/>
                        <a:pt x="7162" y="3505"/>
                      </a:cubicBezTo>
                      <a:cubicBezTo>
                        <a:pt x="7379" y="3560"/>
                        <a:pt x="7460" y="3804"/>
                        <a:pt x="7514" y="3994"/>
                      </a:cubicBezTo>
                      <a:cubicBezTo>
                        <a:pt x="7514" y="4102"/>
                        <a:pt x="7569" y="4183"/>
                        <a:pt x="7623" y="4265"/>
                      </a:cubicBezTo>
                      <a:cubicBezTo>
                        <a:pt x="7638" y="4295"/>
                        <a:pt x="7653" y="4316"/>
                        <a:pt x="7672" y="4316"/>
                      </a:cubicBezTo>
                      <a:cubicBezTo>
                        <a:pt x="7688" y="4316"/>
                        <a:pt x="7707" y="4302"/>
                        <a:pt x="7731" y="4265"/>
                      </a:cubicBezTo>
                      <a:cubicBezTo>
                        <a:pt x="7731" y="4238"/>
                        <a:pt x="7758" y="4183"/>
                        <a:pt x="7786" y="4129"/>
                      </a:cubicBezTo>
                      <a:cubicBezTo>
                        <a:pt x="7840" y="3939"/>
                        <a:pt x="7867" y="3668"/>
                        <a:pt x="8084" y="3560"/>
                      </a:cubicBezTo>
                      <a:cubicBezTo>
                        <a:pt x="8129" y="3528"/>
                        <a:pt x="8175" y="3514"/>
                        <a:pt x="8221" y="3514"/>
                      </a:cubicBezTo>
                      <a:cubicBezTo>
                        <a:pt x="8369" y="3514"/>
                        <a:pt x="8510" y="3659"/>
                        <a:pt x="8572" y="3804"/>
                      </a:cubicBezTo>
                      <a:cubicBezTo>
                        <a:pt x="8599" y="3912"/>
                        <a:pt x="8599" y="4048"/>
                        <a:pt x="8599" y="4183"/>
                      </a:cubicBezTo>
                      <a:cubicBezTo>
                        <a:pt x="8599" y="4319"/>
                        <a:pt x="8626" y="4428"/>
                        <a:pt x="8626" y="4563"/>
                      </a:cubicBezTo>
                      <a:cubicBezTo>
                        <a:pt x="8653" y="4699"/>
                        <a:pt x="8681" y="4834"/>
                        <a:pt x="8708" y="4943"/>
                      </a:cubicBezTo>
                      <a:cubicBezTo>
                        <a:pt x="8735" y="5051"/>
                        <a:pt x="8789" y="5187"/>
                        <a:pt x="8816" y="5296"/>
                      </a:cubicBezTo>
                      <a:cubicBezTo>
                        <a:pt x="8836" y="5336"/>
                        <a:pt x="8872" y="5406"/>
                        <a:pt x="8922" y="5406"/>
                      </a:cubicBezTo>
                      <a:cubicBezTo>
                        <a:pt x="8939" y="5406"/>
                        <a:pt x="8958" y="5398"/>
                        <a:pt x="8979" y="5377"/>
                      </a:cubicBezTo>
                      <a:cubicBezTo>
                        <a:pt x="9033" y="5296"/>
                        <a:pt x="9087" y="5187"/>
                        <a:pt x="9087" y="5079"/>
                      </a:cubicBezTo>
                      <a:cubicBezTo>
                        <a:pt x="9196" y="4563"/>
                        <a:pt x="9087" y="4048"/>
                        <a:pt x="9142" y="3560"/>
                      </a:cubicBezTo>
                      <a:cubicBezTo>
                        <a:pt x="9157" y="3515"/>
                        <a:pt x="9196" y="3495"/>
                        <a:pt x="9233" y="3495"/>
                      </a:cubicBezTo>
                      <a:cubicBezTo>
                        <a:pt x="9264" y="3495"/>
                        <a:pt x="9292" y="3508"/>
                        <a:pt x="9304" y="3532"/>
                      </a:cubicBezTo>
                      <a:cubicBezTo>
                        <a:pt x="9359" y="3532"/>
                        <a:pt x="9386" y="3532"/>
                        <a:pt x="9440" y="3560"/>
                      </a:cubicBezTo>
                      <a:cubicBezTo>
                        <a:pt x="9521" y="3614"/>
                        <a:pt x="9576" y="3722"/>
                        <a:pt x="9603" y="3831"/>
                      </a:cubicBezTo>
                      <a:cubicBezTo>
                        <a:pt x="9603" y="3939"/>
                        <a:pt x="9657" y="4048"/>
                        <a:pt x="9766" y="4102"/>
                      </a:cubicBezTo>
                      <a:cubicBezTo>
                        <a:pt x="9779" y="4129"/>
                        <a:pt x="9793" y="4143"/>
                        <a:pt x="9806" y="4143"/>
                      </a:cubicBezTo>
                      <a:cubicBezTo>
                        <a:pt x="9820" y="4143"/>
                        <a:pt x="9833" y="4129"/>
                        <a:pt x="9847" y="4102"/>
                      </a:cubicBezTo>
                      <a:cubicBezTo>
                        <a:pt x="9847" y="4048"/>
                        <a:pt x="9874" y="3994"/>
                        <a:pt x="9874" y="3966"/>
                      </a:cubicBezTo>
                      <a:cubicBezTo>
                        <a:pt x="9901" y="3722"/>
                        <a:pt x="10010" y="3532"/>
                        <a:pt x="10227" y="3424"/>
                      </a:cubicBezTo>
                      <a:cubicBezTo>
                        <a:pt x="10294" y="3397"/>
                        <a:pt x="10362" y="3383"/>
                        <a:pt x="10430" y="3383"/>
                      </a:cubicBezTo>
                      <a:cubicBezTo>
                        <a:pt x="10498" y="3383"/>
                        <a:pt x="10566" y="3397"/>
                        <a:pt x="10634" y="3424"/>
                      </a:cubicBezTo>
                      <a:cubicBezTo>
                        <a:pt x="10715" y="3424"/>
                        <a:pt x="10796" y="3478"/>
                        <a:pt x="10851" y="3560"/>
                      </a:cubicBezTo>
                      <a:cubicBezTo>
                        <a:pt x="10878" y="3668"/>
                        <a:pt x="10905" y="3777"/>
                        <a:pt x="10932" y="3885"/>
                      </a:cubicBezTo>
                      <a:cubicBezTo>
                        <a:pt x="10932" y="3966"/>
                        <a:pt x="10932" y="4048"/>
                        <a:pt x="10959" y="4129"/>
                      </a:cubicBezTo>
                      <a:cubicBezTo>
                        <a:pt x="10959" y="4183"/>
                        <a:pt x="10986" y="4211"/>
                        <a:pt x="10986" y="4265"/>
                      </a:cubicBezTo>
                      <a:cubicBezTo>
                        <a:pt x="11013" y="4265"/>
                        <a:pt x="11040" y="4292"/>
                        <a:pt x="11040" y="4292"/>
                      </a:cubicBezTo>
                      <a:cubicBezTo>
                        <a:pt x="11122" y="4156"/>
                        <a:pt x="11176" y="3966"/>
                        <a:pt x="11176" y="3804"/>
                      </a:cubicBezTo>
                      <a:cubicBezTo>
                        <a:pt x="11176" y="3695"/>
                        <a:pt x="11203" y="3614"/>
                        <a:pt x="11284" y="3560"/>
                      </a:cubicBezTo>
                      <a:cubicBezTo>
                        <a:pt x="11326" y="3539"/>
                        <a:pt x="11367" y="3530"/>
                        <a:pt x="11406" y="3530"/>
                      </a:cubicBezTo>
                      <a:cubicBezTo>
                        <a:pt x="11468" y="3530"/>
                        <a:pt x="11522" y="3553"/>
                        <a:pt x="11556" y="3587"/>
                      </a:cubicBezTo>
                      <a:cubicBezTo>
                        <a:pt x="11664" y="3668"/>
                        <a:pt x="11746" y="3749"/>
                        <a:pt x="11773" y="3885"/>
                      </a:cubicBezTo>
                      <a:cubicBezTo>
                        <a:pt x="11787" y="3880"/>
                        <a:pt x="11801" y="3878"/>
                        <a:pt x="11813" y="3878"/>
                      </a:cubicBezTo>
                      <a:cubicBezTo>
                        <a:pt x="11872" y="3878"/>
                        <a:pt x="11908" y="3927"/>
                        <a:pt x="11908" y="3994"/>
                      </a:cubicBezTo>
                      <a:lnTo>
                        <a:pt x="11908" y="4428"/>
                      </a:lnTo>
                      <a:lnTo>
                        <a:pt x="11908" y="5106"/>
                      </a:lnTo>
                      <a:cubicBezTo>
                        <a:pt x="12044" y="5106"/>
                        <a:pt x="11908" y="5377"/>
                        <a:pt x="11990" y="5458"/>
                      </a:cubicBezTo>
                      <a:cubicBezTo>
                        <a:pt x="12004" y="5469"/>
                        <a:pt x="12018" y="5473"/>
                        <a:pt x="12033" y="5473"/>
                      </a:cubicBezTo>
                      <a:cubicBezTo>
                        <a:pt x="12131" y="5473"/>
                        <a:pt x="12234" y="5261"/>
                        <a:pt x="12234" y="5214"/>
                      </a:cubicBezTo>
                      <a:cubicBezTo>
                        <a:pt x="12261" y="5051"/>
                        <a:pt x="12261" y="4889"/>
                        <a:pt x="12261" y="4726"/>
                      </a:cubicBezTo>
                      <a:cubicBezTo>
                        <a:pt x="12261" y="4563"/>
                        <a:pt x="12261" y="4400"/>
                        <a:pt x="12288" y="4238"/>
                      </a:cubicBezTo>
                      <a:cubicBezTo>
                        <a:pt x="12315" y="4075"/>
                        <a:pt x="12369" y="3939"/>
                        <a:pt x="12451" y="3804"/>
                      </a:cubicBezTo>
                      <a:cubicBezTo>
                        <a:pt x="12473" y="3759"/>
                        <a:pt x="12531" y="3715"/>
                        <a:pt x="12581" y="3715"/>
                      </a:cubicBezTo>
                      <a:cubicBezTo>
                        <a:pt x="12593" y="3715"/>
                        <a:pt x="12604" y="3717"/>
                        <a:pt x="12614" y="3722"/>
                      </a:cubicBezTo>
                      <a:cubicBezTo>
                        <a:pt x="12695" y="3695"/>
                        <a:pt x="12722" y="3695"/>
                        <a:pt x="12722" y="3641"/>
                      </a:cubicBezTo>
                      <a:cubicBezTo>
                        <a:pt x="12776" y="3478"/>
                        <a:pt x="12803" y="3315"/>
                        <a:pt x="12803" y="3153"/>
                      </a:cubicBezTo>
                      <a:cubicBezTo>
                        <a:pt x="12803" y="2990"/>
                        <a:pt x="12803" y="2827"/>
                        <a:pt x="12776" y="2665"/>
                      </a:cubicBezTo>
                      <a:cubicBezTo>
                        <a:pt x="12776" y="2566"/>
                        <a:pt x="12731" y="2444"/>
                        <a:pt x="12620" y="2444"/>
                      </a:cubicBezTo>
                      <a:cubicBezTo>
                        <a:pt x="12610" y="2444"/>
                        <a:pt x="12598" y="2445"/>
                        <a:pt x="12586" y="2448"/>
                      </a:cubicBezTo>
                      <a:cubicBezTo>
                        <a:pt x="12532" y="2448"/>
                        <a:pt x="12505" y="2420"/>
                        <a:pt x="12478" y="2393"/>
                      </a:cubicBezTo>
                      <a:cubicBezTo>
                        <a:pt x="12469" y="2396"/>
                        <a:pt x="12461" y="2398"/>
                        <a:pt x="12453" y="2398"/>
                      </a:cubicBezTo>
                      <a:cubicBezTo>
                        <a:pt x="12386" y="2398"/>
                        <a:pt x="12351" y="2306"/>
                        <a:pt x="12424" y="2258"/>
                      </a:cubicBezTo>
                      <a:cubicBezTo>
                        <a:pt x="12586" y="2176"/>
                        <a:pt x="12695" y="1986"/>
                        <a:pt x="12722" y="1797"/>
                      </a:cubicBezTo>
                      <a:cubicBezTo>
                        <a:pt x="12749" y="1769"/>
                        <a:pt x="12749" y="1688"/>
                        <a:pt x="12695" y="1688"/>
                      </a:cubicBezTo>
                      <a:cubicBezTo>
                        <a:pt x="12641" y="1688"/>
                        <a:pt x="12614" y="1688"/>
                        <a:pt x="12586" y="1715"/>
                      </a:cubicBezTo>
                      <a:cubicBezTo>
                        <a:pt x="12478" y="1797"/>
                        <a:pt x="12397" y="1878"/>
                        <a:pt x="12342" y="1986"/>
                      </a:cubicBezTo>
                      <a:cubicBezTo>
                        <a:pt x="12323" y="2006"/>
                        <a:pt x="12290" y="2025"/>
                        <a:pt x="12263" y="2025"/>
                      </a:cubicBezTo>
                      <a:cubicBezTo>
                        <a:pt x="12252" y="2025"/>
                        <a:pt x="12242" y="2021"/>
                        <a:pt x="12234" y="2014"/>
                      </a:cubicBezTo>
                      <a:cubicBezTo>
                        <a:pt x="12180" y="2014"/>
                        <a:pt x="12152" y="1986"/>
                        <a:pt x="12152" y="1932"/>
                      </a:cubicBezTo>
                      <a:cubicBezTo>
                        <a:pt x="12152" y="1742"/>
                        <a:pt x="12152" y="1552"/>
                        <a:pt x="12152" y="1363"/>
                      </a:cubicBezTo>
                      <a:cubicBezTo>
                        <a:pt x="12152" y="1281"/>
                        <a:pt x="12125" y="1200"/>
                        <a:pt x="12125" y="1091"/>
                      </a:cubicBezTo>
                      <a:cubicBezTo>
                        <a:pt x="12125" y="1064"/>
                        <a:pt x="12098" y="929"/>
                        <a:pt x="12071" y="929"/>
                      </a:cubicBezTo>
                      <a:cubicBezTo>
                        <a:pt x="12044" y="929"/>
                        <a:pt x="11963" y="1037"/>
                        <a:pt x="11963" y="1064"/>
                      </a:cubicBezTo>
                      <a:cubicBezTo>
                        <a:pt x="11935" y="1146"/>
                        <a:pt x="11908" y="1227"/>
                        <a:pt x="11881" y="1281"/>
                      </a:cubicBezTo>
                      <a:cubicBezTo>
                        <a:pt x="11827" y="1444"/>
                        <a:pt x="11827" y="1580"/>
                        <a:pt x="11773" y="1742"/>
                      </a:cubicBezTo>
                      <a:cubicBezTo>
                        <a:pt x="11759" y="1783"/>
                        <a:pt x="11718" y="1803"/>
                        <a:pt x="11678" y="1803"/>
                      </a:cubicBezTo>
                      <a:cubicBezTo>
                        <a:pt x="11637" y="1803"/>
                        <a:pt x="11596" y="1783"/>
                        <a:pt x="11583" y="1742"/>
                      </a:cubicBezTo>
                      <a:cubicBezTo>
                        <a:pt x="11583" y="1715"/>
                        <a:pt x="11556" y="1688"/>
                        <a:pt x="11556" y="1661"/>
                      </a:cubicBezTo>
                      <a:cubicBezTo>
                        <a:pt x="11556" y="1390"/>
                        <a:pt x="11529" y="1118"/>
                        <a:pt x="11447" y="847"/>
                      </a:cubicBezTo>
                      <a:cubicBezTo>
                        <a:pt x="11420" y="712"/>
                        <a:pt x="11366" y="603"/>
                        <a:pt x="11312" y="495"/>
                      </a:cubicBezTo>
                      <a:cubicBezTo>
                        <a:pt x="11257" y="413"/>
                        <a:pt x="11203" y="359"/>
                        <a:pt x="11122" y="332"/>
                      </a:cubicBezTo>
                      <a:cubicBezTo>
                        <a:pt x="11102" y="327"/>
                        <a:pt x="11085" y="325"/>
                        <a:pt x="11069" y="325"/>
                      </a:cubicBezTo>
                      <a:cubicBezTo>
                        <a:pt x="10905" y="325"/>
                        <a:pt x="10905" y="559"/>
                        <a:pt x="10905" y="657"/>
                      </a:cubicBezTo>
                      <a:cubicBezTo>
                        <a:pt x="10932" y="901"/>
                        <a:pt x="11040" y="1146"/>
                        <a:pt x="11203" y="1308"/>
                      </a:cubicBezTo>
                      <a:cubicBezTo>
                        <a:pt x="11249" y="1377"/>
                        <a:pt x="11218" y="1484"/>
                        <a:pt x="11142" y="1484"/>
                      </a:cubicBezTo>
                      <a:cubicBezTo>
                        <a:pt x="11128" y="1484"/>
                        <a:pt x="11112" y="1480"/>
                        <a:pt x="11095" y="1471"/>
                      </a:cubicBezTo>
                      <a:cubicBezTo>
                        <a:pt x="10851" y="1390"/>
                        <a:pt x="10579" y="1308"/>
                        <a:pt x="10281" y="1281"/>
                      </a:cubicBezTo>
                      <a:cubicBezTo>
                        <a:pt x="10122" y="1249"/>
                        <a:pt x="9954" y="1236"/>
                        <a:pt x="9782" y="1236"/>
                      </a:cubicBezTo>
                      <a:cubicBezTo>
                        <a:pt x="9660" y="1236"/>
                        <a:pt x="9537" y="1243"/>
                        <a:pt x="9413" y="1254"/>
                      </a:cubicBezTo>
                      <a:cubicBezTo>
                        <a:pt x="8843" y="1254"/>
                        <a:pt x="8247" y="1281"/>
                        <a:pt x="7650" y="1281"/>
                      </a:cubicBezTo>
                      <a:lnTo>
                        <a:pt x="7623" y="1281"/>
                      </a:lnTo>
                      <a:cubicBezTo>
                        <a:pt x="7608" y="1288"/>
                        <a:pt x="7596" y="1292"/>
                        <a:pt x="7584" y="1292"/>
                      </a:cubicBezTo>
                      <a:cubicBezTo>
                        <a:pt x="7554" y="1292"/>
                        <a:pt x="7534" y="1267"/>
                        <a:pt x="7514" y="1227"/>
                      </a:cubicBezTo>
                      <a:cubicBezTo>
                        <a:pt x="7514" y="1173"/>
                        <a:pt x="7541" y="1146"/>
                        <a:pt x="7569" y="1118"/>
                      </a:cubicBezTo>
                      <a:cubicBezTo>
                        <a:pt x="7731" y="1064"/>
                        <a:pt x="7867" y="983"/>
                        <a:pt x="7975" y="874"/>
                      </a:cubicBezTo>
                      <a:cubicBezTo>
                        <a:pt x="8003" y="874"/>
                        <a:pt x="8057" y="793"/>
                        <a:pt x="8030" y="766"/>
                      </a:cubicBezTo>
                      <a:cubicBezTo>
                        <a:pt x="8021" y="757"/>
                        <a:pt x="8006" y="754"/>
                        <a:pt x="7988" y="754"/>
                      </a:cubicBezTo>
                      <a:cubicBezTo>
                        <a:pt x="7954" y="754"/>
                        <a:pt x="7912" y="766"/>
                        <a:pt x="7894" y="766"/>
                      </a:cubicBezTo>
                      <a:cubicBezTo>
                        <a:pt x="7758" y="793"/>
                        <a:pt x="7623" y="847"/>
                        <a:pt x="7514" y="929"/>
                      </a:cubicBezTo>
                      <a:cubicBezTo>
                        <a:pt x="7460" y="956"/>
                        <a:pt x="7406" y="1010"/>
                        <a:pt x="7379" y="1064"/>
                      </a:cubicBezTo>
                      <a:cubicBezTo>
                        <a:pt x="7324" y="1118"/>
                        <a:pt x="7297" y="1173"/>
                        <a:pt x="7243" y="1227"/>
                      </a:cubicBezTo>
                      <a:cubicBezTo>
                        <a:pt x="7243" y="1241"/>
                        <a:pt x="7236" y="1247"/>
                        <a:pt x="7226" y="1247"/>
                      </a:cubicBezTo>
                      <a:cubicBezTo>
                        <a:pt x="7216" y="1247"/>
                        <a:pt x="7202" y="1241"/>
                        <a:pt x="7189" y="1227"/>
                      </a:cubicBezTo>
                      <a:cubicBezTo>
                        <a:pt x="7170" y="1239"/>
                        <a:pt x="7149" y="1245"/>
                        <a:pt x="7128" y="1245"/>
                      </a:cubicBezTo>
                      <a:cubicBezTo>
                        <a:pt x="7056" y="1245"/>
                        <a:pt x="6984" y="1181"/>
                        <a:pt x="7026" y="1118"/>
                      </a:cubicBezTo>
                      <a:cubicBezTo>
                        <a:pt x="7162" y="956"/>
                        <a:pt x="7216" y="793"/>
                        <a:pt x="7270" y="603"/>
                      </a:cubicBezTo>
                      <a:cubicBezTo>
                        <a:pt x="7297" y="522"/>
                        <a:pt x="7297" y="413"/>
                        <a:pt x="7297" y="332"/>
                      </a:cubicBezTo>
                      <a:cubicBezTo>
                        <a:pt x="7297" y="261"/>
                        <a:pt x="7297" y="191"/>
                        <a:pt x="7244" y="191"/>
                      </a:cubicBezTo>
                      <a:cubicBezTo>
                        <a:pt x="7236" y="191"/>
                        <a:pt x="7227" y="193"/>
                        <a:pt x="7216" y="196"/>
                      </a:cubicBezTo>
                      <a:cubicBezTo>
                        <a:pt x="7053" y="278"/>
                        <a:pt x="6945" y="386"/>
                        <a:pt x="6863" y="522"/>
                      </a:cubicBezTo>
                      <a:cubicBezTo>
                        <a:pt x="6782" y="657"/>
                        <a:pt x="6755" y="766"/>
                        <a:pt x="6728" y="901"/>
                      </a:cubicBezTo>
                      <a:cubicBezTo>
                        <a:pt x="6728" y="929"/>
                        <a:pt x="6728" y="956"/>
                        <a:pt x="6728" y="983"/>
                      </a:cubicBezTo>
                      <a:cubicBezTo>
                        <a:pt x="6728" y="1010"/>
                        <a:pt x="6728" y="1010"/>
                        <a:pt x="6728" y="1010"/>
                      </a:cubicBezTo>
                      <a:cubicBezTo>
                        <a:pt x="6716" y="1067"/>
                        <a:pt x="6681" y="1090"/>
                        <a:pt x="6644" y="1090"/>
                      </a:cubicBezTo>
                      <a:cubicBezTo>
                        <a:pt x="6593" y="1090"/>
                        <a:pt x="6538" y="1046"/>
                        <a:pt x="6538" y="983"/>
                      </a:cubicBezTo>
                      <a:cubicBezTo>
                        <a:pt x="6538" y="929"/>
                        <a:pt x="6538" y="874"/>
                        <a:pt x="6538" y="847"/>
                      </a:cubicBezTo>
                      <a:cubicBezTo>
                        <a:pt x="6565" y="684"/>
                        <a:pt x="6538" y="522"/>
                        <a:pt x="6484" y="386"/>
                      </a:cubicBezTo>
                      <a:cubicBezTo>
                        <a:pt x="6348" y="630"/>
                        <a:pt x="6321" y="956"/>
                        <a:pt x="6402" y="1227"/>
                      </a:cubicBezTo>
                      <a:cubicBezTo>
                        <a:pt x="6402" y="1281"/>
                        <a:pt x="6375" y="1363"/>
                        <a:pt x="6321" y="1363"/>
                      </a:cubicBezTo>
                      <a:cubicBezTo>
                        <a:pt x="6244" y="1382"/>
                        <a:pt x="6164" y="1391"/>
                        <a:pt x="6082" y="1391"/>
                      </a:cubicBezTo>
                      <a:cubicBezTo>
                        <a:pt x="5934" y="1391"/>
                        <a:pt x="5783" y="1361"/>
                        <a:pt x="5643" y="1308"/>
                      </a:cubicBezTo>
                      <a:cubicBezTo>
                        <a:pt x="5599" y="1294"/>
                        <a:pt x="5554" y="1287"/>
                        <a:pt x="5508" y="1287"/>
                      </a:cubicBezTo>
                      <a:cubicBezTo>
                        <a:pt x="5382" y="1287"/>
                        <a:pt x="5254" y="1337"/>
                        <a:pt x="5155" y="1417"/>
                      </a:cubicBezTo>
                      <a:cubicBezTo>
                        <a:pt x="5137" y="1429"/>
                        <a:pt x="5116" y="1434"/>
                        <a:pt x="5096" y="1434"/>
                      </a:cubicBezTo>
                      <a:cubicBezTo>
                        <a:pt x="5023" y="1434"/>
                        <a:pt x="4949" y="1366"/>
                        <a:pt x="4992" y="1281"/>
                      </a:cubicBezTo>
                      <a:cubicBezTo>
                        <a:pt x="5100" y="1037"/>
                        <a:pt x="5182" y="793"/>
                        <a:pt x="5236" y="522"/>
                      </a:cubicBezTo>
                      <a:cubicBezTo>
                        <a:pt x="5290" y="386"/>
                        <a:pt x="5290" y="251"/>
                        <a:pt x="5263" y="142"/>
                      </a:cubicBezTo>
                      <a:cubicBezTo>
                        <a:pt x="5244" y="64"/>
                        <a:pt x="5196" y="0"/>
                        <a:pt x="513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31"/>
                <p:cNvSpPr/>
                <p:nvPr/>
              </p:nvSpPr>
              <p:spPr>
                <a:xfrm>
                  <a:off x="3893725" y="3372775"/>
                  <a:ext cx="271275" cy="1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1" h="4835" extrusionOk="0">
                      <a:moveTo>
                        <a:pt x="1" y="1088"/>
                      </a:moveTo>
                      <a:cubicBezTo>
                        <a:pt x="1" y="1094"/>
                        <a:pt x="2" y="1099"/>
                        <a:pt x="5" y="1103"/>
                      </a:cubicBezTo>
                      <a:lnTo>
                        <a:pt x="5" y="1103"/>
                      </a:lnTo>
                      <a:cubicBezTo>
                        <a:pt x="3" y="1098"/>
                        <a:pt x="2" y="1093"/>
                        <a:pt x="1" y="1088"/>
                      </a:cubicBezTo>
                      <a:close/>
                      <a:moveTo>
                        <a:pt x="3695" y="1"/>
                      </a:moveTo>
                      <a:cubicBezTo>
                        <a:pt x="3685" y="1"/>
                        <a:pt x="3674" y="1"/>
                        <a:pt x="3663" y="3"/>
                      </a:cubicBezTo>
                      <a:cubicBezTo>
                        <a:pt x="3635" y="138"/>
                        <a:pt x="3635" y="247"/>
                        <a:pt x="3608" y="382"/>
                      </a:cubicBezTo>
                      <a:cubicBezTo>
                        <a:pt x="3581" y="545"/>
                        <a:pt x="3554" y="681"/>
                        <a:pt x="3391" y="735"/>
                      </a:cubicBezTo>
                      <a:cubicBezTo>
                        <a:pt x="3373" y="739"/>
                        <a:pt x="3356" y="740"/>
                        <a:pt x="3339" y="740"/>
                      </a:cubicBezTo>
                      <a:cubicBezTo>
                        <a:pt x="3228" y="740"/>
                        <a:pt x="3140" y="666"/>
                        <a:pt x="3093" y="572"/>
                      </a:cubicBezTo>
                      <a:cubicBezTo>
                        <a:pt x="3039" y="491"/>
                        <a:pt x="3039" y="437"/>
                        <a:pt x="3012" y="382"/>
                      </a:cubicBezTo>
                      <a:cubicBezTo>
                        <a:pt x="3012" y="328"/>
                        <a:pt x="2984" y="247"/>
                        <a:pt x="2930" y="220"/>
                      </a:cubicBezTo>
                      <a:cubicBezTo>
                        <a:pt x="2903" y="206"/>
                        <a:pt x="2876" y="199"/>
                        <a:pt x="2849" y="199"/>
                      </a:cubicBezTo>
                      <a:cubicBezTo>
                        <a:pt x="2822" y="199"/>
                        <a:pt x="2795" y="206"/>
                        <a:pt x="2767" y="220"/>
                      </a:cubicBezTo>
                      <a:lnTo>
                        <a:pt x="2550" y="247"/>
                      </a:lnTo>
                      <a:lnTo>
                        <a:pt x="2062" y="328"/>
                      </a:lnTo>
                      <a:lnTo>
                        <a:pt x="1764" y="382"/>
                      </a:lnTo>
                      <a:cubicBezTo>
                        <a:pt x="1764" y="464"/>
                        <a:pt x="1791" y="545"/>
                        <a:pt x="1791" y="626"/>
                      </a:cubicBezTo>
                      <a:lnTo>
                        <a:pt x="1791" y="762"/>
                      </a:lnTo>
                      <a:cubicBezTo>
                        <a:pt x="1791" y="789"/>
                        <a:pt x="1764" y="843"/>
                        <a:pt x="1764" y="898"/>
                      </a:cubicBezTo>
                      <a:cubicBezTo>
                        <a:pt x="1750" y="911"/>
                        <a:pt x="1730" y="918"/>
                        <a:pt x="1713" y="918"/>
                      </a:cubicBezTo>
                      <a:cubicBezTo>
                        <a:pt x="1696" y="918"/>
                        <a:pt x="1682" y="911"/>
                        <a:pt x="1682" y="898"/>
                      </a:cubicBezTo>
                      <a:cubicBezTo>
                        <a:pt x="1682" y="843"/>
                        <a:pt x="1655" y="789"/>
                        <a:pt x="1655" y="762"/>
                      </a:cubicBezTo>
                      <a:lnTo>
                        <a:pt x="1655" y="626"/>
                      </a:lnTo>
                      <a:lnTo>
                        <a:pt x="1655" y="409"/>
                      </a:lnTo>
                      <a:lnTo>
                        <a:pt x="1601" y="409"/>
                      </a:lnTo>
                      <a:lnTo>
                        <a:pt x="1493" y="437"/>
                      </a:lnTo>
                      <a:cubicBezTo>
                        <a:pt x="1493" y="437"/>
                        <a:pt x="1493" y="464"/>
                        <a:pt x="1493" y="464"/>
                      </a:cubicBezTo>
                      <a:cubicBezTo>
                        <a:pt x="1493" y="708"/>
                        <a:pt x="1493" y="925"/>
                        <a:pt x="1493" y="1169"/>
                      </a:cubicBezTo>
                      <a:lnTo>
                        <a:pt x="1493" y="1549"/>
                      </a:lnTo>
                      <a:cubicBezTo>
                        <a:pt x="1520" y="1630"/>
                        <a:pt x="1493" y="1739"/>
                        <a:pt x="1438" y="1820"/>
                      </a:cubicBezTo>
                      <a:cubicBezTo>
                        <a:pt x="1438" y="1833"/>
                        <a:pt x="1432" y="1840"/>
                        <a:pt x="1421" y="1840"/>
                      </a:cubicBezTo>
                      <a:cubicBezTo>
                        <a:pt x="1411" y="1840"/>
                        <a:pt x="1398" y="1833"/>
                        <a:pt x="1384" y="1820"/>
                      </a:cubicBezTo>
                      <a:cubicBezTo>
                        <a:pt x="1357" y="1766"/>
                        <a:pt x="1330" y="1711"/>
                        <a:pt x="1330" y="1657"/>
                      </a:cubicBezTo>
                      <a:lnTo>
                        <a:pt x="1330" y="1522"/>
                      </a:lnTo>
                      <a:lnTo>
                        <a:pt x="1330" y="1196"/>
                      </a:lnTo>
                      <a:cubicBezTo>
                        <a:pt x="1330" y="952"/>
                        <a:pt x="1330" y="708"/>
                        <a:pt x="1357" y="464"/>
                      </a:cubicBezTo>
                      <a:lnTo>
                        <a:pt x="1140" y="464"/>
                      </a:lnTo>
                      <a:lnTo>
                        <a:pt x="1140" y="898"/>
                      </a:lnTo>
                      <a:lnTo>
                        <a:pt x="1140" y="1142"/>
                      </a:lnTo>
                      <a:cubicBezTo>
                        <a:pt x="1140" y="1196"/>
                        <a:pt x="1140" y="1277"/>
                        <a:pt x="1113" y="1359"/>
                      </a:cubicBezTo>
                      <a:cubicBezTo>
                        <a:pt x="1099" y="1372"/>
                        <a:pt x="1079" y="1379"/>
                        <a:pt x="1059" y="1379"/>
                      </a:cubicBezTo>
                      <a:cubicBezTo>
                        <a:pt x="1038" y="1379"/>
                        <a:pt x="1018" y="1372"/>
                        <a:pt x="1004" y="1359"/>
                      </a:cubicBezTo>
                      <a:cubicBezTo>
                        <a:pt x="977" y="1277"/>
                        <a:pt x="950" y="1196"/>
                        <a:pt x="977" y="1115"/>
                      </a:cubicBezTo>
                      <a:lnTo>
                        <a:pt x="977" y="898"/>
                      </a:lnTo>
                      <a:cubicBezTo>
                        <a:pt x="977" y="735"/>
                        <a:pt x="977" y="599"/>
                        <a:pt x="977" y="437"/>
                      </a:cubicBezTo>
                      <a:cubicBezTo>
                        <a:pt x="923" y="409"/>
                        <a:pt x="869" y="382"/>
                        <a:pt x="815" y="328"/>
                      </a:cubicBezTo>
                      <a:cubicBezTo>
                        <a:pt x="787" y="301"/>
                        <a:pt x="760" y="247"/>
                        <a:pt x="706" y="220"/>
                      </a:cubicBezTo>
                      <a:cubicBezTo>
                        <a:pt x="679" y="220"/>
                        <a:pt x="625" y="274"/>
                        <a:pt x="598" y="301"/>
                      </a:cubicBezTo>
                      <a:cubicBezTo>
                        <a:pt x="516" y="409"/>
                        <a:pt x="489" y="518"/>
                        <a:pt x="462" y="654"/>
                      </a:cubicBezTo>
                      <a:cubicBezTo>
                        <a:pt x="489" y="789"/>
                        <a:pt x="462" y="925"/>
                        <a:pt x="408" y="1033"/>
                      </a:cubicBezTo>
                      <a:cubicBezTo>
                        <a:pt x="363" y="1123"/>
                        <a:pt x="281" y="1176"/>
                        <a:pt x="192" y="1176"/>
                      </a:cubicBezTo>
                      <a:cubicBezTo>
                        <a:pt x="174" y="1176"/>
                        <a:pt x="155" y="1174"/>
                        <a:pt x="136" y="1169"/>
                      </a:cubicBezTo>
                      <a:cubicBezTo>
                        <a:pt x="82" y="1169"/>
                        <a:pt x="55" y="1142"/>
                        <a:pt x="28" y="1142"/>
                      </a:cubicBezTo>
                      <a:cubicBezTo>
                        <a:pt x="28" y="1121"/>
                        <a:pt x="12" y="1116"/>
                        <a:pt x="5" y="1103"/>
                      </a:cubicBezTo>
                      <a:lnTo>
                        <a:pt x="5" y="1103"/>
                      </a:lnTo>
                      <a:cubicBezTo>
                        <a:pt x="84" y="1423"/>
                        <a:pt x="137" y="1744"/>
                        <a:pt x="191" y="2064"/>
                      </a:cubicBezTo>
                      <a:cubicBezTo>
                        <a:pt x="218" y="2227"/>
                        <a:pt x="245" y="2390"/>
                        <a:pt x="299" y="2552"/>
                      </a:cubicBezTo>
                      <a:lnTo>
                        <a:pt x="353" y="2932"/>
                      </a:lnTo>
                      <a:cubicBezTo>
                        <a:pt x="408" y="2932"/>
                        <a:pt x="462" y="2905"/>
                        <a:pt x="489" y="2878"/>
                      </a:cubicBezTo>
                      <a:cubicBezTo>
                        <a:pt x="516" y="2851"/>
                        <a:pt x="516" y="2823"/>
                        <a:pt x="543" y="2823"/>
                      </a:cubicBezTo>
                      <a:cubicBezTo>
                        <a:pt x="598" y="2769"/>
                        <a:pt x="625" y="2688"/>
                        <a:pt x="652" y="2634"/>
                      </a:cubicBezTo>
                      <a:cubicBezTo>
                        <a:pt x="652" y="2606"/>
                        <a:pt x="679" y="2579"/>
                        <a:pt x="679" y="2552"/>
                      </a:cubicBezTo>
                      <a:cubicBezTo>
                        <a:pt x="787" y="2403"/>
                        <a:pt x="957" y="2328"/>
                        <a:pt x="1126" y="2328"/>
                      </a:cubicBezTo>
                      <a:cubicBezTo>
                        <a:pt x="1296" y="2328"/>
                        <a:pt x="1465" y="2403"/>
                        <a:pt x="1574" y="2552"/>
                      </a:cubicBezTo>
                      <a:cubicBezTo>
                        <a:pt x="1710" y="2742"/>
                        <a:pt x="1710" y="2986"/>
                        <a:pt x="1927" y="3095"/>
                      </a:cubicBezTo>
                      <a:cubicBezTo>
                        <a:pt x="1959" y="3113"/>
                        <a:pt x="1992" y="3121"/>
                        <a:pt x="2027" y="3121"/>
                      </a:cubicBezTo>
                      <a:cubicBezTo>
                        <a:pt x="2195" y="3121"/>
                        <a:pt x="2379" y="2922"/>
                        <a:pt x="2469" y="2742"/>
                      </a:cubicBezTo>
                      <a:cubicBezTo>
                        <a:pt x="2578" y="2552"/>
                        <a:pt x="2632" y="2281"/>
                        <a:pt x="2903" y="2227"/>
                      </a:cubicBezTo>
                      <a:cubicBezTo>
                        <a:pt x="2927" y="2222"/>
                        <a:pt x="2950" y="2220"/>
                        <a:pt x="2973" y="2220"/>
                      </a:cubicBezTo>
                      <a:cubicBezTo>
                        <a:pt x="3211" y="2220"/>
                        <a:pt x="3396" y="2465"/>
                        <a:pt x="3446" y="2688"/>
                      </a:cubicBezTo>
                      <a:cubicBezTo>
                        <a:pt x="3527" y="2959"/>
                        <a:pt x="3473" y="3230"/>
                        <a:pt x="3527" y="3474"/>
                      </a:cubicBezTo>
                      <a:cubicBezTo>
                        <a:pt x="3576" y="3722"/>
                        <a:pt x="3762" y="3970"/>
                        <a:pt x="3979" y="3970"/>
                      </a:cubicBezTo>
                      <a:cubicBezTo>
                        <a:pt x="4000" y="3970"/>
                        <a:pt x="4021" y="3967"/>
                        <a:pt x="4042" y="3963"/>
                      </a:cubicBezTo>
                      <a:cubicBezTo>
                        <a:pt x="4449" y="3312"/>
                        <a:pt x="3717" y="2335"/>
                        <a:pt x="4205" y="1711"/>
                      </a:cubicBezTo>
                      <a:lnTo>
                        <a:pt x="4205" y="1711"/>
                      </a:lnTo>
                      <a:cubicBezTo>
                        <a:pt x="4368" y="2173"/>
                        <a:pt x="4530" y="2634"/>
                        <a:pt x="4720" y="3095"/>
                      </a:cubicBezTo>
                      <a:cubicBezTo>
                        <a:pt x="4825" y="3409"/>
                        <a:pt x="5031" y="3774"/>
                        <a:pt x="5363" y="3774"/>
                      </a:cubicBezTo>
                      <a:cubicBezTo>
                        <a:pt x="5375" y="3774"/>
                        <a:pt x="5386" y="3774"/>
                        <a:pt x="5398" y="3773"/>
                      </a:cubicBezTo>
                      <a:cubicBezTo>
                        <a:pt x="5588" y="3746"/>
                        <a:pt x="5778" y="3610"/>
                        <a:pt x="5887" y="3420"/>
                      </a:cubicBezTo>
                      <a:cubicBezTo>
                        <a:pt x="5968" y="3203"/>
                        <a:pt x="6077" y="3040"/>
                        <a:pt x="6185" y="2851"/>
                      </a:cubicBezTo>
                      <a:cubicBezTo>
                        <a:pt x="6278" y="2739"/>
                        <a:pt x="6422" y="2666"/>
                        <a:pt x="6574" y="2666"/>
                      </a:cubicBezTo>
                      <a:cubicBezTo>
                        <a:pt x="6643" y="2666"/>
                        <a:pt x="6714" y="2681"/>
                        <a:pt x="6782" y="2715"/>
                      </a:cubicBezTo>
                      <a:cubicBezTo>
                        <a:pt x="6999" y="2851"/>
                        <a:pt x="6999" y="3149"/>
                        <a:pt x="6999" y="3420"/>
                      </a:cubicBezTo>
                      <a:cubicBezTo>
                        <a:pt x="6999" y="3854"/>
                        <a:pt x="7134" y="4288"/>
                        <a:pt x="7378" y="4668"/>
                      </a:cubicBezTo>
                      <a:cubicBezTo>
                        <a:pt x="7427" y="4741"/>
                        <a:pt x="7519" y="4835"/>
                        <a:pt x="7615" y="4835"/>
                      </a:cubicBezTo>
                      <a:cubicBezTo>
                        <a:pt x="7627" y="4835"/>
                        <a:pt x="7638" y="4834"/>
                        <a:pt x="7650" y="4831"/>
                      </a:cubicBezTo>
                      <a:cubicBezTo>
                        <a:pt x="7731" y="4776"/>
                        <a:pt x="7758" y="4722"/>
                        <a:pt x="7785" y="4641"/>
                      </a:cubicBezTo>
                      <a:cubicBezTo>
                        <a:pt x="7812" y="4614"/>
                        <a:pt x="7812" y="4559"/>
                        <a:pt x="7840" y="4505"/>
                      </a:cubicBezTo>
                      <a:cubicBezTo>
                        <a:pt x="7948" y="4153"/>
                        <a:pt x="8002" y="3800"/>
                        <a:pt x="8002" y="3447"/>
                      </a:cubicBezTo>
                      <a:cubicBezTo>
                        <a:pt x="7975" y="3203"/>
                        <a:pt x="8002" y="2932"/>
                        <a:pt x="8138" y="2715"/>
                      </a:cubicBezTo>
                      <a:cubicBezTo>
                        <a:pt x="8290" y="2541"/>
                        <a:pt x="8494" y="2455"/>
                        <a:pt x="8708" y="2455"/>
                      </a:cubicBezTo>
                      <a:cubicBezTo>
                        <a:pt x="8762" y="2455"/>
                        <a:pt x="8816" y="2460"/>
                        <a:pt x="8870" y="2471"/>
                      </a:cubicBezTo>
                      <a:cubicBezTo>
                        <a:pt x="9142" y="2498"/>
                        <a:pt x="9386" y="2579"/>
                        <a:pt x="9657" y="2606"/>
                      </a:cubicBezTo>
                      <a:lnTo>
                        <a:pt x="9820" y="2606"/>
                      </a:lnTo>
                      <a:cubicBezTo>
                        <a:pt x="9982" y="2606"/>
                        <a:pt x="10172" y="2579"/>
                        <a:pt x="10335" y="2498"/>
                      </a:cubicBezTo>
                      <a:cubicBezTo>
                        <a:pt x="10389" y="2498"/>
                        <a:pt x="10443" y="2471"/>
                        <a:pt x="10498" y="2444"/>
                      </a:cubicBezTo>
                      <a:cubicBezTo>
                        <a:pt x="10606" y="2390"/>
                        <a:pt x="10715" y="2308"/>
                        <a:pt x="10823" y="2227"/>
                      </a:cubicBezTo>
                      <a:lnTo>
                        <a:pt x="10823" y="2173"/>
                      </a:lnTo>
                      <a:cubicBezTo>
                        <a:pt x="10850" y="1630"/>
                        <a:pt x="10823" y="1115"/>
                        <a:pt x="10796" y="518"/>
                      </a:cubicBezTo>
                      <a:cubicBezTo>
                        <a:pt x="10769" y="437"/>
                        <a:pt x="10715" y="328"/>
                        <a:pt x="10660" y="247"/>
                      </a:cubicBezTo>
                      <a:cubicBezTo>
                        <a:pt x="10633" y="220"/>
                        <a:pt x="10525" y="111"/>
                        <a:pt x="10498" y="111"/>
                      </a:cubicBezTo>
                      <a:cubicBezTo>
                        <a:pt x="10471" y="138"/>
                        <a:pt x="10471" y="165"/>
                        <a:pt x="10471" y="220"/>
                      </a:cubicBezTo>
                      <a:lnTo>
                        <a:pt x="10471" y="328"/>
                      </a:lnTo>
                      <a:cubicBezTo>
                        <a:pt x="10471" y="437"/>
                        <a:pt x="10443" y="518"/>
                        <a:pt x="10416" y="599"/>
                      </a:cubicBezTo>
                      <a:cubicBezTo>
                        <a:pt x="10373" y="707"/>
                        <a:pt x="10279" y="918"/>
                        <a:pt x="10146" y="918"/>
                      </a:cubicBezTo>
                      <a:cubicBezTo>
                        <a:pt x="10112" y="918"/>
                        <a:pt x="10076" y="904"/>
                        <a:pt x="10037" y="871"/>
                      </a:cubicBezTo>
                      <a:cubicBezTo>
                        <a:pt x="9928" y="735"/>
                        <a:pt x="9847" y="572"/>
                        <a:pt x="9874" y="382"/>
                      </a:cubicBezTo>
                      <a:cubicBezTo>
                        <a:pt x="9874" y="274"/>
                        <a:pt x="9847" y="165"/>
                        <a:pt x="9820" y="84"/>
                      </a:cubicBezTo>
                      <a:lnTo>
                        <a:pt x="9793" y="84"/>
                      </a:lnTo>
                      <a:lnTo>
                        <a:pt x="9657" y="3"/>
                      </a:lnTo>
                      <a:lnTo>
                        <a:pt x="9548" y="3"/>
                      </a:lnTo>
                      <a:cubicBezTo>
                        <a:pt x="9467" y="3"/>
                        <a:pt x="9386" y="30"/>
                        <a:pt x="9331" y="84"/>
                      </a:cubicBezTo>
                      <a:cubicBezTo>
                        <a:pt x="9196" y="220"/>
                        <a:pt x="9223" y="437"/>
                        <a:pt x="9142" y="626"/>
                      </a:cubicBezTo>
                      <a:cubicBezTo>
                        <a:pt x="9087" y="708"/>
                        <a:pt x="9006" y="762"/>
                        <a:pt x="8897" y="762"/>
                      </a:cubicBezTo>
                      <a:cubicBezTo>
                        <a:pt x="8789" y="735"/>
                        <a:pt x="8708" y="654"/>
                        <a:pt x="8653" y="572"/>
                      </a:cubicBezTo>
                      <a:cubicBezTo>
                        <a:pt x="8572" y="491"/>
                        <a:pt x="8545" y="409"/>
                        <a:pt x="8518" y="301"/>
                      </a:cubicBezTo>
                      <a:cubicBezTo>
                        <a:pt x="8518" y="301"/>
                        <a:pt x="8491" y="138"/>
                        <a:pt x="8436" y="138"/>
                      </a:cubicBezTo>
                      <a:lnTo>
                        <a:pt x="8436" y="898"/>
                      </a:lnTo>
                      <a:cubicBezTo>
                        <a:pt x="8463" y="1169"/>
                        <a:pt x="8436" y="1467"/>
                        <a:pt x="8355" y="1739"/>
                      </a:cubicBezTo>
                      <a:cubicBezTo>
                        <a:pt x="8328" y="1847"/>
                        <a:pt x="8246" y="1928"/>
                        <a:pt x="8165" y="1983"/>
                      </a:cubicBezTo>
                      <a:cubicBezTo>
                        <a:pt x="8129" y="2007"/>
                        <a:pt x="8081" y="2020"/>
                        <a:pt x="8035" y="2020"/>
                      </a:cubicBezTo>
                      <a:cubicBezTo>
                        <a:pt x="7978" y="2020"/>
                        <a:pt x="7924" y="2000"/>
                        <a:pt x="7894" y="1956"/>
                      </a:cubicBezTo>
                      <a:cubicBezTo>
                        <a:pt x="7812" y="1901"/>
                        <a:pt x="7758" y="1820"/>
                        <a:pt x="7731" y="1711"/>
                      </a:cubicBezTo>
                      <a:cubicBezTo>
                        <a:pt x="7677" y="1603"/>
                        <a:pt x="7650" y="1467"/>
                        <a:pt x="7623" y="1332"/>
                      </a:cubicBezTo>
                      <a:cubicBezTo>
                        <a:pt x="7541" y="1088"/>
                        <a:pt x="7514" y="816"/>
                        <a:pt x="7514" y="545"/>
                      </a:cubicBezTo>
                      <a:cubicBezTo>
                        <a:pt x="7541" y="437"/>
                        <a:pt x="7514" y="301"/>
                        <a:pt x="7460" y="192"/>
                      </a:cubicBezTo>
                      <a:cubicBezTo>
                        <a:pt x="7433" y="138"/>
                        <a:pt x="7385" y="111"/>
                        <a:pt x="7338" y="111"/>
                      </a:cubicBezTo>
                      <a:cubicBezTo>
                        <a:pt x="7290" y="111"/>
                        <a:pt x="7243" y="138"/>
                        <a:pt x="7216" y="192"/>
                      </a:cubicBezTo>
                      <a:cubicBezTo>
                        <a:pt x="7080" y="382"/>
                        <a:pt x="7107" y="626"/>
                        <a:pt x="6972" y="816"/>
                      </a:cubicBezTo>
                      <a:cubicBezTo>
                        <a:pt x="6917" y="889"/>
                        <a:pt x="6851" y="925"/>
                        <a:pt x="6781" y="925"/>
                      </a:cubicBezTo>
                      <a:cubicBezTo>
                        <a:pt x="6746" y="925"/>
                        <a:pt x="6709" y="916"/>
                        <a:pt x="6673" y="898"/>
                      </a:cubicBezTo>
                      <a:cubicBezTo>
                        <a:pt x="6592" y="843"/>
                        <a:pt x="6538" y="762"/>
                        <a:pt x="6483" y="654"/>
                      </a:cubicBezTo>
                      <a:cubicBezTo>
                        <a:pt x="6429" y="491"/>
                        <a:pt x="6456" y="220"/>
                        <a:pt x="6294" y="111"/>
                      </a:cubicBezTo>
                      <a:cubicBezTo>
                        <a:pt x="6279" y="106"/>
                        <a:pt x="6264" y="104"/>
                        <a:pt x="6249" y="104"/>
                      </a:cubicBezTo>
                      <a:cubicBezTo>
                        <a:pt x="6183" y="104"/>
                        <a:pt x="6121" y="148"/>
                        <a:pt x="6077" y="192"/>
                      </a:cubicBezTo>
                      <a:cubicBezTo>
                        <a:pt x="6022" y="274"/>
                        <a:pt x="5968" y="328"/>
                        <a:pt x="5887" y="382"/>
                      </a:cubicBezTo>
                      <a:lnTo>
                        <a:pt x="5887" y="599"/>
                      </a:lnTo>
                      <a:cubicBezTo>
                        <a:pt x="5887" y="708"/>
                        <a:pt x="5860" y="843"/>
                        <a:pt x="5860" y="979"/>
                      </a:cubicBezTo>
                      <a:cubicBezTo>
                        <a:pt x="5832" y="1088"/>
                        <a:pt x="5805" y="1223"/>
                        <a:pt x="5805" y="1332"/>
                      </a:cubicBezTo>
                      <a:cubicBezTo>
                        <a:pt x="5778" y="1440"/>
                        <a:pt x="5751" y="1522"/>
                        <a:pt x="5697" y="1576"/>
                      </a:cubicBezTo>
                      <a:cubicBezTo>
                        <a:pt x="5653" y="1629"/>
                        <a:pt x="5603" y="1650"/>
                        <a:pt x="5552" y="1650"/>
                      </a:cubicBezTo>
                      <a:cubicBezTo>
                        <a:pt x="5446" y="1650"/>
                        <a:pt x="5336" y="1559"/>
                        <a:pt x="5263" y="1467"/>
                      </a:cubicBezTo>
                      <a:cubicBezTo>
                        <a:pt x="5154" y="1332"/>
                        <a:pt x="5073" y="1142"/>
                        <a:pt x="5046" y="952"/>
                      </a:cubicBezTo>
                      <a:cubicBezTo>
                        <a:pt x="5019" y="871"/>
                        <a:pt x="5019" y="762"/>
                        <a:pt x="5019" y="654"/>
                      </a:cubicBezTo>
                      <a:cubicBezTo>
                        <a:pt x="4992" y="599"/>
                        <a:pt x="4992" y="545"/>
                        <a:pt x="4992" y="464"/>
                      </a:cubicBezTo>
                      <a:lnTo>
                        <a:pt x="4964" y="491"/>
                      </a:lnTo>
                      <a:lnTo>
                        <a:pt x="4937" y="545"/>
                      </a:lnTo>
                      <a:cubicBezTo>
                        <a:pt x="4910" y="572"/>
                        <a:pt x="4883" y="626"/>
                        <a:pt x="4883" y="654"/>
                      </a:cubicBezTo>
                      <a:cubicBezTo>
                        <a:pt x="4856" y="735"/>
                        <a:pt x="4829" y="843"/>
                        <a:pt x="4829" y="925"/>
                      </a:cubicBezTo>
                      <a:cubicBezTo>
                        <a:pt x="4802" y="1115"/>
                        <a:pt x="4666" y="1277"/>
                        <a:pt x="4476" y="1277"/>
                      </a:cubicBezTo>
                      <a:cubicBezTo>
                        <a:pt x="4286" y="1277"/>
                        <a:pt x="4178" y="1088"/>
                        <a:pt x="4124" y="925"/>
                      </a:cubicBezTo>
                      <a:cubicBezTo>
                        <a:pt x="4015" y="762"/>
                        <a:pt x="3961" y="572"/>
                        <a:pt x="3961" y="382"/>
                      </a:cubicBezTo>
                      <a:cubicBezTo>
                        <a:pt x="3935" y="228"/>
                        <a:pt x="3885" y="1"/>
                        <a:pt x="3695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31"/>
                <p:cNvSpPr/>
                <p:nvPr/>
              </p:nvSpPr>
              <p:spPr>
                <a:xfrm>
                  <a:off x="3893725" y="3378125"/>
                  <a:ext cx="33250" cy="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" h="1851" extrusionOk="0">
                      <a:moveTo>
                        <a:pt x="693" y="0"/>
                      </a:moveTo>
                      <a:cubicBezTo>
                        <a:pt x="664" y="0"/>
                        <a:pt x="621" y="64"/>
                        <a:pt x="598" y="87"/>
                      </a:cubicBezTo>
                      <a:cubicBezTo>
                        <a:pt x="516" y="168"/>
                        <a:pt x="489" y="277"/>
                        <a:pt x="462" y="412"/>
                      </a:cubicBezTo>
                      <a:cubicBezTo>
                        <a:pt x="489" y="548"/>
                        <a:pt x="462" y="684"/>
                        <a:pt x="408" y="819"/>
                      </a:cubicBezTo>
                      <a:cubicBezTo>
                        <a:pt x="363" y="909"/>
                        <a:pt x="281" y="962"/>
                        <a:pt x="177" y="962"/>
                      </a:cubicBezTo>
                      <a:cubicBezTo>
                        <a:pt x="155" y="962"/>
                        <a:pt x="133" y="960"/>
                        <a:pt x="109" y="955"/>
                      </a:cubicBezTo>
                      <a:cubicBezTo>
                        <a:pt x="82" y="928"/>
                        <a:pt x="55" y="928"/>
                        <a:pt x="28" y="901"/>
                      </a:cubicBezTo>
                      <a:cubicBezTo>
                        <a:pt x="28" y="874"/>
                        <a:pt x="1" y="874"/>
                        <a:pt x="1" y="874"/>
                      </a:cubicBezTo>
                      <a:lnTo>
                        <a:pt x="1" y="874"/>
                      </a:lnTo>
                      <a:cubicBezTo>
                        <a:pt x="82" y="1172"/>
                        <a:pt x="136" y="1497"/>
                        <a:pt x="191" y="1850"/>
                      </a:cubicBezTo>
                      <a:lnTo>
                        <a:pt x="272" y="1796"/>
                      </a:lnTo>
                      <a:cubicBezTo>
                        <a:pt x="408" y="1633"/>
                        <a:pt x="489" y="1470"/>
                        <a:pt x="543" y="1308"/>
                      </a:cubicBezTo>
                      <a:cubicBezTo>
                        <a:pt x="638" y="1474"/>
                        <a:pt x="816" y="1557"/>
                        <a:pt x="1005" y="1557"/>
                      </a:cubicBezTo>
                      <a:cubicBezTo>
                        <a:pt x="1032" y="1557"/>
                        <a:pt x="1059" y="1555"/>
                        <a:pt x="1086" y="1552"/>
                      </a:cubicBezTo>
                      <a:cubicBezTo>
                        <a:pt x="1167" y="1525"/>
                        <a:pt x="1249" y="1470"/>
                        <a:pt x="1330" y="1416"/>
                      </a:cubicBezTo>
                      <a:lnTo>
                        <a:pt x="1330" y="1308"/>
                      </a:lnTo>
                      <a:lnTo>
                        <a:pt x="1330" y="955"/>
                      </a:lnTo>
                      <a:cubicBezTo>
                        <a:pt x="1303" y="711"/>
                        <a:pt x="1330" y="494"/>
                        <a:pt x="1330" y="250"/>
                      </a:cubicBezTo>
                      <a:lnTo>
                        <a:pt x="1140" y="250"/>
                      </a:lnTo>
                      <a:lnTo>
                        <a:pt x="1140" y="657"/>
                      </a:lnTo>
                      <a:lnTo>
                        <a:pt x="1140" y="901"/>
                      </a:lnTo>
                      <a:cubicBezTo>
                        <a:pt x="1140" y="982"/>
                        <a:pt x="1140" y="1036"/>
                        <a:pt x="1113" y="1118"/>
                      </a:cubicBezTo>
                      <a:cubicBezTo>
                        <a:pt x="1099" y="1131"/>
                        <a:pt x="1079" y="1138"/>
                        <a:pt x="1059" y="1138"/>
                      </a:cubicBezTo>
                      <a:cubicBezTo>
                        <a:pt x="1038" y="1138"/>
                        <a:pt x="1018" y="1131"/>
                        <a:pt x="1004" y="1118"/>
                      </a:cubicBezTo>
                      <a:cubicBezTo>
                        <a:pt x="977" y="1036"/>
                        <a:pt x="950" y="955"/>
                        <a:pt x="977" y="901"/>
                      </a:cubicBezTo>
                      <a:lnTo>
                        <a:pt x="977" y="657"/>
                      </a:lnTo>
                      <a:cubicBezTo>
                        <a:pt x="977" y="521"/>
                        <a:pt x="977" y="358"/>
                        <a:pt x="977" y="195"/>
                      </a:cubicBezTo>
                      <a:cubicBezTo>
                        <a:pt x="923" y="168"/>
                        <a:pt x="869" y="141"/>
                        <a:pt x="815" y="114"/>
                      </a:cubicBezTo>
                      <a:cubicBezTo>
                        <a:pt x="787" y="87"/>
                        <a:pt x="760" y="6"/>
                        <a:pt x="706" y="6"/>
                      </a:cubicBezTo>
                      <a:cubicBezTo>
                        <a:pt x="702" y="2"/>
                        <a:pt x="698" y="0"/>
                        <a:pt x="69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31"/>
                <p:cNvSpPr/>
                <p:nvPr/>
              </p:nvSpPr>
              <p:spPr>
                <a:xfrm>
                  <a:off x="3930350" y="3372100"/>
                  <a:ext cx="205500" cy="6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0" h="2797" extrusionOk="0">
                      <a:moveTo>
                        <a:pt x="2230" y="0"/>
                      </a:moveTo>
                      <a:cubicBezTo>
                        <a:pt x="2220" y="0"/>
                        <a:pt x="2209" y="1"/>
                        <a:pt x="2198" y="2"/>
                      </a:cubicBezTo>
                      <a:cubicBezTo>
                        <a:pt x="2170" y="138"/>
                        <a:pt x="2170" y="247"/>
                        <a:pt x="2143" y="382"/>
                      </a:cubicBezTo>
                      <a:cubicBezTo>
                        <a:pt x="2116" y="545"/>
                        <a:pt x="2089" y="681"/>
                        <a:pt x="1926" y="735"/>
                      </a:cubicBezTo>
                      <a:cubicBezTo>
                        <a:pt x="1908" y="738"/>
                        <a:pt x="1891" y="740"/>
                        <a:pt x="1873" y="740"/>
                      </a:cubicBezTo>
                      <a:cubicBezTo>
                        <a:pt x="1756" y="740"/>
                        <a:pt x="1648" y="666"/>
                        <a:pt x="1601" y="572"/>
                      </a:cubicBezTo>
                      <a:cubicBezTo>
                        <a:pt x="1574" y="491"/>
                        <a:pt x="1547" y="436"/>
                        <a:pt x="1547" y="382"/>
                      </a:cubicBezTo>
                      <a:cubicBezTo>
                        <a:pt x="1547" y="328"/>
                        <a:pt x="1519" y="247"/>
                        <a:pt x="1465" y="219"/>
                      </a:cubicBezTo>
                      <a:cubicBezTo>
                        <a:pt x="1438" y="206"/>
                        <a:pt x="1411" y="199"/>
                        <a:pt x="1384" y="199"/>
                      </a:cubicBezTo>
                      <a:cubicBezTo>
                        <a:pt x="1357" y="199"/>
                        <a:pt x="1330" y="206"/>
                        <a:pt x="1302" y="219"/>
                      </a:cubicBezTo>
                      <a:lnTo>
                        <a:pt x="1058" y="247"/>
                      </a:lnTo>
                      <a:lnTo>
                        <a:pt x="597" y="328"/>
                      </a:lnTo>
                      <a:lnTo>
                        <a:pt x="299" y="382"/>
                      </a:lnTo>
                      <a:cubicBezTo>
                        <a:pt x="299" y="464"/>
                        <a:pt x="326" y="545"/>
                        <a:pt x="326" y="626"/>
                      </a:cubicBezTo>
                      <a:lnTo>
                        <a:pt x="326" y="762"/>
                      </a:lnTo>
                      <a:cubicBezTo>
                        <a:pt x="326" y="789"/>
                        <a:pt x="299" y="843"/>
                        <a:pt x="299" y="898"/>
                      </a:cubicBezTo>
                      <a:cubicBezTo>
                        <a:pt x="285" y="911"/>
                        <a:pt x="265" y="918"/>
                        <a:pt x="248" y="918"/>
                      </a:cubicBezTo>
                      <a:cubicBezTo>
                        <a:pt x="231" y="918"/>
                        <a:pt x="217" y="911"/>
                        <a:pt x="217" y="898"/>
                      </a:cubicBezTo>
                      <a:cubicBezTo>
                        <a:pt x="190" y="843"/>
                        <a:pt x="190" y="816"/>
                        <a:pt x="190" y="762"/>
                      </a:cubicBezTo>
                      <a:lnTo>
                        <a:pt x="190" y="626"/>
                      </a:lnTo>
                      <a:lnTo>
                        <a:pt x="190" y="409"/>
                      </a:lnTo>
                      <a:lnTo>
                        <a:pt x="136" y="409"/>
                      </a:lnTo>
                      <a:lnTo>
                        <a:pt x="0" y="436"/>
                      </a:lnTo>
                      <a:cubicBezTo>
                        <a:pt x="0" y="436"/>
                        <a:pt x="0" y="464"/>
                        <a:pt x="0" y="464"/>
                      </a:cubicBezTo>
                      <a:cubicBezTo>
                        <a:pt x="28" y="708"/>
                        <a:pt x="28" y="925"/>
                        <a:pt x="28" y="1169"/>
                      </a:cubicBezTo>
                      <a:lnTo>
                        <a:pt x="28" y="1521"/>
                      </a:lnTo>
                      <a:cubicBezTo>
                        <a:pt x="136" y="1413"/>
                        <a:pt x="245" y="1277"/>
                        <a:pt x="353" y="1142"/>
                      </a:cubicBezTo>
                      <a:cubicBezTo>
                        <a:pt x="407" y="1033"/>
                        <a:pt x="516" y="952"/>
                        <a:pt x="597" y="843"/>
                      </a:cubicBezTo>
                      <a:cubicBezTo>
                        <a:pt x="778" y="743"/>
                        <a:pt x="974" y="687"/>
                        <a:pt x="1174" y="687"/>
                      </a:cubicBezTo>
                      <a:cubicBezTo>
                        <a:pt x="1244" y="687"/>
                        <a:pt x="1314" y="694"/>
                        <a:pt x="1384" y="708"/>
                      </a:cubicBezTo>
                      <a:cubicBezTo>
                        <a:pt x="1411" y="925"/>
                        <a:pt x="1465" y="1115"/>
                        <a:pt x="1574" y="1304"/>
                      </a:cubicBezTo>
                      <a:cubicBezTo>
                        <a:pt x="1622" y="1377"/>
                        <a:pt x="1692" y="1471"/>
                        <a:pt x="1765" y="1471"/>
                      </a:cubicBezTo>
                      <a:cubicBezTo>
                        <a:pt x="1773" y="1471"/>
                        <a:pt x="1782" y="1470"/>
                        <a:pt x="1791" y="1467"/>
                      </a:cubicBezTo>
                      <a:cubicBezTo>
                        <a:pt x="1953" y="1440"/>
                        <a:pt x="1953" y="1169"/>
                        <a:pt x="2116" y="1115"/>
                      </a:cubicBezTo>
                      <a:cubicBezTo>
                        <a:pt x="2143" y="1684"/>
                        <a:pt x="2198" y="2254"/>
                        <a:pt x="2252" y="2796"/>
                      </a:cubicBezTo>
                      <a:cubicBezTo>
                        <a:pt x="2415" y="2742"/>
                        <a:pt x="2469" y="2579"/>
                        <a:pt x="2469" y="2417"/>
                      </a:cubicBezTo>
                      <a:cubicBezTo>
                        <a:pt x="2469" y="2254"/>
                        <a:pt x="2387" y="2118"/>
                        <a:pt x="2415" y="1928"/>
                      </a:cubicBezTo>
                      <a:cubicBezTo>
                        <a:pt x="2415" y="1766"/>
                        <a:pt x="2550" y="1603"/>
                        <a:pt x="2686" y="1603"/>
                      </a:cubicBezTo>
                      <a:cubicBezTo>
                        <a:pt x="2821" y="1603"/>
                        <a:pt x="2930" y="1766"/>
                        <a:pt x="3038" y="1874"/>
                      </a:cubicBezTo>
                      <a:cubicBezTo>
                        <a:pt x="3233" y="2045"/>
                        <a:pt x="3494" y="2149"/>
                        <a:pt x="3761" y="2149"/>
                      </a:cubicBezTo>
                      <a:cubicBezTo>
                        <a:pt x="3791" y="2149"/>
                        <a:pt x="3822" y="2148"/>
                        <a:pt x="3852" y="2145"/>
                      </a:cubicBezTo>
                      <a:cubicBezTo>
                        <a:pt x="3893" y="2159"/>
                        <a:pt x="3927" y="2166"/>
                        <a:pt x="3961" y="2166"/>
                      </a:cubicBezTo>
                      <a:cubicBezTo>
                        <a:pt x="3994" y="2166"/>
                        <a:pt x="4028" y="2159"/>
                        <a:pt x="4069" y="2145"/>
                      </a:cubicBezTo>
                      <a:cubicBezTo>
                        <a:pt x="4259" y="2091"/>
                        <a:pt x="4313" y="1847"/>
                        <a:pt x="4449" y="1711"/>
                      </a:cubicBezTo>
                      <a:cubicBezTo>
                        <a:pt x="4489" y="1672"/>
                        <a:pt x="4543" y="1646"/>
                        <a:pt x="4601" y="1646"/>
                      </a:cubicBezTo>
                      <a:cubicBezTo>
                        <a:pt x="4622" y="1646"/>
                        <a:pt x="4644" y="1650"/>
                        <a:pt x="4666" y="1657"/>
                      </a:cubicBezTo>
                      <a:cubicBezTo>
                        <a:pt x="4693" y="1684"/>
                        <a:pt x="4720" y="1711"/>
                        <a:pt x="4774" y="1738"/>
                      </a:cubicBezTo>
                      <a:cubicBezTo>
                        <a:pt x="4864" y="1783"/>
                        <a:pt x="4962" y="1803"/>
                        <a:pt x="5059" y="1803"/>
                      </a:cubicBezTo>
                      <a:cubicBezTo>
                        <a:pt x="5138" y="1803"/>
                        <a:pt x="5216" y="1790"/>
                        <a:pt x="5290" y="1766"/>
                      </a:cubicBezTo>
                      <a:cubicBezTo>
                        <a:pt x="5534" y="1684"/>
                        <a:pt x="5805" y="1521"/>
                        <a:pt x="5805" y="1250"/>
                      </a:cubicBezTo>
                      <a:lnTo>
                        <a:pt x="5995" y="2227"/>
                      </a:lnTo>
                      <a:cubicBezTo>
                        <a:pt x="5995" y="2281"/>
                        <a:pt x="5995" y="2335"/>
                        <a:pt x="6049" y="2362"/>
                      </a:cubicBezTo>
                      <a:cubicBezTo>
                        <a:pt x="6076" y="2389"/>
                        <a:pt x="6103" y="2417"/>
                        <a:pt x="6158" y="2417"/>
                      </a:cubicBezTo>
                      <a:cubicBezTo>
                        <a:pt x="6284" y="2417"/>
                        <a:pt x="6411" y="2429"/>
                        <a:pt x="6529" y="2429"/>
                      </a:cubicBezTo>
                      <a:cubicBezTo>
                        <a:pt x="6589" y="2429"/>
                        <a:pt x="6646" y="2426"/>
                        <a:pt x="6700" y="2417"/>
                      </a:cubicBezTo>
                      <a:cubicBezTo>
                        <a:pt x="6729" y="2424"/>
                        <a:pt x="6756" y="2427"/>
                        <a:pt x="6782" y="2427"/>
                      </a:cubicBezTo>
                      <a:cubicBezTo>
                        <a:pt x="6852" y="2427"/>
                        <a:pt x="6912" y="2402"/>
                        <a:pt x="6971" y="2362"/>
                      </a:cubicBezTo>
                      <a:cubicBezTo>
                        <a:pt x="7026" y="2308"/>
                        <a:pt x="7053" y="2227"/>
                        <a:pt x="7080" y="2145"/>
                      </a:cubicBezTo>
                      <a:cubicBezTo>
                        <a:pt x="7134" y="1901"/>
                        <a:pt x="7188" y="1684"/>
                        <a:pt x="7243" y="1467"/>
                      </a:cubicBezTo>
                      <a:cubicBezTo>
                        <a:pt x="7270" y="1359"/>
                        <a:pt x="7324" y="1223"/>
                        <a:pt x="7460" y="1223"/>
                      </a:cubicBezTo>
                      <a:cubicBezTo>
                        <a:pt x="7468" y="1221"/>
                        <a:pt x="7477" y="1220"/>
                        <a:pt x="7485" y="1220"/>
                      </a:cubicBezTo>
                      <a:cubicBezTo>
                        <a:pt x="7573" y="1220"/>
                        <a:pt x="7674" y="1316"/>
                        <a:pt x="7764" y="1316"/>
                      </a:cubicBezTo>
                      <a:cubicBezTo>
                        <a:pt x="7780" y="1316"/>
                        <a:pt x="7796" y="1312"/>
                        <a:pt x="7812" y="1304"/>
                      </a:cubicBezTo>
                      <a:cubicBezTo>
                        <a:pt x="7866" y="1277"/>
                        <a:pt x="7894" y="1250"/>
                        <a:pt x="7894" y="1196"/>
                      </a:cubicBezTo>
                      <a:cubicBezTo>
                        <a:pt x="8056" y="843"/>
                        <a:pt x="8165" y="464"/>
                        <a:pt x="8219" y="84"/>
                      </a:cubicBezTo>
                      <a:cubicBezTo>
                        <a:pt x="8165" y="30"/>
                        <a:pt x="8138" y="2"/>
                        <a:pt x="8083" y="2"/>
                      </a:cubicBezTo>
                      <a:cubicBezTo>
                        <a:pt x="8002" y="2"/>
                        <a:pt x="7921" y="30"/>
                        <a:pt x="7866" y="84"/>
                      </a:cubicBezTo>
                      <a:cubicBezTo>
                        <a:pt x="7731" y="219"/>
                        <a:pt x="7758" y="436"/>
                        <a:pt x="7677" y="626"/>
                      </a:cubicBezTo>
                      <a:cubicBezTo>
                        <a:pt x="7622" y="708"/>
                        <a:pt x="7541" y="762"/>
                        <a:pt x="7432" y="762"/>
                      </a:cubicBezTo>
                      <a:cubicBezTo>
                        <a:pt x="7324" y="735"/>
                        <a:pt x="7243" y="681"/>
                        <a:pt x="7188" y="572"/>
                      </a:cubicBezTo>
                      <a:cubicBezTo>
                        <a:pt x="7107" y="491"/>
                        <a:pt x="7080" y="409"/>
                        <a:pt x="7053" y="328"/>
                      </a:cubicBezTo>
                      <a:cubicBezTo>
                        <a:pt x="7053" y="301"/>
                        <a:pt x="7026" y="138"/>
                        <a:pt x="6971" y="138"/>
                      </a:cubicBezTo>
                      <a:lnTo>
                        <a:pt x="6971" y="898"/>
                      </a:lnTo>
                      <a:cubicBezTo>
                        <a:pt x="6998" y="1169"/>
                        <a:pt x="6944" y="1467"/>
                        <a:pt x="6863" y="1738"/>
                      </a:cubicBezTo>
                      <a:cubicBezTo>
                        <a:pt x="6836" y="1847"/>
                        <a:pt x="6781" y="1928"/>
                        <a:pt x="6700" y="1983"/>
                      </a:cubicBezTo>
                      <a:cubicBezTo>
                        <a:pt x="6651" y="2007"/>
                        <a:pt x="6603" y="2020"/>
                        <a:pt x="6556" y="2020"/>
                      </a:cubicBezTo>
                      <a:cubicBezTo>
                        <a:pt x="6500" y="2020"/>
                        <a:pt x="6447" y="2000"/>
                        <a:pt x="6402" y="1955"/>
                      </a:cubicBezTo>
                      <a:cubicBezTo>
                        <a:pt x="6347" y="1901"/>
                        <a:pt x="6293" y="1820"/>
                        <a:pt x="6266" y="1711"/>
                      </a:cubicBezTo>
                      <a:cubicBezTo>
                        <a:pt x="6212" y="1603"/>
                        <a:pt x="6185" y="1467"/>
                        <a:pt x="6158" y="1332"/>
                      </a:cubicBezTo>
                      <a:cubicBezTo>
                        <a:pt x="6076" y="1087"/>
                        <a:pt x="6049" y="816"/>
                        <a:pt x="6049" y="545"/>
                      </a:cubicBezTo>
                      <a:cubicBezTo>
                        <a:pt x="6049" y="436"/>
                        <a:pt x="6049" y="301"/>
                        <a:pt x="5995" y="192"/>
                      </a:cubicBezTo>
                      <a:cubicBezTo>
                        <a:pt x="5968" y="152"/>
                        <a:pt x="5913" y="131"/>
                        <a:pt x="5863" y="131"/>
                      </a:cubicBezTo>
                      <a:cubicBezTo>
                        <a:pt x="5812" y="131"/>
                        <a:pt x="5764" y="152"/>
                        <a:pt x="5751" y="192"/>
                      </a:cubicBezTo>
                      <a:cubicBezTo>
                        <a:pt x="5615" y="382"/>
                        <a:pt x="5642" y="626"/>
                        <a:pt x="5507" y="816"/>
                      </a:cubicBezTo>
                      <a:cubicBezTo>
                        <a:pt x="5452" y="889"/>
                        <a:pt x="5386" y="925"/>
                        <a:pt x="5316" y="925"/>
                      </a:cubicBezTo>
                      <a:cubicBezTo>
                        <a:pt x="5281" y="925"/>
                        <a:pt x="5244" y="916"/>
                        <a:pt x="5208" y="898"/>
                      </a:cubicBezTo>
                      <a:cubicBezTo>
                        <a:pt x="5127" y="843"/>
                        <a:pt x="5046" y="762"/>
                        <a:pt x="5018" y="653"/>
                      </a:cubicBezTo>
                      <a:cubicBezTo>
                        <a:pt x="4964" y="491"/>
                        <a:pt x="4991" y="219"/>
                        <a:pt x="4829" y="138"/>
                      </a:cubicBezTo>
                      <a:cubicBezTo>
                        <a:pt x="4797" y="122"/>
                        <a:pt x="4770" y="116"/>
                        <a:pt x="4746" y="116"/>
                      </a:cubicBezTo>
                      <a:cubicBezTo>
                        <a:pt x="4688" y="116"/>
                        <a:pt x="4650" y="154"/>
                        <a:pt x="4612" y="192"/>
                      </a:cubicBezTo>
                      <a:cubicBezTo>
                        <a:pt x="4557" y="274"/>
                        <a:pt x="4476" y="328"/>
                        <a:pt x="4422" y="382"/>
                      </a:cubicBezTo>
                      <a:lnTo>
                        <a:pt x="4422" y="599"/>
                      </a:lnTo>
                      <a:cubicBezTo>
                        <a:pt x="4395" y="708"/>
                        <a:pt x="4395" y="843"/>
                        <a:pt x="4367" y="979"/>
                      </a:cubicBezTo>
                      <a:cubicBezTo>
                        <a:pt x="4367" y="1087"/>
                        <a:pt x="4340" y="1223"/>
                        <a:pt x="4340" y="1332"/>
                      </a:cubicBezTo>
                      <a:cubicBezTo>
                        <a:pt x="4313" y="1440"/>
                        <a:pt x="4286" y="1521"/>
                        <a:pt x="4232" y="1603"/>
                      </a:cubicBezTo>
                      <a:cubicBezTo>
                        <a:pt x="4192" y="1643"/>
                        <a:pt x="4148" y="1659"/>
                        <a:pt x="4102" y="1659"/>
                      </a:cubicBezTo>
                      <a:cubicBezTo>
                        <a:pt x="3992" y="1659"/>
                        <a:pt x="3875" y="1563"/>
                        <a:pt x="3798" y="1467"/>
                      </a:cubicBezTo>
                      <a:cubicBezTo>
                        <a:pt x="3689" y="1332"/>
                        <a:pt x="3608" y="1142"/>
                        <a:pt x="3581" y="979"/>
                      </a:cubicBezTo>
                      <a:cubicBezTo>
                        <a:pt x="3554" y="870"/>
                        <a:pt x="3554" y="762"/>
                        <a:pt x="3554" y="653"/>
                      </a:cubicBezTo>
                      <a:cubicBezTo>
                        <a:pt x="3527" y="599"/>
                        <a:pt x="3527" y="545"/>
                        <a:pt x="3527" y="491"/>
                      </a:cubicBezTo>
                      <a:cubicBezTo>
                        <a:pt x="3527" y="464"/>
                        <a:pt x="3527" y="464"/>
                        <a:pt x="3527" y="464"/>
                      </a:cubicBezTo>
                      <a:lnTo>
                        <a:pt x="3499" y="491"/>
                      </a:lnTo>
                      <a:lnTo>
                        <a:pt x="3445" y="545"/>
                      </a:lnTo>
                      <a:cubicBezTo>
                        <a:pt x="3445" y="572"/>
                        <a:pt x="3418" y="626"/>
                        <a:pt x="3418" y="653"/>
                      </a:cubicBezTo>
                      <a:cubicBezTo>
                        <a:pt x="3391" y="762"/>
                        <a:pt x="3364" y="843"/>
                        <a:pt x="3364" y="925"/>
                      </a:cubicBezTo>
                      <a:cubicBezTo>
                        <a:pt x="3337" y="1115"/>
                        <a:pt x="3201" y="1277"/>
                        <a:pt x="3011" y="1277"/>
                      </a:cubicBezTo>
                      <a:cubicBezTo>
                        <a:pt x="2821" y="1277"/>
                        <a:pt x="2713" y="1087"/>
                        <a:pt x="2632" y="925"/>
                      </a:cubicBezTo>
                      <a:cubicBezTo>
                        <a:pt x="2550" y="762"/>
                        <a:pt x="2496" y="572"/>
                        <a:pt x="2469" y="382"/>
                      </a:cubicBezTo>
                      <a:cubicBezTo>
                        <a:pt x="2469" y="228"/>
                        <a:pt x="2420" y="0"/>
                        <a:pt x="223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4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31"/>
                <p:cNvSpPr/>
                <p:nvPr/>
              </p:nvSpPr>
              <p:spPr>
                <a:xfrm>
                  <a:off x="3867975" y="3279025"/>
                  <a:ext cx="330925" cy="37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7" h="14965" extrusionOk="0">
                      <a:moveTo>
                        <a:pt x="5298" y="193"/>
                      </a:moveTo>
                      <a:cubicBezTo>
                        <a:pt x="5371" y="193"/>
                        <a:pt x="5433" y="257"/>
                        <a:pt x="5452" y="335"/>
                      </a:cubicBezTo>
                      <a:cubicBezTo>
                        <a:pt x="5479" y="471"/>
                        <a:pt x="5452" y="579"/>
                        <a:pt x="5425" y="715"/>
                      </a:cubicBezTo>
                      <a:cubicBezTo>
                        <a:pt x="5371" y="986"/>
                        <a:pt x="5289" y="1257"/>
                        <a:pt x="5154" y="1501"/>
                      </a:cubicBezTo>
                      <a:cubicBezTo>
                        <a:pt x="5133" y="1562"/>
                        <a:pt x="5189" y="1639"/>
                        <a:pt x="5253" y="1639"/>
                      </a:cubicBezTo>
                      <a:cubicBezTo>
                        <a:pt x="5274" y="1639"/>
                        <a:pt x="5296" y="1630"/>
                        <a:pt x="5316" y="1610"/>
                      </a:cubicBezTo>
                      <a:cubicBezTo>
                        <a:pt x="5407" y="1537"/>
                        <a:pt x="5521" y="1501"/>
                        <a:pt x="5644" y="1501"/>
                      </a:cubicBezTo>
                      <a:cubicBezTo>
                        <a:pt x="5705" y="1501"/>
                        <a:pt x="5768" y="1510"/>
                        <a:pt x="5832" y="1528"/>
                      </a:cubicBezTo>
                      <a:cubicBezTo>
                        <a:pt x="5951" y="1573"/>
                        <a:pt x="6071" y="1593"/>
                        <a:pt x="6195" y="1593"/>
                      </a:cubicBezTo>
                      <a:cubicBezTo>
                        <a:pt x="6296" y="1593"/>
                        <a:pt x="6400" y="1580"/>
                        <a:pt x="6510" y="1556"/>
                      </a:cubicBezTo>
                      <a:cubicBezTo>
                        <a:pt x="6564" y="1556"/>
                        <a:pt x="6591" y="1501"/>
                        <a:pt x="6591" y="1447"/>
                      </a:cubicBezTo>
                      <a:cubicBezTo>
                        <a:pt x="6510" y="1149"/>
                        <a:pt x="6537" y="850"/>
                        <a:pt x="6673" y="579"/>
                      </a:cubicBezTo>
                      <a:cubicBezTo>
                        <a:pt x="6727" y="715"/>
                        <a:pt x="6727" y="877"/>
                        <a:pt x="6727" y="1040"/>
                      </a:cubicBezTo>
                      <a:cubicBezTo>
                        <a:pt x="6727" y="1094"/>
                        <a:pt x="6727" y="1149"/>
                        <a:pt x="6700" y="1203"/>
                      </a:cubicBezTo>
                      <a:cubicBezTo>
                        <a:pt x="6700" y="1264"/>
                        <a:pt x="6760" y="1299"/>
                        <a:pt x="6817" y="1299"/>
                      </a:cubicBezTo>
                      <a:cubicBezTo>
                        <a:pt x="6862" y="1299"/>
                        <a:pt x="6905" y="1278"/>
                        <a:pt x="6917" y="1230"/>
                      </a:cubicBezTo>
                      <a:cubicBezTo>
                        <a:pt x="6917" y="1230"/>
                        <a:pt x="6917" y="1203"/>
                        <a:pt x="6917" y="1203"/>
                      </a:cubicBezTo>
                      <a:lnTo>
                        <a:pt x="6917" y="1176"/>
                      </a:lnTo>
                      <a:cubicBezTo>
                        <a:pt x="6917" y="1149"/>
                        <a:pt x="6917" y="1122"/>
                        <a:pt x="6917" y="1094"/>
                      </a:cubicBezTo>
                      <a:cubicBezTo>
                        <a:pt x="6917" y="986"/>
                        <a:pt x="6971" y="850"/>
                        <a:pt x="7025" y="742"/>
                      </a:cubicBezTo>
                      <a:cubicBezTo>
                        <a:pt x="7107" y="579"/>
                        <a:pt x="7242" y="471"/>
                        <a:pt x="7378" y="389"/>
                      </a:cubicBezTo>
                      <a:cubicBezTo>
                        <a:pt x="7387" y="386"/>
                        <a:pt x="7394" y="385"/>
                        <a:pt x="7401" y="385"/>
                      </a:cubicBezTo>
                      <a:cubicBezTo>
                        <a:pt x="7459" y="385"/>
                        <a:pt x="7459" y="476"/>
                        <a:pt x="7459" y="525"/>
                      </a:cubicBezTo>
                      <a:cubicBezTo>
                        <a:pt x="7459" y="633"/>
                        <a:pt x="7459" y="715"/>
                        <a:pt x="7432" y="796"/>
                      </a:cubicBezTo>
                      <a:cubicBezTo>
                        <a:pt x="7405" y="986"/>
                        <a:pt x="7324" y="1176"/>
                        <a:pt x="7215" y="1311"/>
                      </a:cubicBezTo>
                      <a:cubicBezTo>
                        <a:pt x="7149" y="1378"/>
                        <a:pt x="7226" y="1462"/>
                        <a:pt x="7301" y="1462"/>
                      </a:cubicBezTo>
                      <a:cubicBezTo>
                        <a:pt x="7318" y="1462"/>
                        <a:pt x="7335" y="1457"/>
                        <a:pt x="7351" y="1447"/>
                      </a:cubicBezTo>
                      <a:lnTo>
                        <a:pt x="7432" y="1447"/>
                      </a:lnTo>
                      <a:cubicBezTo>
                        <a:pt x="7459" y="1393"/>
                        <a:pt x="7513" y="1311"/>
                        <a:pt x="7541" y="1257"/>
                      </a:cubicBezTo>
                      <a:cubicBezTo>
                        <a:pt x="7595" y="1203"/>
                        <a:pt x="7649" y="1176"/>
                        <a:pt x="7703" y="1122"/>
                      </a:cubicBezTo>
                      <a:cubicBezTo>
                        <a:pt x="7812" y="1040"/>
                        <a:pt x="7920" y="986"/>
                        <a:pt x="8056" y="959"/>
                      </a:cubicBezTo>
                      <a:cubicBezTo>
                        <a:pt x="8092" y="959"/>
                        <a:pt x="8140" y="947"/>
                        <a:pt x="8176" y="947"/>
                      </a:cubicBezTo>
                      <a:cubicBezTo>
                        <a:pt x="8195" y="947"/>
                        <a:pt x="8210" y="950"/>
                        <a:pt x="8219" y="959"/>
                      </a:cubicBezTo>
                      <a:cubicBezTo>
                        <a:pt x="8246" y="986"/>
                        <a:pt x="8192" y="1067"/>
                        <a:pt x="8164" y="1094"/>
                      </a:cubicBezTo>
                      <a:cubicBezTo>
                        <a:pt x="8056" y="1203"/>
                        <a:pt x="7893" y="1284"/>
                        <a:pt x="7758" y="1311"/>
                      </a:cubicBezTo>
                      <a:cubicBezTo>
                        <a:pt x="7703" y="1339"/>
                        <a:pt x="7676" y="1393"/>
                        <a:pt x="7676" y="1447"/>
                      </a:cubicBezTo>
                      <a:cubicBezTo>
                        <a:pt x="7703" y="1474"/>
                        <a:pt x="7758" y="1501"/>
                        <a:pt x="7812" y="1501"/>
                      </a:cubicBezTo>
                      <a:lnTo>
                        <a:pt x="7839" y="1501"/>
                      </a:lnTo>
                      <a:cubicBezTo>
                        <a:pt x="8408" y="1501"/>
                        <a:pt x="9005" y="1474"/>
                        <a:pt x="9602" y="1447"/>
                      </a:cubicBezTo>
                      <a:cubicBezTo>
                        <a:pt x="9900" y="1447"/>
                        <a:pt x="10172" y="1447"/>
                        <a:pt x="10470" y="1474"/>
                      </a:cubicBezTo>
                      <a:cubicBezTo>
                        <a:pt x="10741" y="1501"/>
                        <a:pt x="11012" y="1583"/>
                        <a:pt x="11284" y="1691"/>
                      </a:cubicBezTo>
                      <a:cubicBezTo>
                        <a:pt x="11293" y="1694"/>
                        <a:pt x="11302" y="1695"/>
                        <a:pt x="11311" y="1695"/>
                      </a:cubicBezTo>
                      <a:cubicBezTo>
                        <a:pt x="11396" y="1695"/>
                        <a:pt x="11414" y="1578"/>
                        <a:pt x="11365" y="1528"/>
                      </a:cubicBezTo>
                      <a:cubicBezTo>
                        <a:pt x="11229" y="1339"/>
                        <a:pt x="11121" y="1122"/>
                        <a:pt x="11094" y="877"/>
                      </a:cubicBezTo>
                      <a:cubicBezTo>
                        <a:pt x="11094" y="749"/>
                        <a:pt x="11094" y="523"/>
                        <a:pt x="11256" y="523"/>
                      </a:cubicBezTo>
                      <a:cubicBezTo>
                        <a:pt x="11264" y="523"/>
                        <a:pt x="11274" y="523"/>
                        <a:pt x="11284" y="525"/>
                      </a:cubicBezTo>
                      <a:cubicBezTo>
                        <a:pt x="11365" y="552"/>
                        <a:pt x="11446" y="633"/>
                        <a:pt x="11473" y="688"/>
                      </a:cubicBezTo>
                      <a:cubicBezTo>
                        <a:pt x="11555" y="796"/>
                        <a:pt x="11582" y="932"/>
                        <a:pt x="11609" y="1040"/>
                      </a:cubicBezTo>
                      <a:cubicBezTo>
                        <a:pt x="11690" y="1311"/>
                        <a:pt x="11745" y="1583"/>
                        <a:pt x="11745" y="1881"/>
                      </a:cubicBezTo>
                      <a:cubicBezTo>
                        <a:pt x="11745" y="1908"/>
                        <a:pt x="11745" y="1935"/>
                        <a:pt x="11772" y="1935"/>
                      </a:cubicBezTo>
                      <a:cubicBezTo>
                        <a:pt x="11785" y="1976"/>
                        <a:pt x="11819" y="1996"/>
                        <a:pt x="11853" y="1996"/>
                      </a:cubicBezTo>
                      <a:cubicBezTo>
                        <a:pt x="11887" y="1996"/>
                        <a:pt x="11921" y="1976"/>
                        <a:pt x="11935" y="1935"/>
                      </a:cubicBezTo>
                      <a:cubicBezTo>
                        <a:pt x="11989" y="1800"/>
                        <a:pt x="12016" y="1637"/>
                        <a:pt x="12043" y="1501"/>
                      </a:cubicBezTo>
                      <a:cubicBezTo>
                        <a:pt x="12070" y="1420"/>
                        <a:pt x="12097" y="1339"/>
                        <a:pt x="12152" y="1284"/>
                      </a:cubicBezTo>
                      <a:cubicBezTo>
                        <a:pt x="12152" y="1257"/>
                        <a:pt x="12206" y="1122"/>
                        <a:pt x="12260" y="1122"/>
                      </a:cubicBezTo>
                      <a:cubicBezTo>
                        <a:pt x="12287" y="1122"/>
                        <a:pt x="12314" y="1257"/>
                        <a:pt x="12314" y="1311"/>
                      </a:cubicBezTo>
                      <a:cubicBezTo>
                        <a:pt x="12314" y="1393"/>
                        <a:pt x="12314" y="1474"/>
                        <a:pt x="12314" y="1583"/>
                      </a:cubicBezTo>
                      <a:cubicBezTo>
                        <a:pt x="12341" y="1773"/>
                        <a:pt x="12341" y="1962"/>
                        <a:pt x="12314" y="2125"/>
                      </a:cubicBezTo>
                      <a:cubicBezTo>
                        <a:pt x="12314" y="2191"/>
                        <a:pt x="12364" y="2227"/>
                        <a:pt x="12415" y="2227"/>
                      </a:cubicBezTo>
                      <a:cubicBezTo>
                        <a:pt x="12449" y="2227"/>
                        <a:pt x="12483" y="2212"/>
                        <a:pt x="12504" y="2179"/>
                      </a:cubicBezTo>
                      <a:cubicBezTo>
                        <a:pt x="12586" y="2098"/>
                        <a:pt x="12667" y="1990"/>
                        <a:pt x="12748" y="1935"/>
                      </a:cubicBezTo>
                      <a:cubicBezTo>
                        <a:pt x="12775" y="1908"/>
                        <a:pt x="12830" y="1881"/>
                        <a:pt x="12857" y="1881"/>
                      </a:cubicBezTo>
                      <a:cubicBezTo>
                        <a:pt x="12911" y="1881"/>
                        <a:pt x="12911" y="1962"/>
                        <a:pt x="12911" y="2017"/>
                      </a:cubicBezTo>
                      <a:cubicBezTo>
                        <a:pt x="12884" y="2207"/>
                        <a:pt x="12775" y="2369"/>
                        <a:pt x="12586" y="2451"/>
                      </a:cubicBezTo>
                      <a:cubicBezTo>
                        <a:pt x="12537" y="2499"/>
                        <a:pt x="12554" y="2591"/>
                        <a:pt x="12615" y="2591"/>
                      </a:cubicBezTo>
                      <a:cubicBezTo>
                        <a:pt x="12623" y="2591"/>
                        <a:pt x="12631" y="2589"/>
                        <a:pt x="12640" y="2586"/>
                      </a:cubicBezTo>
                      <a:cubicBezTo>
                        <a:pt x="12660" y="2626"/>
                        <a:pt x="12694" y="2651"/>
                        <a:pt x="12722" y="2651"/>
                      </a:cubicBezTo>
                      <a:cubicBezTo>
                        <a:pt x="12732" y="2651"/>
                        <a:pt x="12741" y="2648"/>
                        <a:pt x="12748" y="2641"/>
                      </a:cubicBezTo>
                      <a:cubicBezTo>
                        <a:pt x="12760" y="2638"/>
                        <a:pt x="12771" y="2637"/>
                        <a:pt x="12782" y="2637"/>
                      </a:cubicBezTo>
                      <a:cubicBezTo>
                        <a:pt x="12893" y="2637"/>
                        <a:pt x="12938" y="2761"/>
                        <a:pt x="12938" y="2885"/>
                      </a:cubicBezTo>
                      <a:cubicBezTo>
                        <a:pt x="12965" y="3020"/>
                        <a:pt x="12992" y="3183"/>
                        <a:pt x="12992" y="3346"/>
                      </a:cubicBezTo>
                      <a:cubicBezTo>
                        <a:pt x="12992" y="3508"/>
                        <a:pt x="12965" y="3671"/>
                        <a:pt x="12911" y="3834"/>
                      </a:cubicBezTo>
                      <a:cubicBezTo>
                        <a:pt x="12884" y="3888"/>
                        <a:pt x="12884" y="3888"/>
                        <a:pt x="12803" y="3915"/>
                      </a:cubicBezTo>
                      <a:cubicBezTo>
                        <a:pt x="12793" y="3910"/>
                        <a:pt x="12782" y="3908"/>
                        <a:pt x="12770" y="3908"/>
                      </a:cubicBezTo>
                      <a:cubicBezTo>
                        <a:pt x="12720" y="3908"/>
                        <a:pt x="12662" y="3952"/>
                        <a:pt x="12640" y="3997"/>
                      </a:cubicBezTo>
                      <a:cubicBezTo>
                        <a:pt x="12558" y="4132"/>
                        <a:pt x="12504" y="4268"/>
                        <a:pt x="12477" y="4431"/>
                      </a:cubicBezTo>
                      <a:cubicBezTo>
                        <a:pt x="12450" y="4593"/>
                        <a:pt x="12450" y="4756"/>
                        <a:pt x="12450" y="4919"/>
                      </a:cubicBezTo>
                      <a:cubicBezTo>
                        <a:pt x="12450" y="5082"/>
                        <a:pt x="12450" y="5244"/>
                        <a:pt x="12423" y="5407"/>
                      </a:cubicBezTo>
                      <a:cubicBezTo>
                        <a:pt x="12423" y="5454"/>
                        <a:pt x="12320" y="5666"/>
                        <a:pt x="12222" y="5666"/>
                      </a:cubicBezTo>
                      <a:cubicBezTo>
                        <a:pt x="12207" y="5666"/>
                        <a:pt x="12193" y="5662"/>
                        <a:pt x="12179" y="5651"/>
                      </a:cubicBezTo>
                      <a:cubicBezTo>
                        <a:pt x="12097" y="5570"/>
                        <a:pt x="12233" y="5299"/>
                        <a:pt x="12097" y="5299"/>
                      </a:cubicBezTo>
                      <a:lnTo>
                        <a:pt x="12097" y="4621"/>
                      </a:lnTo>
                      <a:lnTo>
                        <a:pt x="12097" y="4187"/>
                      </a:lnTo>
                      <a:cubicBezTo>
                        <a:pt x="12097" y="4120"/>
                        <a:pt x="12061" y="4071"/>
                        <a:pt x="12002" y="4071"/>
                      </a:cubicBezTo>
                      <a:cubicBezTo>
                        <a:pt x="11990" y="4071"/>
                        <a:pt x="11976" y="4073"/>
                        <a:pt x="11962" y="4078"/>
                      </a:cubicBezTo>
                      <a:cubicBezTo>
                        <a:pt x="11935" y="3942"/>
                        <a:pt x="11853" y="3861"/>
                        <a:pt x="11745" y="3780"/>
                      </a:cubicBezTo>
                      <a:cubicBezTo>
                        <a:pt x="11711" y="3746"/>
                        <a:pt x="11657" y="3723"/>
                        <a:pt x="11595" y="3723"/>
                      </a:cubicBezTo>
                      <a:cubicBezTo>
                        <a:pt x="11556" y="3723"/>
                        <a:pt x="11515" y="3732"/>
                        <a:pt x="11473" y="3753"/>
                      </a:cubicBezTo>
                      <a:cubicBezTo>
                        <a:pt x="11392" y="3807"/>
                        <a:pt x="11365" y="3888"/>
                        <a:pt x="11365" y="3997"/>
                      </a:cubicBezTo>
                      <a:cubicBezTo>
                        <a:pt x="11365" y="4159"/>
                        <a:pt x="11311" y="4349"/>
                        <a:pt x="11202" y="4485"/>
                      </a:cubicBezTo>
                      <a:cubicBezTo>
                        <a:pt x="11202" y="4485"/>
                        <a:pt x="11175" y="4458"/>
                        <a:pt x="11175" y="4458"/>
                      </a:cubicBezTo>
                      <a:cubicBezTo>
                        <a:pt x="11175" y="4404"/>
                        <a:pt x="11148" y="4376"/>
                        <a:pt x="11148" y="4322"/>
                      </a:cubicBezTo>
                      <a:cubicBezTo>
                        <a:pt x="11121" y="4241"/>
                        <a:pt x="11121" y="4159"/>
                        <a:pt x="11121" y="4078"/>
                      </a:cubicBezTo>
                      <a:cubicBezTo>
                        <a:pt x="11094" y="3970"/>
                        <a:pt x="11067" y="3861"/>
                        <a:pt x="11040" y="3753"/>
                      </a:cubicBezTo>
                      <a:cubicBezTo>
                        <a:pt x="10985" y="3671"/>
                        <a:pt x="10904" y="3617"/>
                        <a:pt x="10823" y="3617"/>
                      </a:cubicBezTo>
                      <a:cubicBezTo>
                        <a:pt x="10755" y="3590"/>
                        <a:pt x="10687" y="3576"/>
                        <a:pt x="10619" y="3576"/>
                      </a:cubicBezTo>
                      <a:cubicBezTo>
                        <a:pt x="10551" y="3576"/>
                        <a:pt x="10483" y="3590"/>
                        <a:pt x="10416" y="3617"/>
                      </a:cubicBezTo>
                      <a:cubicBezTo>
                        <a:pt x="10199" y="3725"/>
                        <a:pt x="10090" y="3915"/>
                        <a:pt x="10063" y="4159"/>
                      </a:cubicBezTo>
                      <a:cubicBezTo>
                        <a:pt x="10063" y="4187"/>
                        <a:pt x="10036" y="4241"/>
                        <a:pt x="10036" y="4295"/>
                      </a:cubicBezTo>
                      <a:cubicBezTo>
                        <a:pt x="10022" y="4322"/>
                        <a:pt x="10009" y="4336"/>
                        <a:pt x="9992" y="4336"/>
                      </a:cubicBezTo>
                      <a:cubicBezTo>
                        <a:pt x="9975" y="4336"/>
                        <a:pt x="9955" y="4322"/>
                        <a:pt x="9927" y="4295"/>
                      </a:cubicBezTo>
                      <a:cubicBezTo>
                        <a:pt x="9846" y="4214"/>
                        <a:pt x="9792" y="4132"/>
                        <a:pt x="9765" y="4024"/>
                      </a:cubicBezTo>
                      <a:cubicBezTo>
                        <a:pt x="9765" y="3915"/>
                        <a:pt x="9710" y="3807"/>
                        <a:pt x="9629" y="3753"/>
                      </a:cubicBezTo>
                      <a:cubicBezTo>
                        <a:pt x="9575" y="3725"/>
                        <a:pt x="9548" y="3725"/>
                        <a:pt x="9493" y="3725"/>
                      </a:cubicBezTo>
                      <a:cubicBezTo>
                        <a:pt x="9481" y="3701"/>
                        <a:pt x="9453" y="3688"/>
                        <a:pt x="9422" y="3688"/>
                      </a:cubicBezTo>
                      <a:cubicBezTo>
                        <a:pt x="9385" y="3688"/>
                        <a:pt x="9346" y="3708"/>
                        <a:pt x="9331" y="3753"/>
                      </a:cubicBezTo>
                      <a:cubicBezTo>
                        <a:pt x="9276" y="4241"/>
                        <a:pt x="9385" y="4756"/>
                        <a:pt x="9276" y="5272"/>
                      </a:cubicBezTo>
                      <a:cubicBezTo>
                        <a:pt x="9276" y="5380"/>
                        <a:pt x="9222" y="5489"/>
                        <a:pt x="9168" y="5570"/>
                      </a:cubicBezTo>
                      <a:cubicBezTo>
                        <a:pt x="9147" y="5591"/>
                        <a:pt x="9128" y="5599"/>
                        <a:pt x="9111" y="5599"/>
                      </a:cubicBezTo>
                      <a:cubicBezTo>
                        <a:pt x="9061" y="5599"/>
                        <a:pt x="9025" y="5529"/>
                        <a:pt x="9005" y="5489"/>
                      </a:cubicBezTo>
                      <a:cubicBezTo>
                        <a:pt x="8978" y="5380"/>
                        <a:pt x="8924" y="5244"/>
                        <a:pt x="8897" y="5136"/>
                      </a:cubicBezTo>
                      <a:cubicBezTo>
                        <a:pt x="8870" y="5027"/>
                        <a:pt x="8842" y="4892"/>
                        <a:pt x="8815" y="4756"/>
                      </a:cubicBezTo>
                      <a:cubicBezTo>
                        <a:pt x="8815" y="4621"/>
                        <a:pt x="8788" y="4512"/>
                        <a:pt x="8788" y="4376"/>
                      </a:cubicBezTo>
                      <a:cubicBezTo>
                        <a:pt x="8788" y="4241"/>
                        <a:pt x="8788" y="4105"/>
                        <a:pt x="8734" y="3997"/>
                      </a:cubicBezTo>
                      <a:cubicBezTo>
                        <a:pt x="8693" y="3852"/>
                        <a:pt x="8556" y="3707"/>
                        <a:pt x="8409" y="3707"/>
                      </a:cubicBezTo>
                      <a:cubicBezTo>
                        <a:pt x="8364" y="3707"/>
                        <a:pt x="8318" y="3721"/>
                        <a:pt x="8273" y="3753"/>
                      </a:cubicBezTo>
                      <a:cubicBezTo>
                        <a:pt x="8056" y="3861"/>
                        <a:pt x="8029" y="4132"/>
                        <a:pt x="7975" y="4322"/>
                      </a:cubicBezTo>
                      <a:cubicBezTo>
                        <a:pt x="7947" y="4376"/>
                        <a:pt x="7920" y="4431"/>
                        <a:pt x="7920" y="4458"/>
                      </a:cubicBezTo>
                      <a:cubicBezTo>
                        <a:pt x="7896" y="4495"/>
                        <a:pt x="7877" y="4509"/>
                        <a:pt x="7861" y="4509"/>
                      </a:cubicBezTo>
                      <a:cubicBezTo>
                        <a:pt x="7842" y="4509"/>
                        <a:pt x="7827" y="4488"/>
                        <a:pt x="7812" y="4458"/>
                      </a:cubicBezTo>
                      <a:cubicBezTo>
                        <a:pt x="7758" y="4376"/>
                        <a:pt x="7703" y="4295"/>
                        <a:pt x="7703" y="4187"/>
                      </a:cubicBezTo>
                      <a:cubicBezTo>
                        <a:pt x="7649" y="3997"/>
                        <a:pt x="7568" y="3753"/>
                        <a:pt x="7351" y="3698"/>
                      </a:cubicBezTo>
                      <a:cubicBezTo>
                        <a:pt x="7334" y="3696"/>
                        <a:pt x="7319" y="3695"/>
                        <a:pt x="7304" y="3695"/>
                      </a:cubicBezTo>
                      <a:cubicBezTo>
                        <a:pt x="7121" y="3695"/>
                        <a:pt x="7044" y="3844"/>
                        <a:pt x="6944" y="3970"/>
                      </a:cubicBezTo>
                      <a:cubicBezTo>
                        <a:pt x="6932" y="3945"/>
                        <a:pt x="6908" y="3932"/>
                        <a:pt x="6884" y="3932"/>
                      </a:cubicBezTo>
                      <a:cubicBezTo>
                        <a:pt x="6854" y="3932"/>
                        <a:pt x="6823" y="3952"/>
                        <a:pt x="6808" y="3997"/>
                      </a:cubicBezTo>
                      <a:cubicBezTo>
                        <a:pt x="6781" y="4105"/>
                        <a:pt x="6754" y="4187"/>
                        <a:pt x="6754" y="4295"/>
                      </a:cubicBezTo>
                      <a:cubicBezTo>
                        <a:pt x="6754" y="4404"/>
                        <a:pt x="6754" y="4512"/>
                        <a:pt x="6727" y="4621"/>
                      </a:cubicBezTo>
                      <a:cubicBezTo>
                        <a:pt x="6727" y="4729"/>
                        <a:pt x="6727" y="4810"/>
                        <a:pt x="6700" y="4919"/>
                      </a:cubicBezTo>
                      <a:cubicBezTo>
                        <a:pt x="6700" y="5000"/>
                        <a:pt x="6700" y="5109"/>
                        <a:pt x="6645" y="5190"/>
                      </a:cubicBezTo>
                      <a:cubicBezTo>
                        <a:pt x="6645" y="5217"/>
                        <a:pt x="6645" y="5231"/>
                        <a:pt x="6639" y="5231"/>
                      </a:cubicBezTo>
                      <a:cubicBezTo>
                        <a:pt x="6632" y="5231"/>
                        <a:pt x="6618" y="5217"/>
                        <a:pt x="6591" y="5190"/>
                      </a:cubicBezTo>
                      <a:cubicBezTo>
                        <a:pt x="6564" y="5190"/>
                        <a:pt x="6537" y="5163"/>
                        <a:pt x="6510" y="5136"/>
                      </a:cubicBezTo>
                      <a:cubicBezTo>
                        <a:pt x="6456" y="5055"/>
                        <a:pt x="6428" y="5000"/>
                        <a:pt x="6401" y="4919"/>
                      </a:cubicBezTo>
                      <a:cubicBezTo>
                        <a:pt x="6320" y="4729"/>
                        <a:pt x="6293" y="4512"/>
                        <a:pt x="6293" y="4322"/>
                      </a:cubicBezTo>
                      <a:cubicBezTo>
                        <a:pt x="6293" y="4202"/>
                        <a:pt x="6272" y="3956"/>
                        <a:pt x="6117" y="3956"/>
                      </a:cubicBezTo>
                      <a:cubicBezTo>
                        <a:pt x="6097" y="3956"/>
                        <a:pt x="6074" y="3960"/>
                        <a:pt x="6049" y="3970"/>
                      </a:cubicBezTo>
                      <a:cubicBezTo>
                        <a:pt x="5967" y="3997"/>
                        <a:pt x="5886" y="4078"/>
                        <a:pt x="5859" y="4159"/>
                      </a:cubicBezTo>
                      <a:cubicBezTo>
                        <a:pt x="5805" y="4241"/>
                        <a:pt x="5777" y="4322"/>
                        <a:pt x="5750" y="4404"/>
                      </a:cubicBezTo>
                      <a:cubicBezTo>
                        <a:pt x="5723" y="4512"/>
                        <a:pt x="5723" y="4838"/>
                        <a:pt x="5560" y="4838"/>
                      </a:cubicBezTo>
                      <a:cubicBezTo>
                        <a:pt x="5506" y="4838"/>
                        <a:pt x="5425" y="4729"/>
                        <a:pt x="5398" y="4675"/>
                      </a:cubicBezTo>
                      <a:cubicBezTo>
                        <a:pt x="5371" y="4593"/>
                        <a:pt x="5316" y="4512"/>
                        <a:pt x="5289" y="4431"/>
                      </a:cubicBezTo>
                      <a:cubicBezTo>
                        <a:pt x="5208" y="4214"/>
                        <a:pt x="5235" y="3997"/>
                        <a:pt x="5127" y="3834"/>
                      </a:cubicBezTo>
                      <a:cubicBezTo>
                        <a:pt x="5083" y="3683"/>
                        <a:pt x="4971" y="3600"/>
                        <a:pt x="4846" y="3600"/>
                      </a:cubicBezTo>
                      <a:cubicBezTo>
                        <a:pt x="4813" y="3600"/>
                        <a:pt x="4780" y="3606"/>
                        <a:pt x="4747" y="3617"/>
                      </a:cubicBezTo>
                      <a:lnTo>
                        <a:pt x="4747" y="3563"/>
                      </a:lnTo>
                      <a:cubicBezTo>
                        <a:pt x="4747" y="3508"/>
                        <a:pt x="4720" y="3454"/>
                        <a:pt x="4665" y="3454"/>
                      </a:cubicBezTo>
                      <a:cubicBezTo>
                        <a:pt x="4651" y="3447"/>
                        <a:pt x="4636" y="3444"/>
                        <a:pt x="4622" y="3444"/>
                      </a:cubicBezTo>
                      <a:cubicBezTo>
                        <a:pt x="4584" y="3444"/>
                        <a:pt x="4550" y="3469"/>
                        <a:pt x="4530" y="3508"/>
                      </a:cubicBezTo>
                      <a:lnTo>
                        <a:pt x="4476" y="3970"/>
                      </a:lnTo>
                      <a:cubicBezTo>
                        <a:pt x="4476" y="3997"/>
                        <a:pt x="4448" y="4268"/>
                        <a:pt x="4394" y="4268"/>
                      </a:cubicBezTo>
                      <a:cubicBezTo>
                        <a:pt x="4313" y="4268"/>
                        <a:pt x="4313" y="4214"/>
                        <a:pt x="4313" y="4187"/>
                      </a:cubicBezTo>
                      <a:cubicBezTo>
                        <a:pt x="4286" y="4132"/>
                        <a:pt x="4259" y="4078"/>
                        <a:pt x="4259" y="4024"/>
                      </a:cubicBezTo>
                      <a:cubicBezTo>
                        <a:pt x="4231" y="3915"/>
                        <a:pt x="4177" y="3807"/>
                        <a:pt x="4069" y="3753"/>
                      </a:cubicBezTo>
                      <a:cubicBezTo>
                        <a:pt x="4014" y="3739"/>
                        <a:pt x="3953" y="3732"/>
                        <a:pt x="3892" y="3732"/>
                      </a:cubicBezTo>
                      <a:cubicBezTo>
                        <a:pt x="3831" y="3732"/>
                        <a:pt x="3770" y="3739"/>
                        <a:pt x="3716" y="3753"/>
                      </a:cubicBezTo>
                      <a:lnTo>
                        <a:pt x="3282" y="3834"/>
                      </a:lnTo>
                      <a:cubicBezTo>
                        <a:pt x="2984" y="3888"/>
                        <a:pt x="2685" y="3942"/>
                        <a:pt x="2387" y="3970"/>
                      </a:cubicBezTo>
                      <a:cubicBezTo>
                        <a:pt x="2342" y="3981"/>
                        <a:pt x="2297" y="3987"/>
                        <a:pt x="2252" y="3987"/>
                      </a:cubicBezTo>
                      <a:cubicBezTo>
                        <a:pt x="2189" y="3987"/>
                        <a:pt x="2125" y="3974"/>
                        <a:pt x="2062" y="3942"/>
                      </a:cubicBezTo>
                      <a:cubicBezTo>
                        <a:pt x="1980" y="3888"/>
                        <a:pt x="1926" y="3780"/>
                        <a:pt x="1817" y="3753"/>
                      </a:cubicBezTo>
                      <a:cubicBezTo>
                        <a:pt x="1799" y="3749"/>
                        <a:pt x="1781" y="3747"/>
                        <a:pt x="1764" y="3747"/>
                      </a:cubicBezTo>
                      <a:cubicBezTo>
                        <a:pt x="1549" y="3747"/>
                        <a:pt x="1406" y="4036"/>
                        <a:pt x="1356" y="4187"/>
                      </a:cubicBezTo>
                      <a:cubicBezTo>
                        <a:pt x="1329" y="4322"/>
                        <a:pt x="1329" y="4431"/>
                        <a:pt x="1329" y="4566"/>
                      </a:cubicBezTo>
                      <a:cubicBezTo>
                        <a:pt x="1329" y="4621"/>
                        <a:pt x="1302" y="4675"/>
                        <a:pt x="1248" y="4702"/>
                      </a:cubicBezTo>
                      <a:cubicBezTo>
                        <a:pt x="1243" y="4707"/>
                        <a:pt x="1237" y="4709"/>
                        <a:pt x="1232" y="4709"/>
                      </a:cubicBezTo>
                      <a:cubicBezTo>
                        <a:pt x="1210" y="4709"/>
                        <a:pt x="1188" y="4670"/>
                        <a:pt x="1166" y="4648"/>
                      </a:cubicBezTo>
                      <a:cubicBezTo>
                        <a:pt x="1112" y="4621"/>
                        <a:pt x="1058" y="4607"/>
                        <a:pt x="1004" y="4607"/>
                      </a:cubicBezTo>
                      <a:cubicBezTo>
                        <a:pt x="949" y="4607"/>
                        <a:pt x="895" y="4621"/>
                        <a:pt x="841" y="4648"/>
                      </a:cubicBezTo>
                      <a:cubicBezTo>
                        <a:pt x="760" y="4729"/>
                        <a:pt x="705" y="4810"/>
                        <a:pt x="651" y="4919"/>
                      </a:cubicBezTo>
                      <a:cubicBezTo>
                        <a:pt x="624" y="4973"/>
                        <a:pt x="597" y="5027"/>
                        <a:pt x="543" y="5027"/>
                      </a:cubicBezTo>
                      <a:cubicBezTo>
                        <a:pt x="528" y="5035"/>
                        <a:pt x="514" y="5038"/>
                        <a:pt x="499" y="5038"/>
                      </a:cubicBezTo>
                      <a:cubicBezTo>
                        <a:pt x="459" y="5038"/>
                        <a:pt x="420" y="5013"/>
                        <a:pt x="380" y="4973"/>
                      </a:cubicBezTo>
                      <a:cubicBezTo>
                        <a:pt x="298" y="4865"/>
                        <a:pt x="271" y="4729"/>
                        <a:pt x="244" y="4593"/>
                      </a:cubicBezTo>
                      <a:cubicBezTo>
                        <a:pt x="217" y="4431"/>
                        <a:pt x="190" y="4268"/>
                        <a:pt x="190" y="4105"/>
                      </a:cubicBezTo>
                      <a:lnTo>
                        <a:pt x="190" y="3888"/>
                      </a:lnTo>
                      <a:cubicBezTo>
                        <a:pt x="217" y="3888"/>
                        <a:pt x="244" y="3834"/>
                        <a:pt x="244" y="3807"/>
                      </a:cubicBezTo>
                      <a:cubicBezTo>
                        <a:pt x="244" y="3508"/>
                        <a:pt x="163" y="3156"/>
                        <a:pt x="353" y="2885"/>
                      </a:cubicBezTo>
                      <a:cubicBezTo>
                        <a:pt x="434" y="2776"/>
                        <a:pt x="570" y="2722"/>
                        <a:pt x="705" y="2722"/>
                      </a:cubicBezTo>
                      <a:cubicBezTo>
                        <a:pt x="742" y="2729"/>
                        <a:pt x="780" y="2733"/>
                        <a:pt x="819" y="2733"/>
                      </a:cubicBezTo>
                      <a:cubicBezTo>
                        <a:pt x="926" y="2733"/>
                        <a:pt x="1040" y="2707"/>
                        <a:pt x="1139" y="2668"/>
                      </a:cubicBezTo>
                      <a:cubicBezTo>
                        <a:pt x="1194" y="2613"/>
                        <a:pt x="1194" y="2559"/>
                        <a:pt x="1139" y="2505"/>
                      </a:cubicBezTo>
                      <a:cubicBezTo>
                        <a:pt x="1058" y="2424"/>
                        <a:pt x="1004" y="2342"/>
                        <a:pt x="949" y="2261"/>
                      </a:cubicBezTo>
                      <a:cubicBezTo>
                        <a:pt x="922" y="2207"/>
                        <a:pt x="895" y="2152"/>
                        <a:pt x="895" y="2098"/>
                      </a:cubicBezTo>
                      <a:cubicBezTo>
                        <a:pt x="895" y="2044"/>
                        <a:pt x="841" y="1962"/>
                        <a:pt x="895" y="1908"/>
                      </a:cubicBezTo>
                      <a:cubicBezTo>
                        <a:pt x="904" y="1899"/>
                        <a:pt x="919" y="1896"/>
                        <a:pt x="936" y="1896"/>
                      </a:cubicBezTo>
                      <a:cubicBezTo>
                        <a:pt x="971" y="1896"/>
                        <a:pt x="1013" y="1908"/>
                        <a:pt x="1031" y="1908"/>
                      </a:cubicBezTo>
                      <a:cubicBezTo>
                        <a:pt x="1139" y="1990"/>
                        <a:pt x="1194" y="2098"/>
                        <a:pt x="1275" y="2179"/>
                      </a:cubicBezTo>
                      <a:cubicBezTo>
                        <a:pt x="1297" y="2194"/>
                        <a:pt x="1322" y="2201"/>
                        <a:pt x="1348" y="2201"/>
                      </a:cubicBezTo>
                      <a:cubicBezTo>
                        <a:pt x="1417" y="2201"/>
                        <a:pt x="1485" y="2150"/>
                        <a:pt x="1465" y="2071"/>
                      </a:cubicBezTo>
                      <a:cubicBezTo>
                        <a:pt x="1383" y="1827"/>
                        <a:pt x="1438" y="1583"/>
                        <a:pt x="1573" y="1393"/>
                      </a:cubicBezTo>
                      <a:cubicBezTo>
                        <a:pt x="1573" y="1393"/>
                        <a:pt x="1628" y="1339"/>
                        <a:pt x="1655" y="1339"/>
                      </a:cubicBezTo>
                      <a:cubicBezTo>
                        <a:pt x="1655" y="1339"/>
                        <a:pt x="1655" y="1366"/>
                        <a:pt x="1655" y="1366"/>
                      </a:cubicBezTo>
                      <a:cubicBezTo>
                        <a:pt x="1655" y="1420"/>
                        <a:pt x="1682" y="1474"/>
                        <a:pt x="1682" y="1528"/>
                      </a:cubicBezTo>
                      <a:cubicBezTo>
                        <a:pt x="1709" y="1691"/>
                        <a:pt x="1709" y="1854"/>
                        <a:pt x="1682" y="1990"/>
                      </a:cubicBezTo>
                      <a:cubicBezTo>
                        <a:pt x="1682" y="2071"/>
                        <a:pt x="1736" y="2125"/>
                        <a:pt x="1817" y="2125"/>
                      </a:cubicBezTo>
                      <a:cubicBezTo>
                        <a:pt x="1817" y="2152"/>
                        <a:pt x="1845" y="2179"/>
                        <a:pt x="1899" y="2179"/>
                      </a:cubicBezTo>
                      <a:cubicBezTo>
                        <a:pt x="2279" y="2152"/>
                        <a:pt x="2658" y="2098"/>
                        <a:pt x="3065" y="2044"/>
                      </a:cubicBezTo>
                      <a:cubicBezTo>
                        <a:pt x="3445" y="2017"/>
                        <a:pt x="3825" y="1990"/>
                        <a:pt x="4231" y="1962"/>
                      </a:cubicBezTo>
                      <a:cubicBezTo>
                        <a:pt x="4286" y="1962"/>
                        <a:pt x="4340" y="1908"/>
                        <a:pt x="4340" y="1854"/>
                      </a:cubicBezTo>
                      <a:cubicBezTo>
                        <a:pt x="4313" y="1664"/>
                        <a:pt x="4313" y="1447"/>
                        <a:pt x="4313" y="1257"/>
                      </a:cubicBezTo>
                      <a:lnTo>
                        <a:pt x="4313" y="1257"/>
                      </a:lnTo>
                      <a:cubicBezTo>
                        <a:pt x="4394" y="1339"/>
                        <a:pt x="4448" y="1420"/>
                        <a:pt x="4476" y="1528"/>
                      </a:cubicBezTo>
                      <a:cubicBezTo>
                        <a:pt x="4487" y="1576"/>
                        <a:pt x="4525" y="1598"/>
                        <a:pt x="4564" y="1598"/>
                      </a:cubicBezTo>
                      <a:cubicBezTo>
                        <a:pt x="4614" y="1598"/>
                        <a:pt x="4665" y="1562"/>
                        <a:pt x="4665" y="1501"/>
                      </a:cubicBezTo>
                      <a:cubicBezTo>
                        <a:pt x="4665" y="1257"/>
                        <a:pt x="4747" y="1040"/>
                        <a:pt x="4828" y="823"/>
                      </a:cubicBezTo>
                      <a:cubicBezTo>
                        <a:pt x="4910" y="606"/>
                        <a:pt x="5045" y="389"/>
                        <a:pt x="5208" y="227"/>
                      </a:cubicBezTo>
                      <a:cubicBezTo>
                        <a:pt x="5239" y="203"/>
                        <a:pt x="5269" y="193"/>
                        <a:pt x="5298" y="193"/>
                      </a:cubicBezTo>
                      <a:close/>
                      <a:moveTo>
                        <a:pt x="4698" y="3723"/>
                      </a:moveTo>
                      <a:cubicBezTo>
                        <a:pt x="4888" y="3723"/>
                        <a:pt x="4938" y="3951"/>
                        <a:pt x="4964" y="4105"/>
                      </a:cubicBezTo>
                      <a:cubicBezTo>
                        <a:pt x="4991" y="4295"/>
                        <a:pt x="5045" y="4485"/>
                        <a:pt x="5127" y="4675"/>
                      </a:cubicBezTo>
                      <a:cubicBezTo>
                        <a:pt x="5208" y="4810"/>
                        <a:pt x="5316" y="5000"/>
                        <a:pt x="5479" y="5000"/>
                      </a:cubicBezTo>
                      <a:cubicBezTo>
                        <a:pt x="5669" y="5000"/>
                        <a:pt x="5805" y="4838"/>
                        <a:pt x="5832" y="4675"/>
                      </a:cubicBezTo>
                      <a:cubicBezTo>
                        <a:pt x="5832" y="4566"/>
                        <a:pt x="5859" y="4485"/>
                        <a:pt x="5886" y="4404"/>
                      </a:cubicBezTo>
                      <a:cubicBezTo>
                        <a:pt x="5886" y="4349"/>
                        <a:pt x="5913" y="4322"/>
                        <a:pt x="5940" y="4295"/>
                      </a:cubicBezTo>
                      <a:lnTo>
                        <a:pt x="5967" y="4214"/>
                      </a:lnTo>
                      <a:lnTo>
                        <a:pt x="5994" y="4187"/>
                      </a:lnTo>
                      <a:cubicBezTo>
                        <a:pt x="5994" y="4187"/>
                        <a:pt x="5994" y="4214"/>
                        <a:pt x="5994" y="4214"/>
                      </a:cubicBezTo>
                      <a:cubicBezTo>
                        <a:pt x="5994" y="4268"/>
                        <a:pt x="6022" y="4322"/>
                        <a:pt x="6022" y="4376"/>
                      </a:cubicBezTo>
                      <a:cubicBezTo>
                        <a:pt x="6022" y="4485"/>
                        <a:pt x="6049" y="4593"/>
                        <a:pt x="6049" y="4702"/>
                      </a:cubicBezTo>
                      <a:cubicBezTo>
                        <a:pt x="6076" y="4892"/>
                        <a:pt x="6157" y="5055"/>
                        <a:pt x="6266" y="5217"/>
                      </a:cubicBezTo>
                      <a:cubicBezTo>
                        <a:pt x="6341" y="5293"/>
                        <a:pt x="6456" y="5395"/>
                        <a:pt x="6574" y="5395"/>
                      </a:cubicBezTo>
                      <a:cubicBezTo>
                        <a:pt x="6625" y="5395"/>
                        <a:pt x="6677" y="5375"/>
                        <a:pt x="6727" y="5326"/>
                      </a:cubicBezTo>
                      <a:cubicBezTo>
                        <a:pt x="6781" y="5244"/>
                        <a:pt x="6808" y="5163"/>
                        <a:pt x="6808" y="5082"/>
                      </a:cubicBezTo>
                      <a:cubicBezTo>
                        <a:pt x="6835" y="4946"/>
                        <a:pt x="6835" y="4838"/>
                        <a:pt x="6862" y="4702"/>
                      </a:cubicBezTo>
                      <a:cubicBezTo>
                        <a:pt x="6862" y="4566"/>
                        <a:pt x="6890" y="4458"/>
                        <a:pt x="6890" y="4322"/>
                      </a:cubicBezTo>
                      <a:lnTo>
                        <a:pt x="6890" y="4105"/>
                      </a:lnTo>
                      <a:cubicBezTo>
                        <a:pt x="6971" y="4051"/>
                        <a:pt x="7025" y="3997"/>
                        <a:pt x="7079" y="3942"/>
                      </a:cubicBezTo>
                      <a:cubicBezTo>
                        <a:pt x="7119" y="3884"/>
                        <a:pt x="7172" y="3839"/>
                        <a:pt x="7229" y="3839"/>
                      </a:cubicBezTo>
                      <a:cubicBezTo>
                        <a:pt x="7251" y="3839"/>
                        <a:pt x="7274" y="3846"/>
                        <a:pt x="7296" y="3861"/>
                      </a:cubicBezTo>
                      <a:cubicBezTo>
                        <a:pt x="7459" y="3970"/>
                        <a:pt x="7432" y="4241"/>
                        <a:pt x="7513" y="4404"/>
                      </a:cubicBezTo>
                      <a:cubicBezTo>
                        <a:pt x="7541" y="4485"/>
                        <a:pt x="7595" y="4566"/>
                        <a:pt x="7676" y="4621"/>
                      </a:cubicBezTo>
                      <a:cubicBezTo>
                        <a:pt x="7715" y="4640"/>
                        <a:pt x="7756" y="4649"/>
                        <a:pt x="7797" y="4649"/>
                      </a:cubicBezTo>
                      <a:cubicBezTo>
                        <a:pt x="7871" y="4649"/>
                        <a:pt x="7939" y="4619"/>
                        <a:pt x="7975" y="4566"/>
                      </a:cubicBezTo>
                      <a:cubicBezTo>
                        <a:pt x="8110" y="4376"/>
                        <a:pt x="8083" y="4105"/>
                        <a:pt x="8219" y="3915"/>
                      </a:cubicBezTo>
                      <a:cubicBezTo>
                        <a:pt x="8246" y="3875"/>
                        <a:pt x="8293" y="3854"/>
                        <a:pt x="8341" y="3854"/>
                      </a:cubicBezTo>
                      <a:cubicBezTo>
                        <a:pt x="8388" y="3854"/>
                        <a:pt x="8436" y="3875"/>
                        <a:pt x="8463" y="3915"/>
                      </a:cubicBezTo>
                      <a:cubicBezTo>
                        <a:pt x="8517" y="4051"/>
                        <a:pt x="8544" y="4159"/>
                        <a:pt x="8517" y="4295"/>
                      </a:cubicBezTo>
                      <a:cubicBezTo>
                        <a:pt x="8544" y="4539"/>
                        <a:pt x="8571" y="4810"/>
                        <a:pt x="8625" y="5082"/>
                      </a:cubicBezTo>
                      <a:cubicBezTo>
                        <a:pt x="8653" y="5190"/>
                        <a:pt x="8680" y="5326"/>
                        <a:pt x="8734" y="5461"/>
                      </a:cubicBezTo>
                      <a:cubicBezTo>
                        <a:pt x="8761" y="5543"/>
                        <a:pt x="8815" y="5624"/>
                        <a:pt x="8897" y="5706"/>
                      </a:cubicBezTo>
                      <a:cubicBezTo>
                        <a:pt x="8947" y="5739"/>
                        <a:pt x="9008" y="5762"/>
                        <a:pt x="9066" y="5762"/>
                      </a:cubicBezTo>
                      <a:cubicBezTo>
                        <a:pt x="9102" y="5762"/>
                        <a:pt x="9137" y="5753"/>
                        <a:pt x="9168" y="5733"/>
                      </a:cubicBezTo>
                      <a:cubicBezTo>
                        <a:pt x="9249" y="5678"/>
                        <a:pt x="9331" y="5570"/>
                        <a:pt x="9358" y="5461"/>
                      </a:cubicBezTo>
                      <a:cubicBezTo>
                        <a:pt x="9439" y="5190"/>
                        <a:pt x="9466" y="4919"/>
                        <a:pt x="9466" y="4621"/>
                      </a:cubicBezTo>
                      <a:lnTo>
                        <a:pt x="9466" y="3861"/>
                      </a:lnTo>
                      <a:cubicBezTo>
                        <a:pt x="9493" y="3861"/>
                        <a:pt x="9521" y="4024"/>
                        <a:pt x="9548" y="4051"/>
                      </a:cubicBezTo>
                      <a:cubicBezTo>
                        <a:pt x="9548" y="4132"/>
                        <a:pt x="9602" y="4241"/>
                        <a:pt x="9656" y="4322"/>
                      </a:cubicBezTo>
                      <a:cubicBezTo>
                        <a:pt x="9710" y="4404"/>
                        <a:pt x="9819" y="4458"/>
                        <a:pt x="9900" y="4485"/>
                      </a:cubicBezTo>
                      <a:cubicBezTo>
                        <a:pt x="9919" y="4490"/>
                        <a:pt x="9938" y="4492"/>
                        <a:pt x="9956" y="4492"/>
                      </a:cubicBezTo>
                      <a:cubicBezTo>
                        <a:pt x="10044" y="4492"/>
                        <a:pt x="10122" y="4439"/>
                        <a:pt x="10144" y="4349"/>
                      </a:cubicBezTo>
                      <a:cubicBezTo>
                        <a:pt x="10226" y="4187"/>
                        <a:pt x="10199" y="3942"/>
                        <a:pt x="10361" y="3807"/>
                      </a:cubicBezTo>
                      <a:cubicBezTo>
                        <a:pt x="10416" y="3753"/>
                        <a:pt x="10470" y="3725"/>
                        <a:pt x="10551" y="3725"/>
                      </a:cubicBezTo>
                      <a:cubicBezTo>
                        <a:pt x="10633" y="3725"/>
                        <a:pt x="10714" y="3753"/>
                        <a:pt x="10795" y="3807"/>
                      </a:cubicBezTo>
                      <a:lnTo>
                        <a:pt x="10823" y="3807"/>
                      </a:lnTo>
                      <a:cubicBezTo>
                        <a:pt x="10850" y="3915"/>
                        <a:pt x="10877" y="4024"/>
                        <a:pt x="10877" y="4132"/>
                      </a:cubicBezTo>
                      <a:cubicBezTo>
                        <a:pt x="10877" y="4295"/>
                        <a:pt x="10931" y="4458"/>
                        <a:pt x="11040" y="4593"/>
                      </a:cubicBezTo>
                      <a:cubicBezTo>
                        <a:pt x="11081" y="4629"/>
                        <a:pt x="11121" y="4644"/>
                        <a:pt x="11158" y="4644"/>
                      </a:cubicBezTo>
                      <a:cubicBezTo>
                        <a:pt x="11295" y="4644"/>
                        <a:pt x="11404" y="4450"/>
                        <a:pt x="11446" y="4322"/>
                      </a:cubicBezTo>
                      <a:cubicBezTo>
                        <a:pt x="11473" y="4241"/>
                        <a:pt x="11473" y="4159"/>
                        <a:pt x="11501" y="4078"/>
                      </a:cubicBezTo>
                      <a:lnTo>
                        <a:pt x="11501" y="3942"/>
                      </a:lnTo>
                      <a:cubicBezTo>
                        <a:pt x="11501" y="3915"/>
                        <a:pt x="11501" y="3861"/>
                        <a:pt x="11501" y="3861"/>
                      </a:cubicBezTo>
                      <a:cubicBezTo>
                        <a:pt x="11504" y="3858"/>
                        <a:pt x="11508" y="3857"/>
                        <a:pt x="11513" y="3857"/>
                      </a:cubicBezTo>
                      <a:cubicBezTo>
                        <a:pt x="11556" y="3857"/>
                        <a:pt x="11663" y="3945"/>
                        <a:pt x="11663" y="3970"/>
                      </a:cubicBezTo>
                      <a:cubicBezTo>
                        <a:pt x="11718" y="4078"/>
                        <a:pt x="11772" y="4159"/>
                        <a:pt x="11799" y="4268"/>
                      </a:cubicBezTo>
                      <a:cubicBezTo>
                        <a:pt x="11853" y="4865"/>
                        <a:pt x="11853" y="5380"/>
                        <a:pt x="11853" y="5923"/>
                      </a:cubicBezTo>
                      <a:cubicBezTo>
                        <a:pt x="11853" y="6221"/>
                        <a:pt x="11853" y="6492"/>
                        <a:pt x="11853" y="6790"/>
                      </a:cubicBezTo>
                      <a:lnTo>
                        <a:pt x="11853" y="7224"/>
                      </a:lnTo>
                      <a:cubicBezTo>
                        <a:pt x="11853" y="7333"/>
                        <a:pt x="11826" y="7441"/>
                        <a:pt x="11772" y="7550"/>
                      </a:cubicBezTo>
                      <a:cubicBezTo>
                        <a:pt x="11718" y="7631"/>
                        <a:pt x="11609" y="7686"/>
                        <a:pt x="11528" y="7686"/>
                      </a:cubicBezTo>
                      <a:cubicBezTo>
                        <a:pt x="11555" y="7604"/>
                        <a:pt x="11555" y="7523"/>
                        <a:pt x="11555" y="7441"/>
                      </a:cubicBezTo>
                      <a:lnTo>
                        <a:pt x="11555" y="7170"/>
                      </a:lnTo>
                      <a:lnTo>
                        <a:pt x="11555" y="6628"/>
                      </a:lnTo>
                      <a:cubicBezTo>
                        <a:pt x="11555" y="6248"/>
                        <a:pt x="11528" y="5895"/>
                        <a:pt x="11501" y="5516"/>
                      </a:cubicBezTo>
                      <a:cubicBezTo>
                        <a:pt x="11501" y="5489"/>
                        <a:pt x="11467" y="5475"/>
                        <a:pt x="11433" y="5475"/>
                      </a:cubicBezTo>
                      <a:cubicBezTo>
                        <a:pt x="11399" y="5475"/>
                        <a:pt x="11365" y="5489"/>
                        <a:pt x="11365" y="5516"/>
                      </a:cubicBezTo>
                      <a:lnTo>
                        <a:pt x="11365" y="6628"/>
                      </a:lnTo>
                      <a:lnTo>
                        <a:pt x="11365" y="7143"/>
                      </a:lnTo>
                      <a:lnTo>
                        <a:pt x="11365" y="7414"/>
                      </a:lnTo>
                      <a:cubicBezTo>
                        <a:pt x="11365" y="7523"/>
                        <a:pt x="11365" y="7604"/>
                        <a:pt x="11392" y="7686"/>
                      </a:cubicBezTo>
                      <a:cubicBezTo>
                        <a:pt x="11392" y="7686"/>
                        <a:pt x="11392" y="7713"/>
                        <a:pt x="11392" y="7713"/>
                      </a:cubicBezTo>
                      <a:lnTo>
                        <a:pt x="11284" y="7713"/>
                      </a:lnTo>
                      <a:cubicBezTo>
                        <a:pt x="11148" y="7713"/>
                        <a:pt x="11012" y="7740"/>
                        <a:pt x="10904" y="7794"/>
                      </a:cubicBezTo>
                      <a:cubicBezTo>
                        <a:pt x="10904" y="7713"/>
                        <a:pt x="10904" y="7631"/>
                        <a:pt x="10904" y="7550"/>
                      </a:cubicBezTo>
                      <a:lnTo>
                        <a:pt x="10904" y="7252"/>
                      </a:lnTo>
                      <a:lnTo>
                        <a:pt x="10904" y="6682"/>
                      </a:lnTo>
                      <a:cubicBezTo>
                        <a:pt x="10904" y="6275"/>
                        <a:pt x="10877" y="5895"/>
                        <a:pt x="10850" y="5516"/>
                      </a:cubicBezTo>
                      <a:cubicBezTo>
                        <a:pt x="10850" y="5489"/>
                        <a:pt x="10829" y="5475"/>
                        <a:pt x="10809" y="5475"/>
                      </a:cubicBezTo>
                      <a:cubicBezTo>
                        <a:pt x="10789" y="5475"/>
                        <a:pt x="10768" y="5489"/>
                        <a:pt x="10768" y="5516"/>
                      </a:cubicBezTo>
                      <a:lnTo>
                        <a:pt x="10768" y="6682"/>
                      </a:lnTo>
                      <a:lnTo>
                        <a:pt x="10768" y="7252"/>
                      </a:lnTo>
                      <a:lnTo>
                        <a:pt x="10768" y="7550"/>
                      </a:lnTo>
                      <a:cubicBezTo>
                        <a:pt x="10741" y="7658"/>
                        <a:pt x="10768" y="7740"/>
                        <a:pt x="10768" y="7848"/>
                      </a:cubicBezTo>
                      <a:lnTo>
                        <a:pt x="10714" y="7903"/>
                      </a:lnTo>
                      <a:cubicBezTo>
                        <a:pt x="10633" y="7984"/>
                        <a:pt x="10524" y="8092"/>
                        <a:pt x="10470" y="8228"/>
                      </a:cubicBezTo>
                      <a:lnTo>
                        <a:pt x="10470" y="8011"/>
                      </a:lnTo>
                      <a:cubicBezTo>
                        <a:pt x="10470" y="7794"/>
                        <a:pt x="10497" y="7550"/>
                        <a:pt x="10497" y="7333"/>
                      </a:cubicBezTo>
                      <a:cubicBezTo>
                        <a:pt x="10524" y="7116"/>
                        <a:pt x="10524" y="6872"/>
                        <a:pt x="10470" y="6655"/>
                      </a:cubicBezTo>
                      <a:cubicBezTo>
                        <a:pt x="10470" y="6628"/>
                        <a:pt x="10450" y="6614"/>
                        <a:pt x="10429" y="6614"/>
                      </a:cubicBezTo>
                      <a:cubicBezTo>
                        <a:pt x="10409" y="6614"/>
                        <a:pt x="10389" y="6628"/>
                        <a:pt x="10389" y="6655"/>
                      </a:cubicBezTo>
                      <a:cubicBezTo>
                        <a:pt x="10334" y="6872"/>
                        <a:pt x="10307" y="7116"/>
                        <a:pt x="10307" y="7333"/>
                      </a:cubicBezTo>
                      <a:cubicBezTo>
                        <a:pt x="10307" y="7550"/>
                        <a:pt x="10307" y="7794"/>
                        <a:pt x="10307" y="8038"/>
                      </a:cubicBezTo>
                      <a:cubicBezTo>
                        <a:pt x="10307" y="8364"/>
                        <a:pt x="10280" y="8689"/>
                        <a:pt x="10253" y="9015"/>
                      </a:cubicBezTo>
                      <a:cubicBezTo>
                        <a:pt x="10226" y="9421"/>
                        <a:pt x="10199" y="9883"/>
                        <a:pt x="9846" y="10154"/>
                      </a:cubicBezTo>
                      <a:cubicBezTo>
                        <a:pt x="9656" y="10262"/>
                        <a:pt x="9466" y="10344"/>
                        <a:pt x="9249" y="10371"/>
                      </a:cubicBezTo>
                      <a:cubicBezTo>
                        <a:pt x="9249" y="10289"/>
                        <a:pt x="9249" y="10208"/>
                        <a:pt x="9249" y="10100"/>
                      </a:cubicBezTo>
                      <a:lnTo>
                        <a:pt x="9249" y="9855"/>
                      </a:lnTo>
                      <a:lnTo>
                        <a:pt x="9249" y="9611"/>
                      </a:lnTo>
                      <a:cubicBezTo>
                        <a:pt x="9276" y="9530"/>
                        <a:pt x="9249" y="9449"/>
                        <a:pt x="9222" y="9394"/>
                      </a:cubicBezTo>
                      <a:cubicBezTo>
                        <a:pt x="9209" y="9381"/>
                        <a:pt x="9195" y="9374"/>
                        <a:pt x="9182" y="9374"/>
                      </a:cubicBezTo>
                      <a:cubicBezTo>
                        <a:pt x="9168" y="9374"/>
                        <a:pt x="9154" y="9381"/>
                        <a:pt x="9141" y="9394"/>
                      </a:cubicBezTo>
                      <a:cubicBezTo>
                        <a:pt x="9087" y="9449"/>
                        <a:pt x="9087" y="9530"/>
                        <a:pt x="9087" y="9611"/>
                      </a:cubicBezTo>
                      <a:lnTo>
                        <a:pt x="9087" y="9855"/>
                      </a:lnTo>
                      <a:lnTo>
                        <a:pt x="9087" y="10100"/>
                      </a:lnTo>
                      <a:cubicBezTo>
                        <a:pt x="9087" y="10208"/>
                        <a:pt x="9087" y="10289"/>
                        <a:pt x="9087" y="10371"/>
                      </a:cubicBezTo>
                      <a:cubicBezTo>
                        <a:pt x="9087" y="10371"/>
                        <a:pt x="9087" y="10398"/>
                        <a:pt x="9087" y="10398"/>
                      </a:cubicBezTo>
                      <a:lnTo>
                        <a:pt x="8815" y="10425"/>
                      </a:lnTo>
                      <a:cubicBezTo>
                        <a:pt x="8815" y="10344"/>
                        <a:pt x="8815" y="10262"/>
                        <a:pt x="8842" y="10181"/>
                      </a:cubicBezTo>
                      <a:lnTo>
                        <a:pt x="8842" y="9801"/>
                      </a:lnTo>
                      <a:lnTo>
                        <a:pt x="8842" y="9015"/>
                      </a:lnTo>
                      <a:lnTo>
                        <a:pt x="8842" y="8255"/>
                      </a:lnTo>
                      <a:cubicBezTo>
                        <a:pt x="8842" y="8147"/>
                        <a:pt x="8842" y="8011"/>
                        <a:pt x="8842" y="7875"/>
                      </a:cubicBezTo>
                      <a:cubicBezTo>
                        <a:pt x="8842" y="7767"/>
                        <a:pt x="8815" y="7631"/>
                        <a:pt x="8788" y="7523"/>
                      </a:cubicBezTo>
                      <a:cubicBezTo>
                        <a:pt x="8788" y="7496"/>
                        <a:pt x="8768" y="7482"/>
                        <a:pt x="8748" y="7482"/>
                      </a:cubicBezTo>
                      <a:cubicBezTo>
                        <a:pt x="8727" y="7482"/>
                        <a:pt x="8707" y="7496"/>
                        <a:pt x="8707" y="7523"/>
                      </a:cubicBezTo>
                      <a:cubicBezTo>
                        <a:pt x="8680" y="7631"/>
                        <a:pt x="8680" y="7767"/>
                        <a:pt x="8680" y="7875"/>
                      </a:cubicBezTo>
                      <a:cubicBezTo>
                        <a:pt x="8653" y="8011"/>
                        <a:pt x="8653" y="8147"/>
                        <a:pt x="8680" y="8255"/>
                      </a:cubicBezTo>
                      <a:lnTo>
                        <a:pt x="8680" y="9015"/>
                      </a:lnTo>
                      <a:lnTo>
                        <a:pt x="8680" y="9801"/>
                      </a:lnTo>
                      <a:cubicBezTo>
                        <a:pt x="8653" y="10018"/>
                        <a:pt x="8653" y="10235"/>
                        <a:pt x="8680" y="10452"/>
                      </a:cubicBezTo>
                      <a:cubicBezTo>
                        <a:pt x="8273" y="10506"/>
                        <a:pt x="7730" y="10642"/>
                        <a:pt x="7649" y="11103"/>
                      </a:cubicBezTo>
                      <a:cubicBezTo>
                        <a:pt x="7649" y="11239"/>
                        <a:pt x="7649" y="11374"/>
                        <a:pt x="7649" y="11510"/>
                      </a:cubicBezTo>
                      <a:lnTo>
                        <a:pt x="7649" y="11917"/>
                      </a:lnTo>
                      <a:cubicBezTo>
                        <a:pt x="7622" y="12459"/>
                        <a:pt x="7541" y="13002"/>
                        <a:pt x="7405" y="13544"/>
                      </a:cubicBezTo>
                      <a:cubicBezTo>
                        <a:pt x="7351" y="13816"/>
                        <a:pt x="7269" y="14060"/>
                        <a:pt x="7161" y="14304"/>
                      </a:cubicBezTo>
                      <a:cubicBezTo>
                        <a:pt x="7052" y="14494"/>
                        <a:pt x="6890" y="14629"/>
                        <a:pt x="6700" y="14711"/>
                      </a:cubicBezTo>
                      <a:cubicBezTo>
                        <a:pt x="6618" y="14738"/>
                        <a:pt x="6510" y="14765"/>
                        <a:pt x="6401" y="14765"/>
                      </a:cubicBezTo>
                      <a:cubicBezTo>
                        <a:pt x="6428" y="14548"/>
                        <a:pt x="6428" y="14304"/>
                        <a:pt x="6401" y="14087"/>
                      </a:cubicBezTo>
                      <a:cubicBezTo>
                        <a:pt x="6401" y="13816"/>
                        <a:pt x="6401" y="13571"/>
                        <a:pt x="6374" y="13327"/>
                      </a:cubicBezTo>
                      <a:lnTo>
                        <a:pt x="6347" y="12568"/>
                      </a:lnTo>
                      <a:cubicBezTo>
                        <a:pt x="6347" y="12459"/>
                        <a:pt x="6347" y="12324"/>
                        <a:pt x="6320" y="12215"/>
                      </a:cubicBezTo>
                      <a:cubicBezTo>
                        <a:pt x="6320" y="12080"/>
                        <a:pt x="6293" y="11971"/>
                        <a:pt x="6266" y="11836"/>
                      </a:cubicBezTo>
                      <a:cubicBezTo>
                        <a:pt x="6252" y="11808"/>
                        <a:pt x="6225" y="11795"/>
                        <a:pt x="6201" y="11795"/>
                      </a:cubicBezTo>
                      <a:cubicBezTo>
                        <a:pt x="6178" y="11795"/>
                        <a:pt x="6157" y="11808"/>
                        <a:pt x="6157" y="11836"/>
                      </a:cubicBezTo>
                      <a:cubicBezTo>
                        <a:pt x="6130" y="11971"/>
                        <a:pt x="6130" y="12080"/>
                        <a:pt x="6157" y="12215"/>
                      </a:cubicBezTo>
                      <a:lnTo>
                        <a:pt x="6157" y="12568"/>
                      </a:lnTo>
                      <a:lnTo>
                        <a:pt x="6184" y="13327"/>
                      </a:lnTo>
                      <a:cubicBezTo>
                        <a:pt x="6184" y="13571"/>
                        <a:pt x="6211" y="13816"/>
                        <a:pt x="6239" y="14060"/>
                      </a:cubicBezTo>
                      <a:cubicBezTo>
                        <a:pt x="6239" y="14195"/>
                        <a:pt x="6239" y="14304"/>
                        <a:pt x="6239" y="14439"/>
                      </a:cubicBezTo>
                      <a:cubicBezTo>
                        <a:pt x="6239" y="14548"/>
                        <a:pt x="6266" y="14684"/>
                        <a:pt x="6266" y="14792"/>
                      </a:cubicBezTo>
                      <a:lnTo>
                        <a:pt x="5967" y="14792"/>
                      </a:lnTo>
                      <a:cubicBezTo>
                        <a:pt x="5913" y="14358"/>
                        <a:pt x="5832" y="13951"/>
                        <a:pt x="5750" y="13517"/>
                      </a:cubicBezTo>
                      <a:lnTo>
                        <a:pt x="5560" y="12161"/>
                      </a:lnTo>
                      <a:cubicBezTo>
                        <a:pt x="5533" y="11998"/>
                        <a:pt x="5506" y="11836"/>
                        <a:pt x="5425" y="11700"/>
                      </a:cubicBezTo>
                      <a:cubicBezTo>
                        <a:pt x="5425" y="11673"/>
                        <a:pt x="5398" y="11673"/>
                        <a:pt x="5398" y="11646"/>
                      </a:cubicBezTo>
                      <a:lnTo>
                        <a:pt x="5371" y="11619"/>
                      </a:lnTo>
                      <a:cubicBezTo>
                        <a:pt x="5262" y="11510"/>
                        <a:pt x="5099" y="11456"/>
                        <a:pt x="4937" y="11429"/>
                      </a:cubicBezTo>
                      <a:cubicBezTo>
                        <a:pt x="4937" y="11429"/>
                        <a:pt x="4937" y="11402"/>
                        <a:pt x="4937" y="11402"/>
                      </a:cubicBezTo>
                      <a:lnTo>
                        <a:pt x="4937" y="11374"/>
                      </a:lnTo>
                      <a:lnTo>
                        <a:pt x="4937" y="11320"/>
                      </a:lnTo>
                      <a:lnTo>
                        <a:pt x="4910" y="11185"/>
                      </a:lnTo>
                      <a:lnTo>
                        <a:pt x="4882" y="10913"/>
                      </a:lnTo>
                      <a:lnTo>
                        <a:pt x="4801" y="10398"/>
                      </a:lnTo>
                      <a:cubicBezTo>
                        <a:pt x="4747" y="10045"/>
                        <a:pt x="4693" y="9693"/>
                        <a:pt x="4638" y="9340"/>
                      </a:cubicBezTo>
                      <a:cubicBezTo>
                        <a:pt x="4638" y="9316"/>
                        <a:pt x="4616" y="9302"/>
                        <a:pt x="4592" y="9302"/>
                      </a:cubicBezTo>
                      <a:cubicBezTo>
                        <a:pt x="4563" y="9302"/>
                        <a:pt x="4530" y="9322"/>
                        <a:pt x="4530" y="9367"/>
                      </a:cubicBezTo>
                      <a:cubicBezTo>
                        <a:pt x="4557" y="9747"/>
                        <a:pt x="4611" y="10127"/>
                        <a:pt x="4665" y="10534"/>
                      </a:cubicBezTo>
                      <a:lnTo>
                        <a:pt x="4665" y="11076"/>
                      </a:lnTo>
                      <a:lnTo>
                        <a:pt x="4720" y="11347"/>
                      </a:lnTo>
                      <a:cubicBezTo>
                        <a:pt x="4693" y="11374"/>
                        <a:pt x="4693" y="11374"/>
                        <a:pt x="4720" y="11402"/>
                      </a:cubicBezTo>
                      <a:lnTo>
                        <a:pt x="4530" y="11347"/>
                      </a:lnTo>
                      <a:cubicBezTo>
                        <a:pt x="4557" y="11293"/>
                        <a:pt x="4584" y="11239"/>
                        <a:pt x="4557" y="11185"/>
                      </a:cubicBezTo>
                      <a:cubicBezTo>
                        <a:pt x="4557" y="11103"/>
                        <a:pt x="4530" y="11049"/>
                        <a:pt x="4530" y="10968"/>
                      </a:cubicBezTo>
                      <a:cubicBezTo>
                        <a:pt x="4503" y="10832"/>
                        <a:pt x="4476" y="10669"/>
                        <a:pt x="4448" y="10534"/>
                      </a:cubicBezTo>
                      <a:cubicBezTo>
                        <a:pt x="4394" y="10398"/>
                        <a:pt x="4394" y="10235"/>
                        <a:pt x="4367" y="10100"/>
                      </a:cubicBezTo>
                      <a:cubicBezTo>
                        <a:pt x="4367" y="10045"/>
                        <a:pt x="4367" y="9964"/>
                        <a:pt x="4340" y="9883"/>
                      </a:cubicBezTo>
                      <a:cubicBezTo>
                        <a:pt x="4340" y="9828"/>
                        <a:pt x="4340" y="9747"/>
                        <a:pt x="4286" y="9693"/>
                      </a:cubicBezTo>
                      <a:cubicBezTo>
                        <a:pt x="4286" y="9666"/>
                        <a:pt x="4265" y="9652"/>
                        <a:pt x="4245" y="9652"/>
                      </a:cubicBezTo>
                      <a:cubicBezTo>
                        <a:pt x="4225" y="9652"/>
                        <a:pt x="4204" y="9666"/>
                        <a:pt x="4204" y="9693"/>
                      </a:cubicBezTo>
                      <a:cubicBezTo>
                        <a:pt x="4150" y="9747"/>
                        <a:pt x="4150" y="9828"/>
                        <a:pt x="4150" y="9883"/>
                      </a:cubicBezTo>
                      <a:cubicBezTo>
                        <a:pt x="4150" y="9964"/>
                        <a:pt x="4177" y="10045"/>
                        <a:pt x="4177" y="10127"/>
                      </a:cubicBezTo>
                      <a:cubicBezTo>
                        <a:pt x="4177" y="10262"/>
                        <a:pt x="4231" y="10398"/>
                        <a:pt x="4231" y="10534"/>
                      </a:cubicBezTo>
                      <a:cubicBezTo>
                        <a:pt x="4259" y="10669"/>
                        <a:pt x="4313" y="10832"/>
                        <a:pt x="4340" y="10968"/>
                      </a:cubicBezTo>
                      <a:cubicBezTo>
                        <a:pt x="4340" y="11049"/>
                        <a:pt x="4367" y="11130"/>
                        <a:pt x="4367" y="11185"/>
                      </a:cubicBezTo>
                      <a:cubicBezTo>
                        <a:pt x="4394" y="11239"/>
                        <a:pt x="4394" y="11266"/>
                        <a:pt x="4421" y="11320"/>
                      </a:cubicBezTo>
                      <a:cubicBezTo>
                        <a:pt x="4286" y="11239"/>
                        <a:pt x="4150" y="11130"/>
                        <a:pt x="4069" y="11022"/>
                      </a:cubicBezTo>
                      <a:cubicBezTo>
                        <a:pt x="3879" y="10669"/>
                        <a:pt x="3770" y="10289"/>
                        <a:pt x="3797" y="9883"/>
                      </a:cubicBezTo>
                      <a:cubicBezTo>
                        <a:pt x="3743" y="9449"/>
                        <a:pt x="3689" y="9015"/>
                        <a:pt x="3635" y="8581"/>
                      </a:cubicBezTo>
                      <a:cubicBezTo>
                        <a:pt x="3580" y="8364"/>
                        <a:pt x="3526" y="8147"/>
                        <a:pt x="3499" y="7930"/>
                      </a:cubicBezTo>
                      <a:cubicBezTo>
                        <a:pt x="3472" y="7740"/>
                        <a:pt x="3391" y="7577"/>
                        <a:pt x="3282" y="7414"/>
                      </a:cubicBezTo>
                      <a:cubicBezTo>
                        <a:pt x="3092" y="7306"/>
                        <a:pt x="2902" y="7252"/>
                        <a:pt x="2712" y="7252"/>
                      </a:cubicBezTo>
                      <a:cubicBezTo>
                        <a:pt x="2712" y="7252"/>
                        <a:pt x="2712" y="7252"/>
                        <a:pt x="2712" y="7224"/>
                      </a:cubicBezTo>
                      <a:lnTo>
                        <a:pt x="2712" y="6790"/>
                      </a:lnTo>
                      <a:cubicBezTo>
                        <a:pt x="2712" y="6709"/>
                        <a:pt x="2685" y="6655"/>
                        <a:pt x="2685" y="6573"/>
                      </a:cubicBezTo>
                      <a:cubicBezTo>
                        <a:pt x="2658" y="6492"/>
                        <a:pt x="2631" y="6411"/>
                        <a:pt x="2604" y="6356"/>
                      </a:cubicBezTo>
                      <a:cubicBezTo>
                        <a:pt x="2590" y="6343"/>
                        <a:pt x="2570" y="6336"/>
                        <a:pt x="2553" y="6336"/>
                      </a:cubicBezTo>
                      <a:cubicBezTo>
                        <a:pt x="2536" y="6336"/>
                        <a:pt x="2523" y="6343"/>
                        <a:pt x="2523" y="6356"/>
                      </a:cubicBezTo>
                      <a:cubicBezTo>
                        <a:pt x="2495" y="6411"/>
                        <a:pt x="2495" y="6492"/>
                        <a:pt x="2523" y="6573"/>
                      </a:cubicBezTo>
                      <a:cubicBezTo>
                        <a:pt x="2523" y="6628"/>
                        <a:pt x="2550" y="6709"/>
                        <a:pt x="2550" y="6790"/>
                      </a:cubicBezTo>
                      <a:cubicBezTo>
                        <a:pt x="2550" y="6926"/>
                        <a:pt x="2577" y="7062"/>
                        <a:pt x="2577" y="7224"/>
                      </a:cubicBezTo>
                      <a:lnTo>
                        <a:pt x="2034" y="7116"/>
                      </a:lnTo>
                      <a:cubicBezTo>
                        <a:pt x="1926" y="7116"/>
                        <a:pt x="1790" y="7089"/>
                        <a:pt x="1682" y="7062"/>
                      </a:cubicBezTo>
                      <a:cubicBezTo>
                        <a:pt x="1709" y="6980"/>
                        <a:pt x="1709" y="6899"/>
                        <a:pt x="1682" y="6845"/>
                      </a:cubicBezTo>
                      <a:lnTo>
                        <a:pt x="1682" y="6628"/>
                      </a:lnTo>
                      <a:lnTo>
                        <a:pt x="1682" y="6411"/>
                      </a:lnTo>
                      <a:cubicBezTo>
                        <a:pt x="1682" y="6329"/>
                        <a:pt x="1682" y="6275"/>
                        <a:pt x="1628" y="6194"/>
                      </a:cubicBezTo>
                      <a:cubicBezTo>
                        <a:pt x="1628" y="6180"/>
                        <a:pt x="1614" y="6173"/>
                        <a:pt x="1600" y="6173"/>
                      </a:cubicBezTo>
                      <a:cubicBezTo>
                        <a:pt x="1587" y="6173"/>
                        <a:pt x="1573" y="6180"/>
                        <a:pt x="1573" y="6194"/>
                      </a:cubicBezTo>
                      <a:cubicBezTo>
                        <a:pt x="1546" y="6275"/>
                        <a:pt x="1519" y="6329"/>
                        <a:pt x="1519" y="6411"/>
                      </a:cubicBezTo>
                      <a:lnTo>
                        <a:pt x="1519" y="6628"/>
                      </a:lnTo>
                      <a:lnTo>
                        <a:pt x="1519" y="6845"/>
                      </a:lnTo>
                      <a:cubicBezTo>
                        <a:pt x="1519" y="6899"/>
                        <a:pt x="1519" y="6953"/>
                        <a:pt x="1519" y="7007"/>
                      </a:cubicBezTo>
                      <a:cubicBezTo>
                        <a:pt x="1492" y="6980"/>
                        <a:pt x="1465" y="6980"/>
                        <a:pt x="1465" y="6953"/>
                      </a:cubicBezTo>
                      <a:cubicBezTo>
                        <a:pt x="1411" y="6845"/>
                        <a:pt x="1383" y="6763"/>
                        <a:pt x="1356" y="6682"/>
                      </a:cubicBezTo>
                      <a:lnTo>
                        <a:pt x="1302" y="6302"/>
                      </a:lnTo>
                      <a:cubicBezTo>
                        <a:pt x="1194" y="5814"/>
                        <a:pt x="1139" y="5299"/>
                        <a:pt x="1004" y="4838"/>
                      </a:cubicBezTo>
                      <a:cubicBezTo>
                        <a:pt x="1031" y="4838"/>
                        <a:pt x="1031" y="4838"/>
                        <a:pt x="1058" y="4865"/>
                      </a:cubicBezTo>
                      <a:cubicBezTo>
                        <a:pt x="1058" y="4892"/>
                        <a:pt x="1112" y="4892"/>
                        <a:pt x="1139" y="4919"/>
                      </a:cubicBezTo>
                      <a:cubicBezTo>
                        <a:pt x="1158" y="4924"/>
                        <a:pt x="1177" y="4926"/>
                        <a:pt x="1197" y="4926"/>
                      </a:cubicBezTo>
                      <a:cubicBezTo>
                        <a:pt x="1292" y="4926"/>
                        <a:pt x="1393" y="4873"/>
                        <a:pt x="1438" y="4783"/>
                      </a:cubicBezTo>
                      <a:cubicBezTo>
                        <a:pt x="1492" y="4648"/>
                        <a:pt x="1492" y="4512"/>
                        <a:pt x="1492" y="4376"/>
                      </a:cubicBezTo>
                      <a:cubicBezTo>
                        <a:pt x="1492" y="4268"/>
                        <a:pt x="1546" y="4132"/>
                        <a:pt x="1628" y="4051"/>
                      </a:cubicBezTo>
                      <a:cubicBezTo>
                        <a:pt x="1655" y="4024"/>
                        <a:pt x="1682" y="3970"/>
                        <a:pt x="1709" y="3970"/>
                      </a:cubicBezTo>
                      <a:cubicBezTo>
                        <a:pt x="1763" y="3970"/>
                        <a:pt x="1817" y="4051"/>
                        <a:pt x="1845" y="4078"/>
                      </a:cubicBezTo>
                      <a:cubicBezTo>
                        <a:pt x="1872" y="4105"/>
                        <a:pt x="1926" y="4159"/>
                        <a:pt x="2007" y="4187"/>
                      </a:cubicBezTo>
                      <a:cubicBezTo>
                        <a:pt x="1980" y="4322"/>
                        <a:pt x="1980" y="4485"/>
                        <a:pt x="1980" y="4621"/>
                      </a:cubicBezTo>
                      <a:lnTo>
                        <a:pt x="1980" y="4865"/>
                      </a:lnTo>
                      <a:cubicBezTo>
                        <a:pt x="1980" y="4946"/>
                        <a:pt x="1980" y="5000"/>
                        <a:pt x="2007" y="5082"/>
                      </a:cubicBezTo>
                      <a:cubicBezTo>
                        <a:pt x="2021" y="5095"/>
                        <a:pt x="2041" y="5102"/>
                        <a:pt x="2062" y="5102"/>
                      </a:cubicBezTo>
                      <a:cubicBezTo>
                        <a:pt x="2082" y="5102"/>
                        <a:pt x="2102" y="5095"/>
                        <a:pt x="2116" y="5082"/>
                      </a:cubicBezTo>
                      <a:cubicBezTo>
                        <a:pt x="2143" y="5027"/>
                        <a:pt x="2170" y="4946"/>
                        <a:pt x="2143" y="4865"/>
                      </a:cubicBezTo>
                      <a:lnTo>
                        <a:pt x="2143" y="4621"/>
                      </a:lnTo>
                      <a:lnTo>
                        <a:pt x="2143" y="4214"/>
                      </a:lnTo>
                      <a:lnTo>
                        <a:pt x="2360" y="4214"/>
                      </a:lnTo>
                      <a:cubicBezTo>
                        <a:pt x="2360" y="4431"/>
                        <a:pt x="2333" y="4675"/>
                        <a:pt x="2360" y="4919"/>
                      </a:cubicBezTo>
                      <a:lnTo>
                        <a:pt x="2360" y="5244"/>
                      </a:lnTo>
                      <a:cubicBezTo>
                        <a:pt x="2360" y="5353"/>
                        <a:pt x="2360" y="5489"/>
                        <a:pt x="2414" y="5570"/>
                      </a:cubicBezTo>
                      <a:lnTo>
                        <a:pt x="2441" y="5570"/>
                      </a:lnTo>
                      <a:cubicBezTo>
                        <a:pt x="2495" y="5461"/>
                        <a:pt x="2523" y="5380"/>
                        <a:pt x="2495" y="5272"/>
                      </a:cubicBezTo>
                      <a:lnTo>
                        <a:pt x="2495" y="4919"/>
                      </a:lnTo>
                      <a:cubicBezTo>
                        <a:pt x="2523" y="4675"/>
                        <a:pt x="2495" y="4431"/>
                        <a:pt x="2495" y="4187"/>
                      </a:cubicBezTo>
                      <a:cubicBezTo>
                        <a:pt x="2495" y="4187"/>
                        <a:pt x="2495" y="4187"/>
                        <a:pt x="2495" y="4159"/>
                      </a:cubicBezTo>
                      <a:lnTo>
                        <a:pt x="2685" y="4159"/>
                      </a:lnTo>
                      <a:lnTo>
                        <a:pt x="2685" y="4349"/>
                      </a:lnTo>
                      <a:lnTo>
                        <a:pt x="2685" y="4485"/>
                      </a:lnTo>
                      <a:cubicBezTo>
                        <a:pt x="2685" y="4539"/>
                        <a:pt x="2685" y="4566"/>
                        <a:pt x="2685" y="4621"/>
                      </a:cubicBezTo>
                      <a:cubicBezTo>
                        <a:pt x="2685" y="4636"/>
                        <a:pt x="2703" y="4652"/>
                        <a:pt x="2724" y="4652"/>
                      </a:cubicBezTo>
                      <a:cubicBezTo>
                        <a:pt x="2739" y="4652"/>
                        <a:pt x="2755" y="4644"/>
                        <a:pt x="2767" y="4621"/>
                      </a:cubicBezTo>
                      <a:cubicBezTo>
                        <a:pt x="2794" y="4566"/>
                        <a:pt x="2794" y="4539"/>
                        <a:pt x="2794" y="4485"/>
                      </a:cubicBezTo>
                      <a:lnTo>
                        <a:pt x="2794" y="4349"/>
                      </a:lnTo>
                      <a:cubicBezTo>
                        <a:pt x="2794" y="4268"/>
                        <a:pt x="2794" y="4187"/>
                        <a:pt x="2767" y="4132"/>
                      </a:cubicBezTo>
                      <a:lnTo>
                        <a:pt x="3065" y="4078"/>
                      </a:lnTo>
                      <a:lnTo>
                        <a:pt x="3553" y="3997"/>
                      </a:lnTo>
                      <a:lnTo>
                        <a:pt x="3770" y="3942"/>
                      </a:lnTo>
                      <a:lnTo>
                        <a:pt x="3960" y="3942"/>
                      </a:lnTo>
                      <a:cubicBezTo>
                        <a:pt x="3987" y="3997"/>
                        <a:pt x="4014" y="4051"/>
                        <a:pt x="4014" y="4105"/>
                      </a:cubicBezTo>
                      <a:cubicBezTo>
                        <a:pt x="4042" y="4159"/>
                        <a:pt x="4069" y="4241"/>
                        <a:pt x="4096" y="4295"/>
                      </a:cubicBezTo>
                      <a:cubicBezTo>
                        <a:pt x="4143" y="4389"/>
                        <a:pt x="4251" y="4463"/>
                        <a:pt x="4368" y="4463"/>
                      </a:cubicBezTo>
                      <a:cubicBezTo>
                        <a:pt x="4386" y="4463"/>
                        <a:pt x="4403" y="4461"/>
                        <a:pt x="4421" y="4458"/>
                      </a:cubicBezTo>
                      <a:cubicBezTo>
                        <a:pt x="4557" y="4431"/>
                        <a:pt x="4584" y="4268"/>
                        <a:pt x="4611" y="4132"/>
                      </a:cubicBezTo>
                      <a:cubicBezTo>
                        <a:pt x="4638" y="3997"/>
                        <a:pt x="4638" y="3861"/>
                        <a:pt x="4665" y="3725"/>
                      </a:cubicBezTo>
                      <a:cubicBezTo>
                        <a:pt x="4677" y="3724"/>
                        <a:pt x="4687" y="3723"/>
                        <a:pt x="4698" y="3723"/>
                      </a:cubicBezTo>
                      <a:close/>
                      <a:moveTo>
                        <a:pt x="5338" y="1"/>
                      </a:moveTo>
                      <a:cubicBezTo>
                        <a:pt x="5044" y="1"/>
                        <a:pt x="4752" y="526"/>
                        <a:pt x="4665" y="742"/>
                      </a:cubicBezTo>
                      <a:cubicBezTo>
                        <a:pt x="4584" y="877"/>
                        <a:pt x="4557" y="1013"/>
                        <a:pt x="4530" y="1149"/>
                      </a:cubicBezTo>
                      <a:cubicBezTo>
                        <a:pt x="4448" y="1067"/>
                        <a:pt x="4340" y="1013"/>
                        <a:pt x="4259" y="986"/>
                      </a:cubicBezTo>
                      <a:cubicBezTo>
                        <a:pt x="4244" y="981"/>
                        <a:pt x="4230" y="979"/>
                        <a:pt x="4217" y="979"/>
                      </a:cubicBezTo>
                      <a:cubicBezTo>
                        <a:pt x="4159" y="979"/>
                        <a:pt x="4123" y="1023"/>
                        <a:pt x="4123" y="1067"/>
                      </a:cubicBezTo>
                      <a:cubicBezTo>
                        <a:pt x="4096" y="1284"/>
                        <a:pt x="4096" y="1528"/>
                        <a:pt x="4123" y="1745"/>
                      </a:cubicBezTo>
                      <a:cubicBezTo>
                        <a:pt x="3770" y="1773"/>
                        <a:pt x="3418" y="1800"/>
                        <a:pt x="3038" y="1827"/>
                      </a:cubicBezTo>
                      <a:cubicBezTo>
                        <a:pt x="2658" y="1881"/>
                        <a:pt x="2279" y="1935"/>
                        <a:pt x="1899" y="2017"/>
                      </a:cubicBezTo>
                      <a:cubicBezTo>
                        <a:pt x="1926" y="1800"/>
                        <a:pt x="1926" y="1610"/>
                        <a:pt x="1899" y="1393"/>
                      </a:cubicBezTo>
                      <a:cubicBezTo>
                        <a:pt x="1876" y="1280"/>
                        <a:pt x="1778" y="1129"/>
                        <a:pt x="1636" y="1129"/>
                      </a:cubicBezTo>
                      <a:cubicBezTo>
                        <a:pt x="1608" y="1129"/>
                        <a:pt x="1578" y="1135"/>
                        <a:pt x="1546" y="1149"/>
                      </a:cubicBezTo>
                      <a:cubicBezTo>
                        <a:pt x="1492" y="1203"/>
                        <a:pt x="1438" y="1257"/>
                        <a:pt x="1383" y="1339"/>
                      </a:cubicBezTo>
                      <a:cubicBezTo>
                        <a:pt x="1329" y="1420"/>
                        <a:pt x="1302" y="1501"/>
                        <a:pt x="1275" y="1583"/>
                      </a:cubicBezTo>
                      <a:cubicBezTo>
                        <a:pt x="1248" y="1637"/>
                        <a:pt x="1221" y="1718"/>
                        <a:pt x="1221" y="1800"/>
                      </a:cubicBezTo>
                      <a:cubicBezTo>
                        <a:pt x="1194" y="1773"/>
                        <a:pt x="1139" y="1745"/>
                        <a:pt x="1112" y="1718"/>
                      </a:cubicBezTo>
                      <a:cubicBezTo>
                        <a:pt x="1059" y="1686"/>
                        <a:pt x="1005" y="1671"/>
                        <a:pt x="953" y="1671"/>
                      </a:cubicBezTo>
                      <a:cubicBezTo>
                        <a:pt x="874" y="1671"/>
                        <a:pt x="798" y="1707"/>
                        <a:pt x="732" y="1773"/>
                      </a:cubicBezTo>
                      <a:cubicBezTo>
                        <a:pt x="651" y="1908"/>
                        <a:pt x="705" y="2125"/>
                        <a:pt x="732" y="2234"/>
                      </a:cubicBezTo>
                      <a:cubicBezTo>
                        <a:pt x="787" y="2342"/>
                        <a:pt x="841" y="2451"/>
                        <a:pt x="895" y="2559"/>
                      </a:cubicBezTo>
                      <a:lnTo>
                        <a:pt x="543" y="2559"/>
                      </a:lnTo>
                      <a:cubicBezTo>
                        <a:pt x="407" y="2613"/>
                        <a:pt x="271" y="2695"/>
                        <a:pt x="190" y="2830"/>
                      </a:cubicBezTo>
                      <a:cubicBezTo>
                        <a:pt x="54" y="3047"/>
                        <a:pt x="0" y="3319"/>
                        <a:pt x="54" y="3590"/>
                      </a:cubicBezTo>
                      <a:cubicBezTo>
                        <a:pt x="27" y="3590"/>
                        <a:pt x="27" y="3590"/>
                        <a:pt x="27" y="3617"/>
                      </a:cubicBezTo>
                      <a:cubicBezTo>
                        <a:pt x="0" y="3915"/>
                        <a:pt x="0" y="4241"/>
                        <a:pt x="54" y="4539"/>
                      </a:cubicBezTo>
                      <a:cubicBezTo>
                        <a:pt x="81" y="4783"/>
                        <a:pt x="136" y="5109"/>
                        <a:pt x="380" y="5217"/>
                      </a:cubicBezTo>
                      <a:cubicBezTo>
                        <a:pt x="418" y="5237"/>
                        <a:pt x="460" y="5246"/>
                        <a:pt x="503" y="5246"/>
                      </a:cubicBezTo>
                      <a:cubicBezTo>
                        <a:pt x="581" y="5246"/>
                        <a:pt x="662" y="5216"/>
                        <a:pt x="732" y="5163"/>
                      </a:cubicBezTo>
                      <a:cubicBezTo>
                        <a:pt x="787" y="5082"/>
                        <a:pt x="841" y="5000"/>
                        <a:pt x="895" y="4892"/>
                      </a:cubicBezTo>
                      <a:cubicBezTo>
                        <a:pt x="949" y="5326"/>
                        <a:pt x="1031" y="5733"/>
                        <a:pt x="1112" y="6140"/>
                      </a:cubicBezTo>
                      <a:cubicBezTo>
                        <a:pt x="1139" y="6356"/>
                        <a:pt x="1194" y="6573"/>
                        <a:pt x="1221" y="6790"/>
                      </a:cubicBezTo>
                      <a:cubicBezTo>
                        <a:pt x="1248" y="6980"/>
                        <a:pt x="1356" y="7143"/>
                        <a:pt x="1519" y="7224"/>
                      </a:cubicBezTo>
                      <a:cubicBezTo>
                        <a:pt x="1709" y="7279"/>
                        <a:pt x="1899" y="7333"/>
                        <a:pt x="2089" y="7333"/>
                      </a:cubicBezTo>
                      <a:lnTo>
                        <a:pt x="2767" y="7469"/>
                      </a:lnTo>
                      <a:cubicBezTo>
                        <a:pt x="2957" y="7496"/>
                        <a:pt x="3146" y="7496"/>
                        <a:pt x="3228" y="7686"/>
                      </a:cubicBezTo>
                      <a:cubicBezTo>
                        <a:pt x="3282" y="7767"/>
                        <a:pt x="3282" y="7848"/>
                        <a:pt x="3309" y="7957"/>
                      </a:cubicBezTo>
                      <a:cubicBezTo>
                        <a:pt x="3336" y="8065"/>
                        <a:pt x="3363" y="8174"/>
                        <a:pt x="3391" y="8282"/>
                      </a:cubicBezTo>
                      <a:cubicBezTo>
                        <a:pt x="3472" y="8716"/>
                        <a:pt x="3553" y="9150"/>
                        <a:pt x="3580" y="9584"/>
                      </a:cubicBezTo>
                      <a:cubicBezTo>
                        <a:pt x="3580" y="10018"/>
                        <a:pt x="3662" y="10425"/>
                        <a:pt x="3770" y="10832"/>
                      </a:cubicBezTo>
                      <a:cubicBezTo>
                        <a:pt x="3879" y="11157"/>
                        <a:pt x="4150" y="11429"/>
                        <a:pt x="4476" y="11537"/>
                      </a:cubicBezTo>
                      <a:cubicBezTo>
                        <a:pt x="4720" y="11619"/>
                        <a:pt x="5099" y="11564"/>
                        <a:pt x="5262" y="11808"/>
                      </a:cubicBezTo>
                      <a:cubicBezTo>
                        <a:pt x="5262" y="11917"/>
                        <a:pt x="5289" y="12025"/>
                        <a:pt x="5289" y="12161"/>
                      </a:cubicBezTo>
                      <a:cubicBezTo>
                        <a:pt x="5316" y="12269"/>
                        <a:pt x="5344" y="12432"/>
                        <a:pt x="5344" y="12568"/>
                      </a:cubicBezTo>
                      <a:cubicBezTo>
                        <a:pt x="5398" y="12839"/>
                        <a:pt x="5425" y="13110"/>
                        <a:pt x="5452" y="13409"/>
                      </a:cubicBezTo>
                      <a:lnTo>
                        <a:pt x="5560" y="14250"/>
                      </a:lnTo>
                      <a:cubicBezTo>
                        <a:pt x="5560" y="14358"/>
                        <a:pt x="5588" y="14467"/>
                        <a:pt x="5615" y="14575"/>
                      </a:cubicBezTo>
                      <a:cubicBezTo>
                        <a:pt x="5642" y="14656"/>
                        <a:pt x="5669" y="14738"/>
                        <a:pt x="5696" y="14819"/>
                      </a:cubicBezTo>
                      <a:cubicBezTo>
                        <a:pt x="5669" y="14846"/>
                        <a:pt x="5696" y="14901"/>
                        <a:pt x="5750" y="14928"/>
                      </a:cubicBezTo>
                      <a:lnTo>
                        <a:pt x="5777" y="14928"/>
                      </a:lnTo>
                      <a:cubicBezTo>
                        <a:pt x="5791" y="14941"/>
                        <a:pt x="5811" y="14948"/>
                        <a:pt x="5835" y="14948"/>
                      </a:cubicBezTo>
                      <a:cubicBezTo>
                        <a:pt x="5859" y="14948"/>
                        <a:pt x="5886" y="14941"/>
                        <a:pt x="5913" y="14928"/>
                      </a:cubicBezTo>
                      <a:cubicBezTo>
                        <a:pt x="6027" y="14952"/>
                        <a:pt x="6141" y="14964"/>
                        <a:pt x="6254" y="14964"/>
                      </a:cubicBezTo>
                      <a:cubicBezTo>
                        <a:pt x="6518" y="14964"/>
                        <a:pt x="6778" y="14898"/>
                        <a:pt x="7025" y="14765"/>
                      </a:cubicBezTo>
                      <a:cubicBezTo>
                        <a:pt x="7215" y="14629"/>
                        <a:pt x="7351" y="14412"/>
                        <a:pt x="7432" y="14195"/>
                      </a:cubicBezTo>
                      <a:cubicBezTo>
                        <a:pt x="7513" y="13924"/>
                        <a:pt x="7595" y="13680"/>
                        <a:pt x="7649" y="13409"/>
                      </a:cubicBezTo>
                      <a:cubicBezTo>
                        <a:pt x="7785" y="12839"/>
                        <a:pt x="7866" y="12297"/>
                        <a:pt x="7893" y="11727"/>
                      </a:cubicBezTo>
                      <a:lnTo>
                        <a:pt x="7893" y="11320"/>
                      </a:lnTo>
                      <a:cubicBezTo>
                        <a:pt x="7866" y="11185"/>
                        <a:pt x="7893" y="11076"/>
                        <a:pt x="7947" y="10968"/>
                      </a:cubicBezTo>
                      <a:cubicBezTo>
                        <a:pt x="8110" y="10832"/>
                        <a:pt x="8300" y="10723"/>
                        <a:pt x="8490" y="10696"/>
                      </a:cubicBezTo>
                      <a:cubicBezTo>
                        <a:pt x="8897" y="10642"/>
                        <a:pt x="9304" y="10561"/>
                        <a:pt x="9710" y="10479"/>
                      </a:cubicBezTo>
                      <a:cubicBezTo>
                        <a:pt x="9900" y="10398"/>
                        <a:pt x="10090" y="10262"/>
                        <a:pt x="10199" y="10072"/>
                      </a:cubicBezTo>
                      <a:cubicBezTo>
                        <a:pt x="10334" y="9883"/>
                        <a:pt x="10416" y="9666"/>
                        <a:pt x="10443" y="9449"/>
                      </a:cubicBezTo>
                      <a:cubicBezTo>
                        <a:pt x="10497" y="9042"/>
                        <a:pt x="10470" y="8608"/>
                        <a:pt x="10714" y="8228"/>
                      </a:cubicBezTo>
                      <a:cubicBezTo>
                        <a:pt x="10823" y="8092"/>
                        <a:pt x="10985" y="7984"/>
                        <a:pt x="11175" y="7957"/>
                      </a:cubicBezTo>
                      <a:cubicBezTo>
                        <a:pt x="11365" y="7957"/>
                        <a:pt x="11582" y="7930"/>
                        <a:pt x="11772" y="7848"/>
                      </a:cubicBezTo>
                      <a:cubicBezTo>
                        <a:pt x="11989" y="7740"/>
                        <a:pt x="12097" y="7523"/>
                        <a:pt x="12070" y="7279"/>
                      </a:cubicBezTo>
                      <a:cubicBezTo>
                        <a:pt x="12070" y="7007"/>
                        <a:pt x="12097" y="6709"/>
                        <a:pt x="12097" y="6411"/>
                      </a:cubicBezTo>
                      <a:lnTo>
                        <a:pt x="12097" y="5814"/>
                      </a:lnTo>
                      <a:cubicBezTo>
                        <a:pt x="12146" y="5838"/>
                        <a:pt x="12200" y="5852"/>
                        <a:pt x="12253" y="5852"/>
                      </a:cubicBezTo>
                      <a:cubicBezTo>
                        <a:pt x="12317" y="5852"/>
                        <a:pt x="12378" y="5832"/>
                        <a:pt x="12423" y="5787"/>
                      </a:cubicBezTo>
                      <a:cubicBezTo>
                        <a:pt x="12694" y="5570"/>
                        <a:pt x="12640" y="5190"/>
                        <a:pt x="12640" y="4865"/>
                      </a:cubicBezTo>
                      <a:cubicBezTo>
                        <a:pt x="12640" y="4702"/>
                        <a:pt x="12667" y="4512"/>
                        <a:pt x="12721" y="4349"/>
                      </a:cubicBezTo>
                      <a:cubicBezTo>
                        <a:pt x="12721" y="4322"/>
                        <a:pt x="12748" y="4268"/>
                        <a:pt x="12748" y="4241"/>
                      </a:cubicBezTo>
                      <a:cubicBezTo>
                        <a:pt x="12775" y="4187"/>
                        <a:pt x="12775" y="4159"/>
                        <a:pt x="12803" y="4105"/>
                      </a:cubicBezTo>
                      <a:lnTo>
                        <a:pt x="12884" y="4105"/>
                      </a:lnTo>
                      <a:cubicBezTo>
                        <a:pt x="12911" y="4105"/>
                        <a:pt x="12965" y="4105"/>
                        <a:pt x="12992" y="4078"/>
                      </a:cubicBezTo>
                      <a:cubicBezTo>
                        <a:pt x="13128" y="3997"/>
                        <a:pt x="13128" y="3834"/>
                        <a:pt x="13155" y="3698"/>
                      </a:cubicBezTo>
                      <a:cubicBezTo>
                        <a:pt x="13182" y="3508"/>
                        <a:pt x="13209" y="3319"/>
                        <a:pt x="13209" y="3129"/>
                      </a:cubicBezTo>
                      <a:cubicBezTo>
                        <a:pt x="13237" y="2939"/>
                        <a:pt x="13209" y="2722"/>
                        <a:pt x="13128" y="2559"/>
                      </a:cubicBezTo>
                      <a:cubicBezTo>
                        <a:pt x="13074" y="2478"/>
                        <a:pt x="13020" y="2424"/>
                        <a:pt x="12938" y="2424"/>
                      </a:cubicBezTo>
                      <a:cubicBezTo>
                        <a:pt x="13101" y="2261"/>
                        <a:pt x="13155" y="2044"/>
                        <a:pt x="13128" y="1854"/>
                      </a:cubicBezTo>
                      <a:cubicBezTo>
                        <a:pt x="13088" y="1735"/>
                        <a:pt x="12990" y="1659"/>
                        <a:pt x="12877" y="1659"/>
                      </a:cubicBezTo>
                      <a:cubicBezTo>
                        <a:pt x="12836" y="1659"/>
                        <a:pt x="12792" y="1669"/>
                        <a:pt x="12748" y="1691"/>
                      </a:cubicBezTo>
                      <a:cubicBezTo>
                        <a:pt x="12694" y="1718"/>
                        <a:pt x="12640" y="1745"/>
                        <a:pt x="12586" y="1800"/>
                      </a:cubicBezTo>
                      <a:lnTo>
                        <a:pt x="12586" y="1366"/>
                      </a:lnTo>
                      <a:cubicBezTo>
                        <a:pt x="12586" y="1230"/>
                        <a:pt x="12558" y="905"/>
                        <a:pt x="12314" y="877"/>
                      </a:cubicBezTo>
                      <a:cubicBezTo>
                        <a:pt x="12304" y="876"/>
                        <a:pt x="12294" y="876"/>
                        <a:pt x="12285" y="876"/>
                      </a:cubicBezTo>
                      <a:cubicBezTo>
                        <a:pt x="12090" y="876"/>
                        <a:pt x="12013" y="1129"/>
                        <a:pt x="11962" y="1284"/>
                      </a:cubicBezTo>
                      <a:cubicBezTo>
                        <a:pt x="11935" y="1284"/>
                        <a:pt x="11935" y="1311"/>
                        <a:pt x="11935" y="1311"/>
                      </a:cubicBezTo>
                      <a:cubicBezTo>
                        <a:pt x="11907" y="1230"/>
                        <a:pt x="11907" y="1122"/>
                        <a:pt x="11880" y="1040"/>
                      </a:cubicBezTo>
                      <a:cubicBezTo>
                        <a:pt x="11826" y="796"/>
                        <a:pt x="11745" y="606"/>
                        <a:pt x="11582" y="416"/>
                      </a:cubicBezTo>
                      <a:cubicBezTo>
                        <a:pt x="11514" y="349"/>
                        <a:pt x="11426" y="315"/>
                        <a:pt x="11334" y="315"/>
                      </a:cubicBezTo>
                      <a:cubicBezTo>
                        <a:pt x="11243" y="315"/>
                        <a:pt x="11148" y="349"/>
                        <a:pt x="11067" y="416"/>
                      </a:cubicBezTo>
                      <a:cubicBezTo>
                        <a:pt x="10958" y="552"/>
                        <a:pt x="10904" y="742"/>
                        <a:pt x="10958" y="905"/>
                      </a:cubicBezTo>
                      <a:cubicBezTo>
                        <a:pt x="10985" y="1094"/>
                        <a:pt x="11040" y="1257"/>
                        <a:pt x="11121" y="1393"/>
                      </a:cubicBezTo>
                      <a:cubicBezTo>
                        <a:pt x="10931" y="1339"/>
                        <a:pt x="10741" y="1284"/>
                        <a:pt x="10551" y="1257"/>
                      </a:cubicBezTo>
                      <a:cubicBezTo>
                        <a:pt x="10402" y="1244"/>
                        <a:pt x="10260" y="1237"/>
                        <a:pt x="10117" y="1237"/>
                      </a:cubicBezTo>
                      <a:cubicBezTo>
                        <a:pt x="9975" y="1237"/>
                        <a:pt x="9833" y="1244"/>
                        <a:pt x="9683" y="1257"/>
                      </a:cubicBezTo>
                      <a:cubicBezTo>
                        <a:pt x="9195" y="1257"/>
                        <a:pt x="8680" y="1284"/>
                        <a:pt x="8192" y="1311"/>
                      </a:cubicBezTo>
                      <a:lnTo>
                        <a:pt x="8273" y="1257"/>
                      </a:lnTo>
                      <a:cubicBezTo>
                        <a:pt x="8408" y="1176"/>
                        <a:pt x="8517" y="1013"/>
                        <a:pt x="8408" y="850"/>
                      </a:cubicBezTo>
                      <a:cubicBezTo>
                        <a:pt x="8360" y="770"/>
                        <a:pt x="8274" y="747"/>
                        <a:pt x="8184" y="747"/>
                      </a:cubicBezTo>
                      <a:cubicBezTo>
                        <a:pt x="8121" y="747"/>
                        <a:pt x="8057" y="758"/>
                        <a:pt x="8002" y="769"/>
                      </a:cubicBezTo>
                      <a:cubicBezTo>
                        <a:pt x="7866" y="823"/>
                        <a:pt x="7758" y="877"/>
                        <a:pt x="7649" y="932"/>
                      </a:cubicBezTo>
                      <a:cubicBezTo>
                        <a:pt x="7676" y="877"/>
                        <a:pt x="7703" y="796"/>
                        <a:pt x="7703" y="742"/>
                      </a:cubicBezTo>
                      <a:cubicBezTo>
                        <a:pt x="7730" y="552"/>
                        <a:pt x="7758" y="199"/>
                        <a:pt x="7459" y="172"/>
                      </a:cubicBezTo>
                      <a:cubicBezTo>
                        <a:pt x="7242" y="172"/>
                        <a:pt x="7052" y="389"/>
                        <a:pt x="6944" y="552"/>
                      </a:cubicBezTo>
                      <a:lnTo>
                        <a:pt x="6890" y="606"/>
                      </a:lnTo>
                      <a:cubicBezTo>
                        <a:pt x="6862" y="498"/>
                        <a:pt x="6835" y="389"/>
                        <a:pt x="6781" y="281"/>
                      </a:cubicBezTo>
                      <a:cubicBezTo>
                        <a:pt x="6768" y="254"/>
                        <a:pt x="6740" y="240"/>
                        <a:pt x="6710" y="240"/>
                      </a:cubicBezTo>
                      <a:cubicBezTo>
                        <a:pt x="6679" y="240"/>
                        <a:pt x="6645" y="254"/>
                        <a:pt x="6618" y="281"/>
                      </a:cubicBezTo>
                      <a:cubicBezTo>
                        <a:pt x="6401" y="606"/>
                        <a:pt x="6293" y="986"/>
                        <a:pt x="6374" y="1366"/>
                      </a:cubicBezTo>
                      <a:cubicBezTo>
                        <a:pt x="6157" y="1366"/>
                        <a:pt x="5967" y="1339"/>
                        <a:pt x="5750" y="1284"/>
                      </a:cubicBezTo>
                      <a:cubicBezTo>
                        <a:pt x="5642" y="1284"/>
                        <a:pt x="5533" y="1284"/>
                        <a:pt x="5452" y="1311"/>
                      </a:cubicBezTo>
                      <a:cubicBezTo>
                        <a:pt x="5506" y="1149"/>
                        <a:pt x="5533" y="986"/>
                        <a:pt x="5588" y="823"/>
                      </a:cubicBezTo>
                      <a:cubicBezTo>
                        <a:pt x="5642" y="606"/>
                        <a:pt x="5723" y="308"/>
                        <a:pt x="5560" y="118"/>
                      </a:cubicBezTo>
                      <a:cubicBezTo>
                        <a:pt x="5489" y="35"/>
                        <a:pt x="5413" y="1"/>
                        <a:pt x="53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31"/>
                <p:cNvSpPr/>
                <p:nvPr/>
              </p:nvSpPr>
              <p:spPr>
                <a:xfrm>
                  <a:off x="3872700" y="3324000"/>
                  <a:ext cx="320775" cy="9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1" h="3868" extrusionOk="0">
                      <a:moveTo>
                        <a:pt x="12749" y="1"/>
                      </a:moveTo>
                      <a:cubicBezTo>
                        <a:pt x="12722" y="1"/>
                        <a:pt x="12668" y="28"/>
                        <a:pt x="12641" y="55"/>
                      </a:cubicBezTo>
                      <a:cubicBezTo>
                        <a:pt x="12559" y="109"/>
                        <a:pt x="12478" y="191"/>
                        <a:pt x="12397" y="299"/>
                      </a:cubicBezTo>
                      <a:cubicBezTo>
                        <a:pt x="12369" y="353"/>
                        <a:pt x="12342" y="353"/>
                        <a:pt x="12288" y="353"/>
                      </a:cubicBezTo>
                      <a:cubicBezTo>
                        <a:pt x="12234" y="435"/>
                        <a:pt x="12180" y="489"/>
                        <a:pt x="12125" y="570"/>
                      </a:cubicBezTo>
                      <a:cubicBezTo>
                        <a:pt x="11881" y="814"/>
                        <a:pt x="11583" y="977"/>
                        <a:pt x="11257" y="1059"/>
                      </a:cubicBezTo>
                      <a:cubicBezTo>
                        <a:pt x="9949" y="1495"/>
                        <a:pt x="8590" y="1588"/>
                        <a:pt x="7217" y="1588"/>
                      </a:cubicBezTo>
                      <a:cubicBezTo>
                        <a:pt x="6193" y="1588"/>
                        <a:pt x="5162" y="1536"/>
                        <a:pt x="4139" y="1536"/>
                      </a:cubicBezTo>
                      <a:cubicBezTo>
                        <a:pt x="3889" y="1536"/>
                        <a:pt x="3640" y="1539"/>
                        <a:pt x="3391" y="1547"/>
                      </a:cubicBezTo>
                      <a:cubicBezTo>
                        <a:pt x="3134" y="1574"/>
                        <a:pt x="2869" y="1587"/>
                        <a:pt x="2601" y="1587"/>
                      </a:cubicBezTo>
                      <a:cubicBezTo>
                        <a:pt x="2334" y="1587"/>
                        <a:pt x="2062" y="1574"/>
                        <a:pt x="1791" y="1547"/>
                      </a:cubicBezTo>
                      <a:cubicBezTo>
                        <a:pt x="1222" y="1493"/>
                        <a:pt x="679" y="1303"/>
                        <a:pt x="109" y="1221"/>
                      </a:cubicBezTo>
                      <a:cubicBezTo>
                        <a:pt x="28" y="1465"/>
                        <a:pt x="1" y="1737"/>
                        <a:pt x="55" y="2008"/>
                      </a:cubicBezTo>
                      <a:cubicBezTo>
                        <a:pt x="55" y="2035"/>
                        <a:pt x="28" y="2089"/>
                        <a:pt x="1" y="2089"/>
                      </a:cubicBezTo>
                      <a:lnTo>
                        <a:pt x="1" y="2306"/>
                      </a:lnTo>
                      <a:cubicBezTo>
                        <a:pt x="1" y="2469"/>
                        <a:pt x="28" y="2632"/>
                        <a:pt x="55" y="2794"/>
                      </a:cubicBezTo>
                      <a:cubicBezTo>
                        <a:pt x="82" y="2930"/>
                        <a:pt x="109" y="3066"/>
                        <a:pt x="191" y="3174"/>
                      </a:cubicBezTo>
                      <a:cubicBezTo>
                        <a:pt x="231" y="3214"/>
                        <a:pt x="270" y="3239"/>
                        <a:pt x="310" y="3239"/>
                      </a:cubicBezTo>
                      <a:cubicBezTo>
                        <a:pt x="325" y="3239"/>
                        <a:pt x="339" y="3236"/>
                        <a:pt x="354" y="3228"/>
                      </a:cubicBezTo>
                      <a:cubicBezTo>
                        <a:pt x="408" y="3228"/>
                        <a:pt x="435" y="3174"/>
                        <a:pt x="462" y="3120"/>
                      </a:cubicBezTo>
                      <a:cubicBezTo>
                        <a:pt x="516" y="3011"/>
                        <a:pt x="571" y="2930"/>
                        <a:pt x="652" y="2849"/>
                      </a:cubicBezTo>
                      <a:cubicBezTo>
                        <a:pt x="706" y="2822"/>
                        <a:pt x="760" y="2808"/>
                        <a:pt x="815" y="2808"/>
                      </a:cubicBezTo>
                      <a:cubicBezTo>
                        <a:pt x="869" y="2808"/>
                        <a:pt x="923" y="2822"/>
                        <a:pt x="977" y="2849"/>
                      </a:cubicBezTo>
                      <a:cubicBezTo>
                        <a:pt x="999" y="2871"/>
                        <a:pt x="1021" y="2910"/>
                        <a:pt x="1043" y="2910"/>
                      </a:cubicBezTo>
                      <a:cubicBezTo>
                        <a:pt x="1048" y="2910"/>
                        <a:pt x="1054" y="2908"/>
                        <a:pt x="1059" y="2903"/>
                      </a:cubicBezTo>
                      <a:cubicBezTo>
                        <a:pt x="1113" y="2876"/>
                        <a:pt x="1140" y="2822"/>
                        <a:pt x="1140" y="2767"/>
                      </a:cubicBezTo>
                      <a:cubicBezTo>
                        <a:pt x="1140" y="2632"/>
                        <a:pt x="1140" y="2523"/>
                        <a:pt x="1167" y="2388"/>
                      </a:cubicBezTo>
                      <a:cubicBezTo>
                        <a:pt x="1217" y="2237"/>
                        <a:pt x="1360" y="1948"/>
                        <a:pt x="1575" y="1948"/>
                      </a:cubicBezTo>
                      <a:cubicBezTo>
                        <a:pt x="1592" y="1948"/>
                        <a:pt x="1610" y="1950"/>
                        <a:pt x="1628" y="1954"/>
                      </a:cubicBezTo>
                      <a:cubicBezTo>
                        <a:pt x="1737" y="1981"/>
                        <a:pt x="1791" y="2089"/>
                        <a:pt x="1873" y="2143"/>
                      </a:cubicBezTo>
                      <a:cubicBezTo>
                        <a:pt x="1936" y="2175"/>
                        <a:pt x="2000" y="2188"/>
                        <a:pt x="2063" y="2188"/>
                      </a:cubicBezTo>
                      <a:cubicBezTo>
                        <a:pt x="2108" y="2188"/>
                        <a:pt x="2153" y="2182"/>
                        <a:pt x="2198" y="2171"/>
                      </a:cubicBezTo>
                      <a:cubicBezTo>
                        <a:pt x="2496" y="2143"/>
                        <a:pt x="2795" y="2089"/>
                        <a:pt x="3093" y="2035"/>
                      </a:cubicBezTo>
                      <a:lnTo>
                        <a:pt x="3527" y="1954"/>
                      </a:lnTo>
                      <a:cubicBezTo>
                        <a:pt x="3581" y="1940"/>
                        <a:pt x="3642" y="1933"/>
                        <a:pt x="3703" y="1933"/>
                      </a:cubicBezTo>
                      <a:cubicBezTo>
                        <a:pt x="3764" y="1933"/>
                        <a:pt x="3825" y="1940"/>
                        <a:pt x="3880" y="1954"/>
                      </a:cubicBezTo>
                      <a:cubicBezTo>
                        <a:pt x="3988" y="2008"/>
                        <a:pt x="4042" y="2116"/>
                        <a:pt x="4070" y="2225"/>
                      </a:cubicBezTo>
                      <a:cubicBezTo>
                        <a:pt x="4070" y="2279"/>
                        <a:pt x="4097" y="2333"/>
                        <a:pt x="4124" y="2388"/>
                      </a:cubicBezTo>
                      <a:cubicBezTo>
                        <a:pt x="4124" y="2415"/>
                        <a:pt x="4124" y="2469"/>
                        <a:pt x="4205" y="2469"/>
                      </a:cubicBezTo>
                      <a:cubicBezTo>
                        <a:pt x="4259" y="2469"/>
                        <a:pt x="4287" y="2198"/>
                        <a:pt x="4287" y="2171"/>
                      </a:cubicBezTo>
                      <a:cubicBezTo>
                        <a:pt x="4314" y="2008"/>
                        <a:pt x="4341" y="1872"/>
                        <a:pt x="4341" y="1709"/>
                      </a:cubicBezTo>
                      <a:cubicBezTo>
                        <a:pt x="4351" y="1668"/>
                        <a:pt x="4393" y="1650"/>
                        <a:pt x="4438" y="1650"/>
                      </a:cubicBezTo>
                      <a:cubicBezTo>
                        <a:pt x="4511" y="1650"/>
                        <a:pt x="4591" y="1697"/>
                        <a:pt x="4558" y="1764"/>
                      </a:cubicBezTo>
                      <a:lnTo>
                        <a:pt x="4558" y="1818"/>
                      </a:lnTo>
                      <a:cubicBezTo>
                        <a:pt x="4591" y="1807"/>
                        <a:pt x="4624" y="1801"/>
                        <a:pt x="4657" y="1801"/>
                      </a:cubicBezTo>
                      <a:cubicBezTo>
                        <a:pt x="4782" y="1801"/>
                        <a:pt x="4894" y="1884"/>
                        <a:pt x="4938" y="2035"/>
                      </a:cubicBezTo>
                      <a:cubicBezTo>
                        <a:pt x="5046" y="2198"/>
                        <a:pt x="5019" y="2415"/>
                        <a:pt x="5100" y="2632"/>
                      </a:cubicBezTo>
                      <a:cubicBezTo>
                        <a:pt x="5127" y="2713"/>
                        <a:pt x="5182" y="2794"/>
                        <a:pt x="5209" y="2876"/>
                      </a:cubicBezTo>
                      <a:cubicBezTo>
                        <a:pt x="5263" y="2930"/>
                        <a:pt x="5317" y="3039"/>
                        <a:pt x="5371" y="3039"/>
                      </a:cubicBezTo>
                      <a:cubicBezTo>
                        <a:pt x="5534" y="3039"/>
                        <a:pt x="5534" y="2713"/>
                        <a:pt x="5561" y="2605"/>
                      </a:cubicBezTo>
                      <a:cubicBezTo>
                        <a:pt x="5588" y="2523"/>
                        <a:pt x="5616" y="2442"/>
                        <a:pt x="5670" y="2360"/>
                      </a:cubicBezTo>
                      <a:cubicBezTo>
                        <a:pt x="5697" y="2279"/>
                        <a:pt x="5778" y="2198"/>
                        <a:pt x="5860" y="2171"/>
                      </a:cubicBezTo>
                      <a:cubicBezTo>
                        <a:pt x="5885" y="2161"/>
                        <a:pt x="5908" y="2157"/>
                        <a:pt x="5928" y="2157"/>
                      </a:cubicBezTo>
                      <a:cubicBezTo>
                        <a:pt x="6083" y="2157"/>
                        <a:pt x="6104" y="2403"/>
                        <a:pt x="6104" y="2523"/>
                      </a:cubicBezTo>
                      <a:cubicBezTo>
                        <a:pt x="6104" y="2713"/>
                        <a:pt x="6131" y="2930"/>
                        <a:pt x="6212" y="3120"/>
                      </a:cubicBezTo>
                      <a:cubicBezTo>
                        <a:pt x="6239" y="3201"/>
                        <a:pt x="6267" y="3256"/>
                        <a:pt x="6321" y="3337"/>
                      </a:cubicBezTo>
                      <a:cubicBezTo>
                        <a:pt x="6348" y="3364"/>
                        <a:pt x="6375" y="3391"/>
                        <a:pt x="6402" y="3391"/>
                      </a:cubicBezTo>
                      <a:cubicBezTo>
                        <a:pt x="6429" y="3418"/>
                        <a:pt x="6443" y="3432"/>
                        <a:pt x="6450" y="3432"/>
                      </a:cubicBezTo>
                      <a:cubicBezTo>
                        <a:pt x="6456" y="3432"/>
                        <a:pt x="6456" y="3418"/>
                        <a:pt x="6456" y="3391"/>
                      </a:cubicBezTo>
                      <a:cubicBezTo>
                        <a:pt x="6484" y="3310"/>
                        <a:pt x="6511" y="3201"/>
                        <a:pt x="6511" y="3120"/>
                      </a:cubicBezTo>
                      <a:cubicBezTo>
                        <a:pt x="6538" y="3011"/>
                        <a:pt x="6538" y="2930"/>
                        <a:pt x="6538" y="2822"/>
                      </a:cubicBezTo>
                      <a:cubicBezTo>
                        <a:pt x="6565" y="2713"/>
                        <a:pt x="6565" y="2605"/>
                        <a:pt x="6565" y="2496"/>
                      </a:cubicBezTo>
                      <a:cubicBezTo>
                        <a:pt x="6565" y="2388"/>
                        <a:pt x="6592" y="2306"/>
                        <a:pt x="6619" y="2198"/>
                      </a:cubicBezTo>
                      <a:cubicBezTo>
                        <a:pt x="6634" y="2153"/>
                        <a:pt x="6665" y="2133"/>
                        <a:pt x="6695" y="2133"/>
                      </a:cubicBezTo>
                      <a:cubicBezTo>
                        <a:pt x="6719" y="2133"/>
                        <a:pt x="6743" y="2146"/>
                        <a:pt x="6755" y="2171"/>
                      </a:cubicBezTo>
                      <a:cubicBezTo>
                        <a:pt x="6855" y="2045"/>
                        <a:pt x="6932" y="1896"/>
                        <a:pt x="7115" y="1896"/>
                      </a:cubicBezTo>
                      <a:cubicBezTo>
                        <a:pt x="7130" y="1896"/>
                        <a:pt x="7145" y="1897"/>
                        <a:pt x="7162" y="1899"/>
                      </a:cubicBezTo>
                      <a:cubicBezTo>
                        <a:pt x="7379" y="1954"/>
                        <a:pt x="7460" y="2198"/>
                        <a:pt x="7514" y="2388"/>
                      </a:cubicBezTo>
                      <a:cubicBezTo>
                        <a:pt x="7514" y="2496"/>
                        <a:pt x="7569" y="2577"/>
                        <a:pt x="7623" y="2659"/>
                      </a:cubicBezTo>
                      <a:cubicBezTo>
                        <a:pt x="7638" y="2689"/>
                        <a:pt x="7653" y="2710"/>
                        <a:pt x="7672" y="2710"/>
                      </a:cubicBezTo>
                      <a:cubicBezTo>
                        <a:pt x="7688" y="2710"/>
                        <a:pt x="7707" y="2696"/>
                        <a:pt x="7731" y="2659"/>
                      </a:cubicBezTo>
                      <a:cubicBezTo>
                        <a:pt x="7731" y="2632"/>
                        <a:pt x="7758" y="2577"/>
                        <a:pt x="7786" y="2523"/>
                      </a:cubicBezTo>
                      <a:cubicBezTo>
                        <a:pt x="7840" y="2333"/>
                        <a:pt x="7867" y="2062"/>
                        <a:pt x="8084" y="1954"/>
                      </a:cubicBezTo>
                      <a:cubicBezTo>
                        <a:pt x="8129" y="1922"/>
                        <a:pt x="8175" y="1908"/>
                        <a:pt x="8221" y="1908"/>
                      </a:cubicBezTo>
                      <a:cubicBezTo>
                        <a:pt x="8369" y="1908"/>
                        <a:pt x="8510" y="2053"/>
                        <a:pt x="8572" y="2198"/>
                      </a:cubicBezTo>
                      <a:cubicBezTo>
                        <a:pt x="8599" y="2306"/>
                        <a:pt x="8599" y="2442"/>
                        <a:pt x="8599" y="2577"/>
                      </a:cubicBezTo>
                      <a:cubicBezTo>
                        <a:pt x="8599" y="2713"/>
                        <a:pt x="8626" y="2822"/>
                        <a:pt x="8626" y="2957"/>
                      </a:cubicBezTo>
                      <a:cubicBezTo>
                        <a:pt x="8653" y="3093"/>
                        <a:pt x="8681" y="3228"/>
                        <a:pt x="8708" y="3337"/>
                      </a:cubicBezTo>
                      <a:cubicBezTo>
                        <a:pt x="8735" y="3445"/>
                        <a:pt x="8789" y="3581"/>
                        <a:pt x="8816" y="3690"/>
                      </a:cubicBezTo>
                      <a:cubicBezTo>
                        <a:pt x="8836" y="3730"/>
                        <a:pt x="8872" y="3800"/>
                        <a:pt x="8922" y="3800"/>
                      </a:cubicBezTo>
                      <a:cubicBezTo>
                        <a:pt x="8939" y="3800"/>
                        <a:pt x="8958" y="3792"/>
                        <a:pt x="8979" y="3771"/>
                      </a:cubicBezTo>
                      <a:cubicBezTo>
                        <a:pt x="9033" y="3690"/>
                        <a:pt x="9087" y="3581"/>
                        <a:pt x="9087" y="3473"/>
                      </a:cubicBezTo>
                      <a:cubicBezTo>
                        <a:pt x="9196" y="2957"/>
                        <a:pt x="9087" y="2442"/>
                        <a:pt x="9142" y="1954"/>
                      </a:cubicBezTo>
                      <a:cubicBezTo>
                        <a:pt x="9157" y="1909"/>
                        <a:pt x="9196" y="1889"/>
                        <a:pt x="9233" y="1889"/>
                      </a:cubicBezTo>
                      <a:cubicBezTo>
                        <a:pt x="9264" y="1889"/>
                        <a:pt x="9292" y="1902"/>
                        <a:pt x="9304" y="1926"/>
                      </a:cubicBezTo>
                      <a:cubicBezTo>
                        <a:pt x="9359" y="1926"/>
                        <a:pt x="9386" y="1926"/>
                        <a:pt x="9440" y="1954"/>
                      </a:cubicBezTo>
                      <a:cubicBezTo>
                        <a:pt x="9521" y="2008"/>
                        <a:pt x="9576" y="2116"/>
                        <a:pt x="9603" y="2225"/>
                      </a:cubicBezTo>
                      <a:cubicBezTo>
                        <a:pt x="9603" y="2333"/>
                        <a:pt x="9657" y="2442"/>
                        <a:pt x="9766" y="2496"/>
                      </a:cubicBezTo>
                      <a:cubicBezTo>
                        <a:pt x="9779" y="2523"/>
                        <a:pt x="9793" y="2537"/>
                        <a:pt x="9806" y="2537"/>
                      </a:cubicBezTo>
                      <a:cubicBezTo>
                        <a:pt x="9820" y="2537"/>
                        <a:pt x="9833" y="2523"/>
                        <a:pt x="9847" y="2496"/>
                      </a:cubicBezTo>
                      <a:cubicBezTo>
                        <a:pt x="9847" y="2442"/>
                        <a:pt x="9874" y="2388"/>
                        <a:pt x="9874" y="2360"/>
                      </a:cubicBezTo>
                      <a:cubicBezTo>
                        <a:pt x="9901" y="2116"/>
                        <a:pt x="10010" y="1926"/>
                        <a:pt x="10227" y="1818"/>
                      </a:cubicBezTo>
                      <a:cubicBezTo>
                        <a:pt x="10294" y="1791"/>
                        <a:pt x="10362" y="1777"/>
                        <a:pt x="10430" y="1777"/>
                      </a:cubicBezTo>
                      <a:cubicBezTo>
                        <a:pt x="10498" y="1777"/>
                        <a:pt x="10566" y="1791"/>
                        <a:pt x="10634" y="1818"/>
                      </a:cubicBezTo>
                      <a:cubicBezTo>
                        <a:pt x="10715" y="1818"/>
                        <a:pt x="10796" y="1872"/>
                        <a:pt x="10851" y="1954"/>
                      </a:cubicBezTo>
                      <a:cubicBezTo>
                        <a:pt x="10878" y="2062"/>
                        <a:pt x="10905" y="2171"/>
                        <a:pt x="10932" y="2279"/>
                      </a:cubicBezTo>
                      <a:cubicBezTo>
                        <a:pt x="10932" y="2360"/>
                        <a:pt x="10932" y="2442"/>
                        <a:pt x="10959" y="2523"/>
                      </a:cubicBezTo>
                      <a:cubicBezTo>
                        <a:pt x="10959" y="2577"/>
                        <a:pt x="10986" y="2605"/>
                        <a:pt x="10986" y="2659"/>
                      </a:cubicBezTo>
                      <a:cubicBezTo>
                        <a:pt x="11013" y="2659"/>
                        <a:pt x="11040" y="2686"/>
                        <a:pt x="11040" y="2686"/>
                      </a:cubicBezTo>
                      <a:cubicBezTo>
                        <a:pt x="11122" y="2550"/>
                        <a:pt x="11176" y="2360"/>
                        <a:pt x="11176" y="2198"/>
                      </a:cubicBezTo>
                      <a:cubicBezTo>
                        <a:pt x="11176" y="2089"/>
                        <a:pt x="11203" y="2008"/>
                        <a:pt x="11284" y="1954"/>
                      </a:cubicBezTo>
                      <a:cubicBezTo>
                        <a:pt x="11326" y="1933"/>
                        <a:pt x="11367" y="1924"/>
                        <a:pt x="11406" y="1924"/>
                      </a:cubicBezTo>
                      <a:cubicBezTo>
                        <a:pt x="11468" y="1924"/>
                        <a:pt x="11522" y="1947"/>
                        <a:pt x="11556" y="1981"/>
                      </a:cubicBezTo>
                      <a:cubicBezTo>
                        <a:pt x="11664" y="2062"/>
                        <a:pt x="11746" y="2143"/>
                        <a:pt x="11773" y="2279"/>
                      </a:cubicBezTo>
                      <a:cubicBezTo>
                        <a:pt x="11787" y="2274"/>
                        <a:pt x="11801" y="2272"/>
                        <a:pt x="11813" y="2272"/>
                      </a:cubicBezTo>
                      <a:cubicBezTo>
                        <a:pt x="11872" y="2272"/>
                        <a:pt x="11908" y="2321"/>
                        <a:pt x="11908" y="2388"/>
                      </a:cubicBezTo>
                      <a:lnTo>
                        <a:pt x="11908" y="2822"/>
                      </a:lnTo>
                      <a:lnTo>
                        <a:pt x="11908" y="3500"/>
                      </a:lnTo>
                      <a:cubicBezTo>
                        <a:pt x="12044" y="3500"/>
                        <a:pt x="11908" y="3771"/>
                        <a:pt x="11990" y="3852"/>
                      </a:cubicBezTo>
                      <a:cubicBezTo>
                        <a:pt x="12004" y="3863"/>
                        <a:pt x="12018" y="3867"/>
                        <a:pt x="12033" y="3867"/>
                      </a:cubicBezTo>
                      <a:cubicBezTo>
                        <a:pt x="12131" y="3867"/>
                        <a:pt x="12234" y="3655"/>
                        <a:pt x="12234" y="3608"/>
                      </a:cubicBezTo>
                      <a:cubicBezTo>
                        <a:pt x="12261" y="3445"/>
                        <a:pt x="12261" y="3283"/>
                        <a:pt x="12261" y="3120"/>
                      </a:cubicBezTo>
                      <a:cubicBezTo>
                        <a:pt x="12261" y="2957"/>
                        <a:pt x="12261" y="2794"/>
                        <a:pt x="12288" y="2632"/>
                      </a:cubicBezTo>
                      <a:cubicBezTo>
                        <a:pt x="12315" y="2469"/>
                        <a:pt x="12369" y="2333"/>
                        <a:pt x="12451" y="2198"/>
                      </a:cubicBezTo>
                      <a:cubicBezTo>
                        <a:pt x="12473" y="2153"/>
                        <a:pt x="12531" y="2109"/>
                        <a:pt x="12581" y="2109"/>
                      </a:cubicBezTo>
                      <a:cubicBezTo>
                        <a:pt x="12593" y="2109"/>
                        <a:pt x="12604" y="2111"/>
                        <a:pt x="12614" y="2116"/>
                      </a:cubicBezTo>
                      <a:cubicBezTo>
                        <a:pt x="12695" y="2089"/>
                        <a:pt x="12722" y="2089"/>
                        <a:pt x="12722" y="2035"/>
                      </a:cubicBezTo>
                      <a:cubicBezTo>
                        <a:pt x="12776" y="1872"/>
                        <a:pt x="12803" y="1709"/>
                        <a:pt x="12803" y="1547"/>
                      </a:cubicBezTo>
                      <a:cubicBezTo>
                        <a:pt x="12831" y="1357"/>
                        <a:pt x="12831" y="1167"/>
                        <a:pt x="12831" y="1004"/>
                      </a:cubicBezTo>
                      <a:cubicBezTo>
                        <a:pt x="12831" y="880"/>
                        <a:pt x="12785" y="757"/>
                        <a:pt x="12674" y="757"/>
                      </a:cubicBezTo>
                      <a:cubicBezTo>
                        <a:pt x="12664" y="757"/>
                        <a:pt x="12653" y="758"/>
                        <a:pt x="12641" y="760"/>
                      </a:cubicBezTo>
                      <a:cubicBezTo>
                        <a:pt x="12614" y="760"/>
                        <a:pt x="12559" y="760"/>
                        <a:pt x="12532" y="706"/>
                      </a:cubicBezTo>
                      <a:cubicBezTo>
                        <a:pt x="12523" y="709"/>
                        <a:pt x="12515" y="710"/>
                        <a:pt x="12508" y="710"/>
                      </a:cubicBezTo>
                      <a:cubicBezTo>
                        <a:pt x="12446" y="710"/>
                        <a:pt x="12430" y="619"/>
                        <a:pt x="12478" y="570"/>
                      </a:cubicBezTo>
                      <a:cubicBezTo>
                        <a:pt x="12668" y="489"/>
                        <a:pt x="12776" y="326"/>
                        <a:pt x="12803" y="136"/>
                      </a:cubicBezTo>
                      <a:cubicBezTo>
                        <a:pt x="12803" y="82"/>
                        <a:pt x="12803" y="1"/>
                        <a:pt x="12749" y="1"/>
                      </a:cubicBezTo>
                      <a:close/>
                    </a:path>
                  </a:pathLst>
                </a:custGeom>
                <a:solidFill>
                  <a:srgbClr val="000000">
                    <a:alpha val="140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2" name="Google Shape;332;p31"/>
              <p:cNvGrpSpPr/>
              <p:nvPr/>
            </p:nvGrpSpPr>
            <p:grpSpPr>
              <a:xfrm>
                <a:off x="-2680521" y="3500337"/>
                <a:ext cx="5517342" cy="3462188"/>
                <a:chOff x="1205075" y="3110400"/>
                <a:chExt cx="2490000" cy="1562500"/>
              </a:xfrm>
            </p:grpSpPr>
            <p:grpSp>
              <p:nvGrpSpPr>
                <p:cNvPr id="333" name="Google Shape;333;p31"/>
                <p:cNvGrpSpPr/>
                <p:nvPr/>
              </p:nvGrpSpPr>
              <p:grpSpPr>
                <a:xfrm>
                  <a:off x="1256625" y="3283325"/>
                  <a:ext cx="2369275" cy="1385200"/>
                  <a:chOff x="1256625" y="3283325"/>
                  <a:chExt cx="2369275" cy="1385200"/>
                </a:xfrm>
              </p:grpSpPr>
              <p:sp>
                <p:nvSpPr>
                  <p:cNvPr id="334" name="Google Shape;334;p31"/>
                  <p:cNvSpPr/>
                  <p:nvPr/>
                </p:nvSpPr>
                <p:spPr>
                  <a:xfrm>
                    <a:off x="1256625" y="3283325"/>
                    <a:ext cx="2369275" cy="138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771" h="55408" extrusionOk="0">
                        <a:moveTo>
                          <a:pt x="94771" y="0"/>
                        </a:moveTo>
                        <a:lnTo>
                          <a:pt x="94771" y="0"/>
                        </a:lnTo>
                        <a:cubicBezTo>
                          <a:pt x="94690" y="136"/>
                          <a:pt x="94554" y="272"/>
                          <a:pt x="94364" y="326"/>
                        </a:cubicBezTo>
                        <a:cubicBezTo>
                          <a:pt x="94228" y="326"/>
                          <a:pt x="94066" y="299"/>
                          <a:pt x="93957" y="217"/>
                        </a:cubicBezTo>
                        <a:cubicBezTo>
                          <a:pt x="93903" y="434"/>
                          <a:pt x="93740" y="624"/>
                          <a:pt x="93523" y="678"/>
                        </a:cubicBezTo>
                        <a:cubicBezTo>
                          <a:pt x="93485" y="685"/>
                          <a:pt x="93448" y="688"/>
                          <a:pt x="93413" y="688"/>
                        </a:cubicBezTo>
                        <a:cubicBezTo>
                          <a:pt x="93299" y="688"/>
                          <a:pt x="93206" y="653"/>
                          <a:pt x="93143" y="570"/>
                        </a:cubicBezTo>
                        <a:lnTo>
                          <a:pt x="93116" y="543"/>
                        </a:lnTo>
                        <a:cubicBezTo>
                          <a:pt x="93062" y="597"/>
                          <a:pt x="93035" y="678"/>
                          <a:pt x="92981" y="760"/>
                        </a:cubicBezTo>
                        <a:cubicBezTo>
                          <a:pt x="92899" y="895"/>
                          <a:pt x="92764" y="1004"/>
                          <a:pt x="92628" y="1085"/>
                        </a:cubicBezTo>
                        <a:cubicBezTo>
                          <a:pt x="92593" y="1099"/>
                          <a:pt x="92554" y="1106"/>
                          <a:pt x="92515" y="1106"/>
                        </a:cubicBezTo>
                        <a:cubicBezTo>
                          <a:pt x="92403" y="1106"/>
                          <a:pt x="92289" y="1050"/>
                          <a:pt x="92248" y="950"/>
                        </a:cubicBezTo>
                        <a:cubicBezTo>
                          <a:pt x="92194" y="1004"/>
                          <a:pt x="92167" y="1031"/>
                          <a:pt x="92113" y="1139"/>
                        </a:cubicBezTo>
                        <a:cubicBezTo>
                          <a:pt x="92031" y="1248"/>
                          <a:pt x="91950" y="1384"/>
                          <a:pt x="91841" y="1411"/>
                        </a:cubicBezTo>
                        <a:cubicBezTo>
                          <a:pt x="91806" y="1425"/>
                          <a:pt x="91771" y="1431"/>
                          <a:pt x="91738" y="1431"/>
                        </a:cubicBezTo>
                        <a:cubicBezTo>
                          <a:pt x="91643" y="1431"/>
                          <a:pt x="91563" y="1376"/>
                          <a:pt x="91543" y="1275"/>
                        </a:cubicBezTo>
                        <a:lnTo>
                          <a:pt x="91489" y="1275"/>
                        </a:lnTo>
                        <a:lnTo>
                          <a:pt x="91489" y="1302"/>
                        </a:lnTo>
                        <a:lnTo>
                          <a:pt x="91435" y="1384"/>
                        </a:lnTo>
                        <a:cubicBezTo>
                          <a:pt x="91408" y="1411"/>
                          <a:pt x="91380" y="1438"/>
                          <a:pt x="91353" y="1465"/>
                        </a:cubicBezTo>
                        <a:cubicBezTo>
                          <a:pt x="91380" y="1546"/>
                          <a:pt x="91380" y="1601"/>
                          <a:pt x="91380" y="1682"/>
                        </a:cubicBezTo>
                        <a:lnTo>
                          <a:pt x="91408" y="1926"/>
                        </a:lnTo>
                        <a:cubicBezTo>
                          <a:pt x="91408" y="2007"/>
                          <a:pt x="91408" y="2089"/>
                          <a:pt x="91380" y="2170"/>
                        </a:cubicBezTo>
                        <a:cubicBezTo>
                          <a:pt x="91380" y="2184"/>
                          <a:pt x="91367" y="2191"/>
                          <a:pt x="91350" y="2191"/>
                        </a:cubicBezTo>
                        <a:cubicBezTo>
                          <a:pt x="91333" y="2191"/>
                          <a:pt x="91313" y="2184"/>
                          <a:pt x="91299" y="2170"/>
                        </a:cubicBezTo>
                        <a:cubicBezTo>
                          <a:pt x="91272" y="2089"/>
                          <a:pt x="91272" y="2007"/>
                          <a:pt x="91272" y="1926"/>
                        </a:cubicBezTo>
                        <a:lnTo>
                          <a:pt x="91272" y="1709"/>
                        </a:lnTo>
                        <a:lnTo>
                          <a:pt x="91272" y="1519"/>
                        </a:lnTo>
                        <a:cubicBezTo>
                          <a:pt x="91163" y="1519"/>
                          <a:pt x="91055" y="1492"/>
                          <a:pt x="90974" y="1438"/>
                        </a:cubicBezTo>
                        <a:cubicBezTo>
                          <a:pt x="90919" y="1655"/>
                          <a:pt x="90784" y="1818"/>
                          <a:pt x="90594" y="1899"/>
                        </a:cubicBezTo>
                        <a:cubicBezTo>
                          <a:pt x="90485" y="1899"/>
                          <a:pt x="90350" y="1872"/>
                          <a:pt x="90268" y="1818"/>
                        </a:cubicBezTo>
                        <a:cubicBezTo>
                          <a:pt x="90214" y="1926"/>
                          <a:pt x="90133" y="2035"/>
                          <a:pt x="90051" y="2116"/>
                        </a:cubicBezTo>
                        <a:cubicBezTo>
                          <a:pt x="90051" y="2441"/>
                          <a:pt x="89997" y="2875"/>
                          <a:pt x="89699" y="3065"/>
                        </a:cubicBezTo>
                        <a:cubicBezTo>
                          <a:pt x="89616" y="3101"/>
                          <a:pt x="89533" y="3121"/>
                          <a:pt x="89452" y="3121"/>
                        </a:cubicBezTo>
                        <a:cubicBezTo>
                          <a:pt x="89348" y="3121"/>
                          <a:pt x="89248" y="3087"/>
                          <a:pt x="89156" y="3011"/>
                        </a:cubicBezTo>
                        <a:cubicBezTo>
                          <a:pt x="89048" y="2957"/>
                          <a:pt x="88966" y="2848"/>
                          <a:pt x="88912" y="2740"/>
                        </a:cubicBezTo>
                        <a:cubicBezTo>
                          <a:pt x="88885" y="2875"/>
                          <a:pt x="88885" y="3011"/>
                          <a:pt x="88858" y="3147"/>
                        </a:cubicBezTo>
                        <a:cubicBezTo>
                          <a:pt x="88831" y="3336"/>
                          <a:pt x="88749" y="3499"/>
                          <a:pt x="88614" y="3635"/>
                        </a:cubicBezTo>
                        <a:cubicBezTo>
                          <a:pt x="88541" y="3707"/>
                          <a:pt x="88445" y="3743"/>
                          <a:pt x="88341" y="3743"/>
                        </a:cubicBezTo>
                        <a:cubicBezTo>
                          <a:pt x="88288" y="3743"/>
                          <a:pt x="88234" y="3734"/>
                          <a:pt x="88180" y="3716"/>
                        </a:cubicBezTo>
                        <a:lnTo>
                          <a:pt x="88126" y="3716"/>
                        </a:lnTo>
                        <a:cubicBezTo>
                          <a:pt x="88126" y="4611"/>
                          <a:pt x="88071" y="5588"/>
                          <a:pt x="87556" y="6347"/>
                        </a:cubicBezTo>
                        <a:cubicBezTo>
                          <a:pt x="87529" y="6388"/>
                          <a:pt x="87488" y="6408"/>
                          <a:pt x="87447" y="6408"/>
                        </a:cubicBezTo>
                        <a:cubicBezTo>
                          <a:pt x="87407" y="6408"/>
                          <a:pt x="87366" y="6388"/>
                          <a:pt x="87339" y="6347"/>
                        </a:cubicBezTo>
                        <a:cubicBezTo>
                          <a:pt x="87041" y="5669"/>
                          <a:pt x="86932" y="4910"/>
                          <a:pt x="87068" y="4150"/>
                        </a:cubicBezTo>
                        <a:lnTo>
                          <a:pt x="87068" y="4150"/>
                        </a:lnTo>
                        <a:cubicBezTo>
                          <a:pt x="87027" y="4164"/>
                          <a:pt x="86980" y="4171"/>
                          <a:pt x="86932" y="4171"/>
                        </a:cubicBezTo>
                        <a:cubicBezTo>
                          <a:pt x="86885" y="4171"/>
                          <a:pt x="86837" y="4164"/>
                          <a:pt x="86796" y="4150"/>
                        </a:cubicBezTo>
                        <a:cubicBezTo>
                          <a:pt x="86661" y="4123"/>
                          <a:pt x="86525" y="4015"/>
                          <a:pt x="86471" y="3879"/>
                        </a:cubicBezTo>
                        <a:cubicBezTo>
                          <a:pt x="86417" y="4177"/>
                          <a:pt x="86227" y="4449"/>
                          <a:pt x="85956" y="4611"/>
                        </a:cubicBezTo>
                        <a:cubicBezTo>
                          <a:pt x="85854" y="4672"/>
                          <a:pt x="85737" y="4703"/>
                          <a:pt x="85620" y="4703"/>
                        </a:cubicBezTo>
                        <a:cubicBezTo>
                          <a:pt x="85426" y="4703"/>
                          <a:pt x="85233" y="4618"/>
                          <a:pt x="85115" y="4449"/>
                        </a:cubicBezTo>
                        <a:cubicBezTo>
                          <a:pt x="85033" y="4340"/>
                          <a:pt x="84952" y="4232"/>
                          <a:pt x="84844" y="4123"/>
                        </a:cubicBezTo>
                        <a:cubicBezTo>
                          <a:pt x="84798" y="4087"/>
                          <a:pt x="84756" y="4072"/>
                          <a:pt x="84717" y="4072"/>
                        </a:cubicBezTo>
                        <a:cubicBezTo>
                          <a:pt x="84639" y="4072"/>
                          <a:pt x="84572" y="4132"/>
                          <a:pt x="84518" y="4204"/>
                        </a:cubicBezTo>
                        <a:cubicBezTo>
                          <a:pt x="84247" y="4476"/>
                          <a:pt x="83894" y="4666"/>
                          <a:pt x="83542" y="4720"/>
                        </a:cubicBezTo>
                        <a:cubicBezTo>
                          <a:pt x="83270" y="4720"/>
                          <a:pt x="83026" y="4611"/>
                          <a:pt x="82863" y="4421"/>
                        </a:cubicBezTo>
                        <a:cubicBezTo>
                          <a:pt x="82619" y="4693"/>
                          <a:pt x="82294" y="4855"/>
                          <a:pt x="81941" y="4883"/>
                        </a:cubicBezTo>
                        <a:cubicBezTo>
                          <a:pt x="81697" y="4855"/>
                          <a:pt x="81453" y="4720"/>
                          <a:pt x="81317" y="4503"/>
                        </a:cubicBezTo>
                        <a:cubicBezTo>
                          <a:pt x="81236" y="4693"/>
                          <a:pt x="81073" y="4828"/>
                          <a:pt x="80883" y="4855"/>
                        </a:cubicBezTo>
                        <a:cubicBezTo>
                          <a:pt x="80748" y="4855"/>
                          <a:pt x="80639" y="4828"/>
                          <a:pt x="80531" y="4720"/>
                        </a:cubicBezTo>
                        <a:lnTo>
                          <a:pt x="80395" y="6320"/>
                        </a:lnTo>
                        <a:lnTo>
                          <a:pt x="80314" y="7188"/>
                        </a:lnTo>
                        <a:cubicBezTo>
                          <a:pt x="80314" y="7405"/>
                          <a:pt x="80232" y="7622"/>
                          <a:pt x="80124" y="7785"/>
                        </a:cubicBezTo>
                        <a:cubicBezTo>
                          <a:pt x="80063" y="7845"/>
                          <a:pt x="79992" y="7872"/>
                          <a:pt x="79923" y="7872"/>
                        </a:cubicBezTo>
                        <a:cubicBezTo>
                          <a:pt x="79806" y="7872"/>
                          <a:pt x="79697" y="7796"/>
                          <a:pt x="79663" y="7676"/>
                        </a:cubicBezTo>
                        <a:cubicBezTo>
                          <a:pt x="79609" y="7568"/>
                          <a:pt x="79609" y="7432"/>
                          <a:pt x="79582" y="7324"/>
                        </a:cubicBezTo>
                        <a:lnTo>
                          <a:pt x="79527" y="6890"/>
                        </a:lnTo>
                        <a:cubicBezTo>
                          <a:pt x="79392" y="5913"/>
                          <a:pt x="79283" y="4964"/>
                          <a:pt x="79202" y="3987"/>
                        </a:cubicBezTo>
                        <a:cubicBezTo>
                          <a:pt x="79093" y="4096"/>
                          <a:pt x="78958" y="4177"/>
                          <a:pt x="78795" y="4204"/>
                        </a:cubicBezTo>
                        <a:cubicBezTo>
                          <a:pt x="78524" y="4204"/>
                          <a:pt x="78280" y="4069"/>
                          <a:pt x="78171" y="3798"/>
                        </a:cubicBezTo>
                        <a:cubicBezTo>
                          <a:pt x="78035" y="4123"/>
                          <a:pt x="77737" y="4340"/>
                          <a:pt x="77412" y="4394"/>
                        </a:cubicBezTo>
                        <a:cubicBezTo>
                          <a:pt x="77397" y="4395"/>
                          <a:pt x="77382" y="4396"/>
                          <a:pt x="77367" y="4396"/>
                        </a:cubicBezTo>
                        <a:cubicBezTo>
                          <a:pt x="77041" y="4396"/>
                          <a:pt x="76837" y="4110"/>
                          <a:pt x="76733" y="3825"/>
                        </a:cubicBezTo>
                        <a:cubicBezTo>
                          <a:pt x="76517" y="4096"/>
                          <a:pt x="76191" y="4259"/>
                          <a:pt x="75838" y="4259"/>
                        </a:cubicBezTo>
                        <a:cubicBezTo>
                          <a:pt x="75594" y="4232"/>
                          <a:pt x="75404" y="4042"/>
                          <a:pt x="75350" y="3798"/>
                        </a:cubicBezTo>
                        <a:lnTo>
                          <a:pt x="74998" y="4069"/>
                        </a:lnTo>
                        <a:cubicBezTo>
                          <a:pt x="74808" y="4204"/>
                          <a:pt x="74591" y="4367"/>
                          <a:pt x="74428" y="4476"/>
                        </a:cubicBezTo>
                        <a:cubicBezTo>
                          <a:pt x="74354" y="4525"/>
                          <a:pt x="74268" y="4558"/>
                          <a:pt x="74189" y="4558"/>
                        </a:cubicBezTo>
                        <a:cubicBezTo>
                          <a:pt x="74095" y="4558"/>
                          <a:pt x="74011" y="4512"/>
                          <a:pt x="73967" y="4394"/>
                        </a:cubicBezTo>
                        <a:cubicBezTo>
                          <a:pt x="73913" y="4286"/>
                          <a:pt x="73885" y="4177"/>
                          <a:pt x="73885" y="4096"/>
                        </a:cubicBezTo>
                        <a:cubicBezTo>
                          <a:pt x="73858" y="4015"/>
                          <a:pt x="73858" y="3960"/>
                          <a:pt x="73858" y="3906"/>
                        </a:cubicBezTo>
                        <a:cubicBezTo>
                          <a:pt x="73804" y="3987"/>
                          <a:pt x="73750" y="4069"/>
                          <a:pt x="73723" y="4150"/>
                        </a:cubicBezTo>
                        <a:cubicBezTo>
                          <a:pt x="73668" y="4259"/>
                          <a:pt x="73587" y="4367"/>
                          <a:pt x="73479" y="4449"/>
                        </a:cubicBezTo>
                        <a:cubicBezTo>
                          <a:pt x="73424" y="4476"/>
                          <a:pt x="73363" y="4489"/>
                          <a:pt x="73302" y="4489"/>
                        </a:cubicBezTo>
                        <a:cubicBezTo>
                          <a:pt x="73241" y="4489"/>
                          <a:pt x="73180" y="4476"/>
                          <a:pt x="73126" y="4449"/>
                        </a:cubicBezTo>
                        <a:lnTo>
                          <a:pt x="73099" y="4503"/>
                        </a:lnTo>
                        <a:cubicBezTo>
                          <a:pt x="72909" y="4720"/>
                          <a:pt x="72638" y="4855"/>
                          <a:pt x="72367" y="4855"/>
                        </a:cubicBezTo>
                        <a:cubicBezTo>
                          <a:pt x="72421" y="4964"/>
                          <a:pt x="72448" y="5072"/>
                          <a:pt x="72475" y="5181"/>
                        </a:cubicBezTo>
                        <a:cubicBezTo>
                          <a:pt x="72501" y="5600"/>
                          <a:pt x="72148" y="5969"/>
                          <a:pt x="71732" y="5969"/>
                        </a:cubicBezTo>
                        <a:cubicBezTo>
                          <a:pt x="71718" y="5969"/>
                          <a:pt x="71703" y="5968"/>
                          <a:pt x="71688" y="5968"/>
                        </a:cubicBezTo>
                        <a:cubicBezTo>
                          <a:pt x="71282" y="5913"/>
                          <a:pt x="71010" y="5615"/>
                          <a:pt x="70685" y="5452"/>
                        </a:cubicBezTo>
                        <a:cubicBezTo>
                          <a:pt x="70658" y="5534"/>
                          <a:pt x="70631" y="5642"/>
                          <a:pt x="70631" y="5751"/>
                        </a:cubicBezTo>
                        <a:cubicBezTo>
                          <a:pt x="70658" y="5886"/>
                          <a:pt x="70631" y="6022"/>
                          <a:pt x="70604" y="6184"/>
                        </a:cubicBezTo>
                        <a:cubicBezTo>
                          <a:pt x="70484" y="6543"/>
                          <a:pt x="70155" y="6796"/>
                          <a:pt x="69781" y="6796"/>
                        </a:cubicBezTo>
                        <a:cubicBezTo>
                          <a:pt x="69731" y="6796"/>
                          <a:pt x="69679" y="6791"/>
                          <a:pt x="69627" y="6781"/>
                        </a:cubicBezTo>
                        <a:cubicBezTo>
                          <a:pt x="69220" y="6700"/>
                          <a:pt x="68922" y="6429"/>
                          <a:pt x="68786" y="6049"/>
                        </a:cubicBezTo>
                        <a:cubicBezTo>
                          <a:pt x="68732" y="6103"/>
                          <a:pt x="68705" y="6184"/>
                          <a:pt x="68678" y="6239"/>
                        </a:cubicBezTo>
                        <a:cubicBezTo>
                          <a:pt x="68569" y="6700"/>
                          <a:pt x="68759" y="7459"/>
                          <a:pt x="68217" y="7731"/>
                        </a:cubicBezTo>
                        <a:cubicBezTo>
                          <a:pt x="68201" y="7738"/>
                          <a:pt x="68187" y="7742"/>
                          <a:pt x="68175" y="7742"/>
                        </a:cubicBezTo>
                        <a:cubicBezTo>
                          <a:pt x="68144" y="7742"/>
                          <a:pt x="68119" y="7723"/>
                          <a:pt x="68081" y="7703"/>
                        </a:cubicBezTo>
                        <a:cubicBezTo>
                          <a:pt x="67864" y="7514"/>
                          <a:pt x="67674" y="7269"/>
                          <a:pt x="67511" y="7025"/>
                        </a:cubicBezTo>
                        <a:cubicBezTo>
                          <a:pt x="67484" y="7514"/>
                          <a:pt x="67349" y="7975"/>
                          <a:pt x="67105" y="8382"/>
                        </a:cubicBezTo>
                        <a:cubicBezTo>
                          <a:pt x="67071" y="8415"/>
                          <a:pt x="67027" y="8438"/>
                          <a:pt x="66986" y="8438"/>
                        </a:cubicBezTo>
                        <a:cubicBezTo>
                          <a:pt x="66960" y="8438"/>
                          <a:pt x="66935" y="8429"/>
                          <a:pt x="66915" y="8409"/>
                        </a:cubicBezTo>
                        <a:cubicBezTo>
                          <a:pt x="66806" y="8300"/>
                          <a:pt x="66698" y="8165"/>
                          <a:pt x="66616" y="8029"/>
                        </a:cubicBezTo>
                        <a:cubicBezTo>
                          <a:pt x="66535" y="8409"/>
                          <a:pt x="66345" y="8734"/>
                          <a:pt x="66047" y="8978"/>
                        </a:cubicBezTo>
                        <a:cubicBezTo>
                          <a:pt x="66033" y="9005"/>
                          <a:pt x="66006" y="9019"/>
                          <a:pt x="65979" y="9019"/>
                        </a:cubicBezTo>
                        <a:cubicBezTo>
                          <a:pt x="65952" y="9019"/>
                          <a:pt x="65925" y="9005"/>
                          <a:pt x="65911" y="8978"/>
                        </a:cubicBezTo>
                        <a:cubicBezTo>
                          <a:pt x="65640" y="8680"/>
                          <a:pt x="65423" y="8300"/>
                          <a:pt x="65287" y="7893"/>
                        </a:cubicBezTo>
                        <a:cubicBezTo>
                          <a:pt x="65260" y="8002"/>
                          <a:pt x="65206" y="8110"/>
                          <a:pt x="65152" y="8219"/>
                        </a:cubicBezTo>
                        <a:cubicBezTo>
                          <a:pt x="65132" y="8238"/>
                          <a:pt x="65100" y="8257"/>
                          <a:pt x="65063" y="8257"/>
                        </a:cubicBezTo>
                        <a:cubicBezTo>
                          <a:pt x="65048" y="8257"/>
                          <a:pt x="65032" y="8254"/>
                          <a:pt x="65016" y="8246"/>
                        </a:cubicBezTo>
                        <a:cubicBezTo>
                          <a:pt x="64663" y="8083"/>
                          <a:pt x="64392" y="7839"/>
                          <a:pt x="64257" y="7486"/>
                        </a:cubicBezTo>
                        <a:cubicBezTo>
                          <a:pt x="64148" y="7758"/>
                          <a:pt x="64012" y="8029"/>
                          <a:pt x="63823" y="8246"/>
                        </a:cubicBezTo>
                        <a:cubicBezTo>
                          <a:pt x="63795" y="8259"/>
                          <a:pt x="63768" y="8266"/>
                          <a:pt x="63741" y="8266"/>
                        </a:cubicBezTo>
                        <a:cubicBezTo>
                          <a:pt x="63714" y="8266"/>
                          <a:pt x="63687" y="8259"/>
                          <a:pt x="63660" y="8246"/>
                        </a:cubicBezTo>
                        <a:cubicBezTo>
                          <a:pt x="63524" y="8137"/>
                          <a:pt x="63416" y="8002"/>
                          <a:pt x="63334" y="7866"/>
                        </a:cubicBezTo>
                        <a:cubicBezTo>
                          <a:pt x="63280" y="8137"/>
                          <a:pt x="63253" y="8409"/>
                          <a:pt x="63172" y="8653"/>
                        </a:cubicBezTo>
                        <a:cubicBezTo>
                          <a:pt x="63117" y="8843"/>
                          <a:pt x="63090" y="9005"/>
                          <a:pt x="63009" y="9168"/>
                        </a:cubicBezTo>
                        <a:cubicBezTo>
                          <a:pt x="62982" y="9304"/>
                          <a:pt x="62900" y="9466"/>
                          <a:pt x="62819" y="9602"/>
                        </a:cubicBezTo>
                        <a:cubicBezTo>
                          <a:pt x="62765" y="9674"/>
                          <a:pt x="62674" y="9723"/>
                          <a:pt x="62580" y="9723"/>
                        </a:cubicBezTo>
                        <a:cubicBezTo>
                          <a:pt x="62533" y="9723"/>
                          <a:pt x="62484" y="9711"/>
                          <a:pt x="62439" y="9683"/>
                        </a:cubicBezTo>
                        <a:cubicBezTo>
                          <a:pt x="62304" y="9602"/>
                          <a:pt x="62195" y="9494"/>
                          <a:pt x="62114" y="9358"/>
                        </a:cubicBezTo>
                        <a:cubicBezTo>
                          <a:pt x="61897" y="9060"/>
                          <a:pt x="61761" y="8707"/>
                          <a:pt x="61734" y="8327"/>
                        </a:cubicBezTo>
                        <a:cubicBezTo>
                          <a:pt x="61707" y="8409"/>
                          <a:pt x="61653" y="8463"/>
                          <a:pt x="61625" y="8544"/>
                        </a:cubicBezTo>
                        <a:cubicBezTo>
                          <a:pt x="61523" y="8724"/>
                          <a:pt x="61371" y="8953"/>
                          <a:pt x="61124" y="8953"/>
                        </a:cubicBezTo>
                        <a:cubicBezTo>
                          <a:pt x="61111" y="8953"/>
                          <a:pt x="61097" y="8953"/>
                          <a:pt x="61083" y="8951"/>
                        </a:cubicBezTo>
                        <a:cubicBezTo>
                          <a:pt x="60866" y="8897"/>
                          <a:pt x="60676" y="8734"/>
                          <a:pt x="60568" y="8517"/>
                        </a:cubicBezTo>
                        <a:cubicBezTo>
                          <a:pt x="60405" y="8165"/>
                          <a:pt x="60324" y="7785"/>
                          <a:pt x="60296" y="7378"/>
                        </a:cubicBezTo>
                        <a:cubicBezTo>
                          <a:pt x="60215" y="7541"/>
                          <a:pt x="60107" y="7676"/>
                          <a:pt x="59998" y="7812"/>
                        </a:cubicBezTo>
                        <a:cubicBezTo>
                          <a:pt x="59883" y="7972"/>
                          <a:pt x="59711" y="8249"/>
                          <a:pt x="59480" y="8249"/>
                        </a:cubicBezTo>
                        <a:cubicBezTo>
                          <a:pt x="59438" y="8249"/>
                          <a:pt x="59393" y="8240"/>
                          <a:pt x="59347" y="8219"/>
                        </a:cubicBezTo>
                        <a:cubicBezTo>
                          <a:pt x="59157" y="8083"/>
                          <a:pt x="59076" y="7866"/>
                          <a:pt x="59103" y="7649"/>
                        </a:cubicBezTo>
                        <a:cubicBezTo>
                          <a:pt x="59103" y="7324"/>
                          <a:pt x="59157" y="7025"/>
                          <a:pt x="59239" y="6700"/>
                        </a:cubicBezTo>
                        <a:cubicBezTo>
                          <a:pt x="59293" y="6537"/>
                          <a:pt x="59347" y="6374"/>
                          <a:pt x="59401" y="6212"/>
                        </a:cubicBezTo>
                        <a:lnTo>
                          <a:pt x="59401" y="6212"/>
                        </a:lnTo>
                        <a:cubicBezTo>
                          <a:pt x="59293" y="6266"/>
                          <a:pt x="59157" y="6320"/>
                          <a:pt x="58994" y="6347"/>
                        </a:cubicBezTo>
                        <a:cubicBezTo>
                          <a:pt x="58985" y="6352"/>
                          <a:pt x="58975" y="6354"/>
                          <a:pt x="58965" y="6354"/>
                        </a:cubicBezTo>
                        <a:cubicBezTo>
                          <a:pt x="58922" y="6354"/>
                          <a:pt x="58886" y="6310"/>
                          <a:pt x="58886" y="6266"/>
                        </a:cubicBezTo>
                        <a:cubicBezTo>
                          <a:pt x="58859" y="5995"/>
                          <a:pt x="58886" y="5696"/>
                          <a:pt x="58967" y="5452"/>
                        </a:cubicBezTo>
                        <a:lnTo>
                          <a:pt x="58967" y="5452"/>
                        </a:lnTo>
                        <a:cubicBezTo>
                          <a:pt x="58683" y="5618"/>
                          <a:pt x="58377" y="5701"/>
                          <a:pt x="58051" y="5701"/>
                        </a:cubicBezTo>
                        <a:cubicBezTo>
                          <a:pt x="58004" y="5701"/>
                          <a:pt x="57957" y="5700"/>
                          <a:pt x="57910" y="5696"/>
                        </a:cubicBezTo>
                        <a:lnTo>
                          <a:pt x="57910" y="5696"/>
                        </a:lnTo>
                        <a:cubicBezTo>
                          <a:pt x="58026" y="6304"/>
                          <a:pt x="57558" y="6852"/>
                          <a:pt x="56992" y="6852"/>
                        </a:cubicBezTo>
                        <a:cubicBezTo>
                          <a:pt x="56902" y="6852"/>
                          <a:pt x="56809" y="6838"/>
                          <a:pt x="56716" y="6808"/>
                        </a:cubicBezTo>
                        <a:lnTo>
                          <a:pt x="56716" y="6808"/>
                        </a:lnTo>
                        <a:cubicBezTo>
                          <a:pt x="56743" y="6944"/>
                          <a:pt x="56743" y="7080"/>
                          <a:pt x="56716" y="7215"/>
                        </a:cubicBezTo>
                        <a:cubicBezTo>
                          <a:pt x="56638" y="7658"/>
                          <a:pt x="56259" y="7976"/>
                          <a:pt x="55820" y="7976"/>
                        </a:cubicBezTo>
                        <a:cubicBezTo>
                          <a:pt x="55803" y="7976"/>
                          <a:pt x="55785" y="7976"/>
                          <a:pt x="55767" y="7975"/>
                        </a:cubicBezTo>
                        <a:cubicBezTo>
                          <a:pt x="55604" y="7948"/>
                          <a:pt x="55441" y="7866"/>
                          <a:pt x="55306" y="7731"/>
                        </a:cubicBezTo>
                        <a:cubicBezTo>
                          <a:pt x="55224" y="7948"/>
                          <a:pt x="55062" y="8137"/>
                          <a:pt x="54845" y="8246"/>
                        </a:cubicBezTo>
                        <a:cubicBezTo>
                          <a:pt x="54736" y="8300"/>
                          <a:pt x="54614" y="8327"/>
                          <a:pt x="54492" y="8327"/>
                        </a:cubicBezTo>
                        <a:cubicBezTo>
                          <a:pt x="54370" y="8327"/>
                          <a:pt x="54248" y="8300"/>
                          <a:pt x="54139" y="8246"/>
                        </a:cubicBezTo>
                        <a:cubicBezTo>
                          <a:pt x="53814" y="8083"/>
                          <a:pt x="53597" y="7758"/>
                          <a:pt x="53570" y="7405"/>
                        </a:cubicBezTo>
                        <a:cubicBezTo>
                          <a:pt x="53455" y="7471"/>
                          <a:pt x="53320" y="7507"/>
                          <a:pt x="53177" y="7507"/>
                        </a:cubicBezTo>
                        <a:cubicBezTo>
                          <a:pt x="53084" y="7507"/>
                          <a:pt x="52988" y="7491"/>
                          <a:pt x="52892" y="7459"/>
                        </a:cubicBezTo>
                        <a:cubicBezTo>
                          <a:pt x="52593" y="7324"/>
                          <a:pt x="52349" y="7080"/>
                          <a:pt x="52241" y="6754"/>
                        </a:cubicBezTo>
                        <a:cubicBezTo>
                          <a:pt x="52151" y="6821"/>
                          <a:pt x="52062" y="6870"/>
                          <a:pt x="51958" y="6870"/>
                        </a:cubicBezTo>
                        <a:cubicBezTo>
                          <a:pt x="51935" y="6870"/>
                          <a:pt x="51912" y="6867"/>
                          <a:pt x="51888" y="6863"/>
                        </a:cubicBezTo>
                        <a:cubicBezTo>
                          <a:pt x="51752" y="6863"/>
                          <a:pt x="51617" y="6781"/>
                          <a:pt x="51535" y="6673"/>
                        </a:cubicBezTo>
                        <a:cubicBezTo>
                          <a:pt x="51423" y="6763"/>
                          <a:pt x="51292" y="6815"/>
                          <a:pt x="51158" y="6815"/>
                        </a:cubicBezTo>
                        <a:cubicBezTo>
                          <a:pt x="51130" y="6815"/>
                          <a:pt x="51102" y="6813"/>
                          <a:pt x="51074" y="6808"/>
                        </a:cubicBezTo>
                        <a:cubicBezTo>
                          <a:pt x="50857" y="6754"/>
                          <a:pt x="50695" y="6618"/>
                          <a:pt x="50613" y="6429"/>
                        </a:cubicBezTo>
                        <a:cubicBezTo>
                          <a:pt x="50532" y="6564"/>
                          <a:pt x="50396" y="6646"/>
                          <a:pt x="50233" y="6646"/>
                        </a:cubicBezTo>
                        <a:cubicBezTo>
                          <a:pt x="49989" y="6646"/>
                          <a:pt x="49799" y="6483"/>
                          <a:pt x="49718" y="6293"/>
                        </a:cubicBezTo>
                        <a:cubicBezTo>
                          <a:pt x="49583" y="6781"/>
                          <a:pt x="49555" y="7324"/>
                          <a:pt x="49583" y="7839"/>
                        </a:cubicBezTo>
                        <a:cubicBezTo>
                          <a:pt x="49610" y="8436"/>
                          <a:pt x="49583" y="9005"/>
                          <a:pt x="49528" y="9575"/>
                        </a:cubicBezTo>
                        <a:cubicBezTo>
                          <a:pt x="49502" y="9758"/>
                          <a:pt x="49426" y="10092"/>
                          <a:pt x="49202" y="10092"/>
                        </a:cubicBezTo>
                        <a:cubicBezTo>
                          <a:pt x="49193" y="10092"/>
                          <a:pt x="49185" y="10091"/>
                          <a:pt x="49176" y="10090"/>
                        </a:cubicBezTo>
                        <a:cubicBezTo>
                          <a:pt x="49040" y="10063"/>
                          <a:pt x="48932" y="9982"/>
                          <a:pt x="48904" y="9873"/>
                        </a:cubicBezTo>
                        <a:cubicBezTo>
                          <a:pt x="48850" y="9738"/>
                          <a:pt x="48769" y="9602"/>
                          <a:pt x="48715" y="9466"/>
                        </a:cubicBezTo>
                        <a:cubicBezTo>
                          <a:pt x="48308" y="8517"/>
                          <a:pt x="48064" y="7486"/>
                          <a:pt x="48009" y="6456"/>
                        </a:cubicBezTo>
                        <a:cubicBezTo>
                          <a:pt x="47874" y="6673"/>
                          <a:pt x="47657" y="6808"/>
                          <a:pt x="47413" y="6835"/>
                        </a:cubicBezTo>
                        <a:cubicBezTo>
                          <a:pt x="47196" y="6835"/>
                          <a:pt x="47006" y="6727"/>
                          <a:pt x="46897" y="6564"/>
                        </a:cubicBezTo>
                        <a:cubicBezTo>
                          <a:pt x="46783" y="6697"/>
                          <a:pt x="46616" y="6764"/>
                          <a:pt x="46443" y="6764"/>
                        </a:cubicBezTo>
                        <a:cubicBezTo>
                          <a:pt x="46368" y="6764"/>
                          <a:pt x="46292" y="6751"/>
                          <a:pt x="46219" y="6727"/>
                        </a:cubicBezTo>
                        <a:cubicBezTo>
                          <a:pt x="45948" y="6618"/>
                          <a:pt x="45785" y="6320"/>
                          <a:pt x="45839" y="5995"/>
                        </a:cubicBezTo>
                        <a:lnTo>
                          <a:pt x="45839" y="5995"/>
                        </a:lnTo>
                        <a:lnTo>
                          <a:pt x="45405" y="6103"/>
                        </a:lnTo>
                        <a:cubicBezTo>
                          <a:pt x="45433" y="6184"/>
                          <a:pt x="45460" y="6239"/>
                          <a:pt x="45487" y="6320"/>
                        </a:cubicBezTo>
                        <a:cubicBezTo>
                          <a:pt x="45541" y="6537"/>
                          <a:pt x="45514" y="6781"/>
                          <a:pt x="45460" y="6998"/>
                        </a:cubicBezTo>
                        <a:cubicBezTo>
                          <a:pt x="45405" y="7242"/>
                          <a:pt x="45243" y="7459"/>
                          <a:pt x="44999" y="7568"/>
                        </a:cubicBezTo>
                        <a:cubicBezTo>
                          <a:pt x="44921" y="7597"/>
                          <a:pt x="44836" y="7612"/>
                          <a:pt x="44749" y="7612"/>
                        </a:cubicBezTo>
                        <a:cubicBezTo>
                          <a:pt x="44594" y="7612"/>
                          <a:pt x="44432" y="7564"/>
                          <a:pt x="44293" y="7459"/>
                        </a:cubicBezTo>
                        <a:cubicBezTo>
                          <a:pt x="44212" y="7378"/>
                          <a:pt x="44131" y="7297"/>
                          <a:pt x="44049" y="7215"/>
                        </a:cubicBezTo>
                        <a:cubicBezTo>
                          <a:pt x="44049" y="7351"/>
                          <a:pt x="44049" y="7486"/>
                          <a:pt x="44022" y="7622"/>
                        </a:cubicBezTo>
                        <a:cubicBezTo>
                          <a:pt x="43944" y="8036"/>
                          <a:pt x="43571" y="8302"/>
                          <a:pt x="43159" y="8302"/>
                        </a:cubicBezTo>
                        <a:cubicBezTo>
                          <a:pt x="43140" y="8302"/>
                          <a:pt x="43120" y="8301"/>
                          <a:pt x="43100" y="8300"/>
                        </a:cubicBezTo>
                        <a:cubicBezTo>
                          <a:pt x="42829" y="8219"/>
                          <a:pt x="42639" y="8002"/>
                          <a:pt x="42557" y="7731"/>
                        </a:cubicBezTo>
                        <a:cubicBezTo>
                          <a:pt x="42530" y="7866"/>
                          <a:pt x="42449" y="7975"/>
                          <a:pt x="42368" y="8056"/>
                        </a:cubicBezTo>
                        <a:cubicBezTo>
                          <a:pt x="42259" y="8219"/>
                          <a:pt x="42042" y="8300"/>
                          <a:pt x="41852" y="8300"/>
                        </a:cubicBezTo>
                        <a:cubicBezTo>
                          <a:pt x="41662" y="8273"/>
                          <a:pt x="41500" y="8192"/>
                          <a:pt x="41391" y="8029"/>
                        </a:cubicBezTo>
                        <a:cubicBezTo>
                          <a:pt x="41201" y="7731"/>
                          <a:pt x="41147" y="7378"/>
                          <a:pt x="41228" y="7025"/>
                        </a:cubicBezTo>
                        <a:lnTo>
                          <a:pt x="41228" y="7025"/>
                        </a:lnTo>
                        <a:lnTo>
                          <a:pt x="41201" y="7052"/>
                        </a:lnTo>
                        <a:cubicBezTo>
                          <a:pt x="41120" y="7134"/>
                          <a:pt x="41066" y="7215"/>
                          <a:pt x="40984" y="7269"/>
                        </a:cubicBezTo>
                        <a:cubicBezTo>
                          <a:pt x="40923" y="7331"/>
                          <a:pt x="40851" y="7359"/>
                          <a:pt x="40780" y="7359"/>
                        </a:cubicBezTo>
                        <a:cubicBezTo>
                          <a:pt x="40694" y="7359"/>
                          <a:pt x="40610" y="7317"/>
                          <a:pt x="40550" y="7242"/>
                        </a:cubicBezTo>
                        <a:cubicBezTo>
                          <a:pt x="40442" y="7080"/>
                          <a:pt x="40360" y="6890"/>
                          <a:pt x="40333" y="6700"/>
                        </a:cubicBezTo>
                        <a:cubicBezTo>
                          <a:pt x="40306" y="6537"/>
                          <a:pt x="40279" y="6374"/>
                          <a:pt x="40279" y="6212"/>
                        </a:cubicBezTo>
                        <a:cubicBezTo>
                          <a:pt x="40254" y="6214"/>
                          <a:pt x="40229" y="6216"/>
                          <a:pt x="40204" y="6216"/>
                        </a:cubicBezTo>
                        <a:cubicBezTo>
                          <a:pt x="39986" y="6216"/>
                          <a:pt x="39777" y="6111"/>
                          <a:pt x="39655" y="5940"/>
                        </a:cubicBezTo>
                        <a:lnTo>
                          <a:pt x="39601" y="6781"/>
                        </a:lnTo>
                        <a:cubicBezTo>
                          <a:pt x="39574" y="7568"/>
                          <a:pt x="39520" y="8354"/>
                          <a:pt x="39465" y="9141"/>
                        </a:cubicBezTo>
                        <a:cubicBezTo>
                          <a:pt x="39438" y="9494"/>
                          <a:pt x="39438" y="9873"/>
                          <a:pt x="39384" y="10226"/>
                        </a:cubicBezTo>
                        <a:cubicBezTo>
                          <a:pt x="39357" y="10497"/>
                          <a:pt x="39221" y="10768"/>
                          <a:pt x="39004" y="10931"/>
                        </a:cubicBezTo>
                        <a:cubicBezTo>
                          <a:pt x="38982" y="10942"/>
                          <a:pt x="38955" y="10949"/>
                          <a:pt x="38929" y="10949"/>
                        </a:cubicBezTo>
                        <a:cubicBezTo>
                          <a:pt x="38892" y="10949"/>
                          <a:pt x="38857" y="10936"/>
                          <a:pt x="38841" y="10904"/>
                        </a:cubicBezTo>
                        <a:cubicBezTo>
                          <a:pt x="38624" y="10389"/>
                          <a:pt x="38489" y="9846"/>
                          <a:pt x="38435" y="9277"/>
                        </a:cubicBezTo>
                        <a:lnTo>
                          <a:pt x="38163" y="7731"/>
                        </a:lnTo>
                        <a:cubicBezTo>
                          <a:pt x="38109" y="7459"/>
                          <a:pt x="38055" y="7188"/>
                          <a:pt x="38001" y="6944"/>
                        </a:cubicBezTo>
                        <a:cubicBezTo>
                          <a:pt x="37977" y="6827"/>
                          <a:pt x="37934" y="6570"/>
                          <a:pt x="37818" y="6570"/>
                        </a:cubicBezTo>
                        <a:cubicBezTo>
                          <a:pt x="37800" y="6570"/>
                          <a:pt x="37779" y="6576"/>
                          <a:pt x="37756" y="6591"/>
                        </a:cubicBezTo>
                        <a:cubicBezTo>
                          <a:pt x="37567" y="6700"/>
                          <a:pt x="37540" y="6863"/>
                          <a:pt x="37458" y="7052"/>
                        </a:cubicBezTo>
                        <a:cubicBezTo>
                          <a:pt x="37431" y="7215"/>
                          <a:pt x="37295" y="7351"/>
                          <a:pt x="37133" y="7432"/>
                        </a:cubicBezTo>
                        <a:lnTo>
                          <a:pt x="37078" y="7432"/>
                        </a:lnTo>
                        <a:cubicBezTo>
                          <a:pt x="37067" y="7434"/>
                          <a:pt x="37056" y="7434"/>
                          <a:pt x="37046" y="7434"/>
                        </a:cubicBezTo>
                        <a:cubicBezTo>
                          <a:pt x="36850" y="7434"/>
                          <a:pt x="36749" y="7207"/>
                          <a:pt x="36672" y="7052"/>
                        </a:cubicBezTo>
                        <a:cubicBezTo>
                          <a:pt x="36590" y="6863"/>
                          <a:pt x="36536" y="6673"/>
                          <a:pt x="36509" y="6483"/>
                        </a:cubicBezTo>
                        <a:cubicBezTo>
                          <a:pt x="36400" y="6564"/>
                          <a:pt x="36292" y="6673"/>
                          <a:pt x="36265" y="6781"/>
                        </a:cubicBezTo>
                        <a:cubicBezTo>
                          <a:pt x="36183" y="6944"/>
                          <a:pt x="36102" y="7080"/>
                          <a:pt x="35993" y="7215"/>
                        </a:cubicBezTo>
                        <a:cubicBezTo>
                          <a:pt x="35933" y="7321"/>
                          <a:pt x="35830" y="7376"/>
                          <a:pt x="35723" y="7376"/>
                        </a:cubicBezTo>
                        <a:cubicBezTo>
                          <a:pt x="35638" y="7376"/>
                          <a:pt x="35550" y="7341"/>
                          <a:pt x="35478" y="7269"/>
                        </a:cubicBezTo>
                        <a:cubicBezTo>
                          <a:pt x="35315" y="7134"/>
                          <a:pt x="35288" y="6917"/>
                          <a:pt x="35180" y="6754"/>
                        </a:cubicBezTo>
                        <a:cubicBezTo>
                          <a:pt x="35153" y="6673"/>
                          <a:pt x="35071" y="6646"/>
                          <a:pt x="34990" y="6618"/>
                        </a:cubicBezTo>
                        <a:cubicBezTo>
                          <a:pt x="34936" y="6618"/>
                          <a:pt x="34854" y="6646"/>
                          <a:pt x="34854" y="6727"/>
                        </a:cubicBezTo>
                        <a:cubicBezTo>
                          <a:pt x="34854" y="6767"/>
                          <a:pt x="34825" y="6792"/>
                          <a:pt x="34799" y="6792"/>
                        </a:cubicBezTo>
                        <a:cubicBezTo>
                          <a:pt x="34789" y="6792"/>
                          <a:pt x="34780" y="6788"/>
                          <a:pt x="34773" y="6781"/>
                        </a:cubicBezTo>
                        <a:lnTo>
                          <a:pt x="34773" y="6944"/>
                        </a:lnTo>
                        <a:lnTo>
                          <a:pt x="34719" y="7920"/>
                        </a:lnTo>
                        <a:lnTo>
                          <a:pt x="34664" y="8816"/>
                        </a:lnTo>
                        <a:cubicBezTo>
                          <a:pt x="34664" y="9114"/>
                          <a:pt x="34637" y="9385"/>
                          <a:pt x="34610" y="9683"/>
                        </a:cubicBezTo>
                        <a:cubicBezTo>
                          <a:pt x="34610" y="9819"/>
                          <a:pt x="34583" y="9955"/>
                          <a:pt x="34556" y="10090"/>
                        </a:cubicBezTo>
                        <a:cubicBezTo>
                          <a:pt x="34529" y="10226"/>
                          <a:pt x="34502" y="10334"/>
                          <a:pt x="34420" y="10443"/>
                        </a:cubicBezTo>
                        <a:cubicBezTo>
                          <a:pt x="34380" y="10504"/>
                          <a:pt x="34308" y="10534"/>
                          <a:pt x="34230" y="10534"/>
                        </a:cubicBezTo>
                        <a:cubicBezTo>
                          <a:pt x="34203" y="10534"/>
                          <a:pt x="34176" y="10531"/>
                          <a:pt x="34149" y="10524"/>
                        </a:cubicBezTo>
                        <a:cubicBezTo>
                          <a:pt x="34068" y="10470"/>
                          <a:pt x="33986" y="10389"/>
                          <a:pt x="33959" y="10280"/>
                        </a:cubicBezTo>
                        <a:cubicBezTo>
                          <a:pt x="33851" y="10036"/>
                          <a:pt x="33769" y="9765"/>
                          <a:pt x="33688" y="9494"/>
                        </a:cubicBezTo>
                        <a:cubicBezTo>
                          <a:pt x="33634" y="9222"/>
                          <a:pt x="33579" y="8951"/>
                          <a:pt x="33525" y="8680"/>
                        </a:cubicBezTo>
                        <a:cubicBezTo>
                          <a:pt x="33498" y="8409"/>
                          <a:pt x="33471" y="8165"/>
                          <a:pt x="33444" y="7893"/>
                        </a:cubicBezTo>
                        <a:cubicBezTo>
                          <a:pt x="33444" y="7676"/>
                          <a:pt x="33390" y="7459"/>
                          <a:pt x="33335" y="7269"/>
                        </a:cubicBezTo>
                        <a:cubicBezTo>
                          <a:pt x="33227" y="7432"/>
                          <a:pt x="33173" y="7622"/>
                          <a:pt x="33145" y="7839"/>
                        </a:cubicBezTo>
                        <a:cubicBezTo>
                          <a:pt x="33099" y="7978"/>
                          <a:pt x="32974" y="8275"/>
                          <a:pt x="32787" y="8275"/>
                        </a:cubicBezTo>
                        <a:cubicBezTo>
                          <a:pt x="32754" y="8275"/>
                          <a:pt x="32720" y="8266"/>
                          <a:pt x="32684" y="8246"/>
                        </a:cubicBezTo>
                        <a:cubicBezTo>
                          <a:pt x="32549" y="8192"/>
                          <a:pt x="32522" y="8029"/>
                          <a:pt x="32494" y="7920"/>
                        </a:cubicBezTo>
                        <a:cubicBezTo>
                          <a:pt x="32413" y="7785"/>
                          <a:pt x="32386" y="7622"/>
                          <a:pt x="32332" y="7486"/>
                        </a:cubicBezTo>
                        <a:cubicBezTo>
                          <a:pt x="32277" y="7188"/>
                          <a:pt x="32223" y="6890"/>
                          <a:pt x="32223" y="6618"/>
                        </a:cubicBezTo>
                        <a:cubicBezTo>
                          <a:pt x="32196" y="6483"/>
                          <a:pt x="32169" y="6347"/>
                          <a:pt x="32088" y="6212"/>
                        </a:cubicBezTo>
                        <a:lnTo>
                          <a:pt x="32006" y="6184"/>
                        </a:lnTo>
                        <a:cubicBezTo>
                          <a:pt x="31952" y="6429"/>
                          <a:pt x="31898" y="6673"/>
                          <a:pt x="31843" y="6944"/>
                        </a:cubicBezTo>
                        <a:cubicBezTo>
                          <a:pt x="31762" y="7188"/>
                          <a:pt x="31735" y="7459"/>
                          <a:pt x="31654" y="7731"/>
                        </a:cubicBezTo>
                        <a:cubicBezTo>
                          <a:pt x="31599" y="7920"/>
                          <a:pt x="31491" y="8056"/>
                          <a:pt x="31301" y="8110"/>
                        </a:cubicBezTo>
                        <a:cubicBezTo>
                          <a:pt x="31084" y="8110"/>
                          <a:pt x="30894" y="8002"/>
                          <a:pt x="30840" y="7785"/>
                        </a:cubicBezTo>
                        <a:cubicBezTo>
                          <a:pt x="30786" y="7676"/>
                          <a:pt x="30786" y="7568"/>
                          <a:pt x="30759" y="7459"/>
                        </a:cubicBezTo>
                        <a:cubicBezTo>
                          <a:pt x="30759" y="7324"/>
                          <a:pt x="30731" y="7215"/>
                          <a:pt x="30731" y="7080"/>
                        </a:cubicBezTo>
                        <a:cubicBezTo>
                          <a:pt x="30707" y="7030"/>
                          <a:pt x="30682" y="6663"/>
                          <a:pt x="30595" y="6663"/>
                        </a:cubicBezTo>
                        <a:cubicBezTo>
                          <a:pt x="30587" y="6663"/>
                          <a:pt x="30578" y="6666"/>
                          <a:pt x="30569" y="6673"/>
                        </a:cubicBezTo>
                        <a:cubicBezTo>
                          <a:pt x="30487" y="6727"/>
                          <a:pt x="30487" y="6835"/>
                          <a:pt x="30460" y="6917"/>
                        </a:cubicBezTo>
                        <a:cubicBezTo>
                          <a:pt x="30406" y="7025"/>
                          <a:pt x="30379" y="7134"/>
                          <a:pt x="30325" y="7242"/>
                        </a:cubicBezTo>
                        <a:cubicBezTo>
                          <a:pt x="30297" y="7324"/>
                          <a:pt x="30243" y="7405"/>
                          <a:pt x="30162" y="7459"/>
                        </a:cubicBezTo>
                        <a:cubicBezTo>
                          <a:pt x="30140" y="7467"/>
                          <a:pt x="30116" y="7470"/>
                          <a:pt x="30092" y="7470"/>
                        </a:cubicBezTo>
                        <a:cubicBezTo>
                          <a:pt x="30024" y="7470"/>
                          <a:pt x="29950" y="7445"/>
                          <a:pt x="29891" y="7405"/>
                        </a:cubicBezTo>
                        <a:cubicBezTo>
                          <a:pt x="29755" y="7242"/>
                          <a:pt x="29646" y="7025"/>
                          <a:pt x="29619" y="6808"/>
                        </a:cubicBezTo>
                        <a:cubicBezTo>
                          <a:pt x="29592" y="6700"/>
                          <a:pt x="29565" y="6591"/>
                          <a:pt x="29565" y="6483"/>
                        </a:cubicBezTo>
                        <a:cubicBezTo>
                          <a:pt x="29565" y="6483"/>
                          <a:pt x="29565" y="6456"/>
                          <a:pt x="29565" y="6456"/>
                        </a:cubicBezTo>
                        <a:lnTo>
                          <a:pt x="29538" y="6591"/>
                        </a:lnTo>
                        <a:cubicBezTo>
                          <a:pt x="29538" y="6727"/>
                          <a:pt x="29511" y="6863"/>
                          <a:pt x="29484" y="6998"/>
                        </a:cubicBezTo>
                        <a:cubicBezTo>
                          <a:pt x="29429" y="7269"/>
                          <a:pt x="29375" y="7568"/>
                          <a:pt x="29348" y="7812"/>
                        </a:cubicBezTo>
                        <a:cubicBezTo>
                          <a:pt x="29294" y="8056"/>
                          <a:pt x="29267" y="8300"/>
                          <a:pt x="29240" y="8544"/>
                        </a:cubicBezTo>
                        <a:cubicBezTo>
                          <a:pt x="29185" y="8761"/>
                          <a:pt x="29131" y="8978"/>
                          <a:pt x="29077" y="9168"/>
                        </a:cubicBezTo>
                        <a:cubicBezTo>
                          <a:pt x="29023" y="9358"/>
                          <a:pt x="28941" y="9602"/>
                          <a:pt x="28751" y="9656"/>
                        </a:cubicBezTo>
                        <a:cubicBezTo>
                          <a:pt x="28718" y="9665"/>
                          <a:pt x="28687" y="9668"/>
                          <a:pt x="28658" y="9668"/>
                        </a:cubicBezTo>
                        <a:cubicBezTo>
                          <a:pt x="28495" y="9668"/>
                          <a:pt x="28390" y="9550"/>
                          <a:pt x="28345" y="9412"/>
                        </a:cubicBezTo>
                        <a:cubicBezTo>
                          <a:pt x="28263" y="9195"/>
                          <a:pt x="28182" y="8978"/>
                          <a:pt x="28155" y="8734"/>
                        </a:cubicBezTo>
                        <a:cubicBezTo>
                          <a:pt x="28100" y="8517"/>
                          <a:pt x="28046" y="8273"/>
                          <a:pt x="28019" y="8029"/>
                        </a:cubicBezTo>
                        <a:cubicBezTo>
                          <a:pt x="27992" y="7812"/>
                          <a:pt x="27992" y="7595"/>
                          <a:pt x="27992" y="7351"/>
                        </a:cubicBezTo>
                        <a:cubicBezTo>
                          <a:pt x="27992" y="7215"/>
                          <a:pt x="27965" y="7052"/>
                          <a:pt x="27911" y="6917"/>
                        </a:cubicBezTo>
                        <a:cubicBezTo>
                          <a:pt x="27802" y="7052"/>
                          <a:pt x="27748" y="7215"/>
                          <a:pt x="27721" y="7378"/>
                        </a:cubicBezTo>
                        <a:cubicBezTo>
                          <a:pt x="27673" y="7546"/>
                          <a:pt x="27582" y="7799"/>
                          <a:pt x="27374" y="7799"/>
                        </a:cubicBezTo>
                        <a:cubicBezTo>
                          <a:pt x="27347" y="7799"/>
                          <a:pt x="27318" y="7794"/>
                          <a:pt x="27287" y="7785"/>
                        </a:cubicBezTo>
                        <a:cubicBezTo>
                          <a:pt x="27043" y="7731"/>
                          <a:pt x="27015" y="7351"/>
                          <a:pt x="27015" y="7134"/>
                        </a:cubicBezTo>
                        <a:cubicBezTo>
                          <a:pt x="26988" y="6835"/>
                          <a:pt x="26988" y="6510"/>
                          <a:pt x="27015" y="6212"/>
                        </a:cubicBezTo>
                        <a:cubicBezTo>
                          <a:pt x="27015" y="5968"/>
                          <a:pt x="27015" y="5723"/>
                          <a:pt x="26988" y="5479"/>
                        </a:cubicBezTo>
                        <a:cubicBezTo>
                          <a:pt x="26934" y="5479"/>
                          <a:pt x="26907" y="5479"/>
                          <a:pt x="26880" y="5452"/>
                        </a:cubicBezTo>
                        <a:cubicBezTo>
                          <a:pt x="26756" y="5328"/>
                          <a:pt x="26605" y="5284"/>
                          <a:pt x="26446" y="5284"/>
                        </a:cubicBezTo>
                        <a:cubicBezTo>
                          <a:pt x="26223" y="5284"/>
                          <a:pt x="25985" y="5373"/>
                          <a:pt x="25795" y="5452"/>
                        </a:cubicBezTo>
                        <a:cubicBezTo>
                          <a:pt x="25605" y="5534"/>
                          <a:pt x="25415" y="5588"/>
                          <a:pt x="25225" y="5642"/>
                        </a:cubicBezTo>
                        <a:cubicBezTo>
                          <a:pt x="25171" y="5642"/>
                          <a:pt x="25144" y="5642"/>
                          <a:pt x="25090" y="5669"/>
                        </a:cubicBezTo>
                        <a:cubicBezTo>
                          <a:pt x="25090" y="5778"/>
                          <a:pt x="25090" y="5913"/>
                          <a:pt x="25090" y="6022"/>
                        </a:cubicBezTo>
                        <a:cubicBezTo>
                          <a:pt x="25090" y="6130"/>
                          <a:pt x="25063" y="6266"/>
                          <a:pt x="25035" y="6374"/>
                        </a:cubicBezTo>
                        <a:cubicBezTo>
                          <a:pt x="25022" y="6388"/>
                          <a:pt x="25008" y="6395"/>
                          <a:pt x="24995" y="6395"/>
                        </a:cubicBezTo>
                        <a:cubicBezTo>
                          <a:pt x="24981" y="6395"/>
                          <a:pt x="24968" y="6388"/>
                          <a:pt x="24954" y="6374"/>
                        </a:cubicBezTo>
                        <a:cubicBezTo>
                          <a:pt x="24954" y="6266"/>
                          <a:pt x="24954" y="6157"/>
                          <a:pt x="24954" y="6049"/>
                        </a:cubicBezTo>
                        <a:lnTo>
                          <a:pt x="24954" y="5669"/>
                        </a:lnTo>
                        <a:lnTo>
                          <a:pt x="24818" y="5669"/>
                        </a:lnTo>
                        <a:cubicBezTo>
                          <a:pt x="24818" y="5913"/>
                          <a:pt x="24791" y="6130"/>
                          <a:pt x="24764" y="6347"/>
                        </a:cubicBezTo>
                        <a:cubicBezTo>
                          <a:pt x="24764" y="6483"/>
                          <a:pt x="24764" y="6618"/>
                          <a:pt x="24764" y="6727"/>
                        </a:cubicBezTo>
                        <a:cubicBezTo>
                          <a:pt x="24737" y="6863"/>
                          <a:pt x="24737" y="6971"/>
                          <a:pt x="24710" y="7080"/>
                        </a:cubicBezTo>
                        <a:cubicBezTo>
                          <a:pt x="24696" y="7107"/>
                          <a:pt x="24676" y="7120"/>
                          <a:pt x="24659" y="7120"/>
                        </a:cubicBezTo>
                        <a:cubicBezTo>
                          <a:pt x="24642" y="7120"/>
                          <a:pt x="24629" y="7107"/>
                          <a:pt x="24629" y="7080"/>
                        </a:cubicBezTo>
                        <a:cubicBezTo>
                          <a:pt x="24574" y="6835"/>
                          <a:pt x="24574" y="6591"/>
                          <a:pt x="24629" y="6347"/>
                        </a:cubicBezTo>
                        <a:cubicBezTo>
                          <a:pt x="24629" y="6103"/>
                          <a:pt x="24656" y="5886"/>
                          <a:pt x="24710" y="5669"/>
                        </a:cubicBezTo>
                        <a:lnTo>
                          <a:pt x="24683" y="5669"/>
                        </a:lnTo>
                        <a:lnTo>
                          <a:pt x="24574" y="5696"/>
                        </a:lnTo>
                        <a:cubicBezTo>
                          <a:pt x="24574" y="5968"/>
                          <a:pt x="24574" y="6239"/>
                          <a:pt x="24547" y="6537"/>
                        </a:cubicBezTo>
                        <a:cubicBezTo>
                          <a:pt x="24520" y="7025"/>
                          <a:pt x="24493" y="7541"/>
                          <a:pt x="24466" y="8029"/>
                        </a:cubicBezTo>
                        <a:lnTo>
                          <a:pt x="24412" y="8788"/>
                        </a:lnTo>
                        <a:cubicBezTo>
                          <a:pt x="24412" y="9032"/>
                          <a:pt x="24357" y="9249"/>
                          <a:pt x="24303" y="9494"/>
                        </a:cubicBezTo>
                        <a:cubicBezTo>
                          <a:pt x="24303" y="9530"/>
                          <a:pt x="24286" y="9545"/>
                          <a:pt x="24268" y="9545"/>
                        </a:cubicBezTo>
                        <a:cubicBezTo>
                          <a:pt x="24246" y="9545"/>
                          <a:pt x="24222" y="9523"/>
                          <a:pt x="24222" y="9494"/>
                        </a:cubicBezTo>
                        <a:cubicBezTo>
                          <a:pt x="24195" y="9195"/>
                          <a:pt x="24195" y="8870"/>
                          <a:pt x="24222" y="8544"/>
                        </a:cubicBezTo>
                        <a:lnTo>
                          <a:pt x="24303" y="7595"/>
                        </a:lnTo>
                        <a:cubicBezTo>
                          <a:pt x="24330" y="6971"/>
                          <a:pt x="24357" y="6347"/>
                          <a:pt x="24439" y="5751"/>
                        </a:cubicBezTo>
                        <a:lnTo>
                          <a:pt x="24439" y="5751"/>
                        </a:lnTo>
                        <a:cubicBezTo>
                          <a:pt x="24384" y="5778"/>
                          <a:pt x="24330" y="5832"/>
                          <a:pt x="24303" y="5913"/>
                        </a:cubicBezTo>
                        <a:cubicBezTo>
                          <a:pt x="24195" y="6049"/>
                          <a:pt x="24032" y="6157"/>
                          <a:pt x="23869" y="6157"/>
                        </a:cubicBezTo>
                        <a:cubicBezTo>
                          <a:pt x="23614" y="6157"/>
                          <a:pt x="23376" y="6008"/>
                          <a:pt x="23129" y="6008"/>
                        </a:cubicBezTo>
                        <a:cubicBezTo>
                          <a:pt x="23060" y="6008"/>
                          <a:pt x="22990" y="6019"/>
                          <a:pt x="22920" y="6049"/>
                        </a:cubicBezTo>
                        <a:cubicBezTo>
                          <a:pt x="22676" y="6212"/>
                          <a:pt x="22459" y="6456"/>
                          <a:pt x="22377" y="6754"/>
                        </a:cubicBezTo>
                        <a:cubicBezTo>
                          <a:pt x="22350" y="6795"/>
                          <a:pt x="22309" y="6815"/>
                          <a:pt x="22269" y="6815"/>
                        </a:cubicBezTo>
                        <a:cubicBezTo>
                          <a:pt x="22228" y="6815"/>
                          <a:pt x="22187" y="6795"/>
                          <a:pt x="22160" y="6754"/>
                        </a:cubicBezTo>
                        <a:lnTo>
                          <a:pt x="21916" y="6266"/>
                        </a:lnTo>
                        <a:cubicBezTo>
                          <a:pt x="21618" y="6727"/>
                          <a:pt x="21726" y="7351"/>
                          <a:pt x="21835" y="7866"/>
                        </a:cubicBezTo>
                        <a:cubicBezTo>
                          <a:pt x="21889" y="8165"/>
                          <a:pt x="21916" y="8490"/>
                          <a:pt x="21916" y="8788"/>
                        </a:cubicBezTo>
                        <a:cubicBezTo>
                          <a:pt x="21916" y="9114"/>
                          <a:pt x="21835" y="9412"/>
                          <a:pt x="21672" y="9683"/>
                        </a:cubicBezTo>
                        <a:cubicBezTo>
                          <a:pt x="21591" y="9792"/>
                          <a:pt x="21509" y="9928"/>
                          <a:pt x="21401" y="10036"/>
                        </a:cubicBezTo>
                        <a:cubicBezTo>
                          <a:pt x="21319" y="10145"/>
                          <a:pt x="21238" y="10253"/>
                          <a:pt x="21075" y="10253"/>
                        </a:cubicBezTo>
                        <a:cubicBezTo>
                          <a:pt x="20804" y="10253"/>
                          <a:pt x="20723" y="9819"/>
                          <a:pt x="20668" y="9602"/>
                        </a:cubicBezTo>
                        <a:cubicBezTo>
                          <a:pt x="20316" y="8382"/>
                          <a:pt x="20099" y="7107"/>
                          <a:pt x="20045" y="5832"/>
                        </a:cubicBezTo>
                        <a:cubicBezTo>
                          <a:pt x="19719" y="5832"/>
                          <a:pt x="19421" y="6076"/>
                          <a:pt x="19150" y="6212"/>
                        </a:cubicBezTo>
                        <a:cubicBezTo>
                          <a:pt x="19007" y="6273"/>
                          <a:pt x="18849" y="6303"/>
                          <a:pt x="18699" y="6303"/>
                        </a:cubicBezTo>
                        <a:cubicBezTo>
                          <a:pt x="18649" y="6303"/>
                          <a:pt x="18600" y="6300"/>
                          <a:pt x="18553" y="6293"/>
                        </a:cubicBezTo>
                        <a:lnTo>
                          <a:pt x="18553" y="6646"/>
                        </a:lnTo>
                        <a:cubicBezTo>
                          <a:pt x="18553" y="6781"/>
                          <a:pt x="18553" y="6944"/>
                          <a:pt x="18526" y="7107"/>
                        </a:cubicBezTo>
                        <a:cubicBezTo>
                          <a:pt x="18526" y="7134"/>
                          <a:pt x="18505" y="7147"/>
                          <a:pt x="18485" y="7147"/>
                        </a:cubicBezTo>
                        <a:cubicBezTo>
                          <a:pt x="18465" y="7147"/>
                          <a:pt x="18444" y="7134"/>
                          <a:pt x="18444" y="7107"/>
                        </a:cubicBezTo>
                        <a:cubicBezTo>
                          <a:pt x="18417" y="6944"/>
                          <a:pt x="18417" y="6781"/>
                          <a:pt x="18444" y="6646"/>
                        </a:cubicBezTo>
                        <a:cubicBezTo>
                          <a:pt x="18471" y="6510"/>
                          <a:pt x="18471" y="6401"/>
                          <a:pt x="18471" y="6293"/>
                        </a:cubicBezTo>
                        <a:lnTo>
                          <a:pt x="18390" y="6239"/>
                        </a:lnTo>
                        <a:cubicBezTo>
                          <a:pt x="18309" y="6212"/>
                          <a:pt x="18227" y="6157"/>
                          <a:pt x="18173" y="6076"/>
                        </a:cubicBezTo>
                        <a:lnTo>
                          <a:pt x="18173" y="6212"/>
                        </a:lnTo>
                        <a:lnTo>
                          <a:pt x="18173" y="6727"/>
                        </a:lnTo>
                        <a:lnTo>
                          <a:pt x="18173" y="7269"/>
                        </a:lnTo>
                        <a:cubicBezTo>
                          <a:pt x="18173" y="7378"/>
                          <a:pt x="18173" y="7459"/>
                          <a:pt x="18173" y="7568"/>
                        </a:cubicBezTo>
                        <a:cubicBezTo>
                          <a:pt x="18173" y="7649"/>
                          <a:pt x="18146" y="7731"/>
                          <a:pt x="18119" y="7812"/>
                        </a:cubicBezTo>
                        <a:cubicBezTo>
                          <a:pt x="18119" y="7839"/>
                          <a:pt x="18098" y="7853"/>
                          <a:pt x="18075" y="7853"/>
                        </a:cubicBezTo>
                        <a:cubicBezTo>
                          <a:pt x="18051" y="7853"/>
                          <a:pt x="18024" y="7839"/>
                          <a:pt x="18010" y="7812"/>
                        </a:cubicBezTo>
                        <a:cubicBezTo>
                          <a:pt x="18010" y="7731"/>
                          <a:pt x="18010" y="7622"/>
                          <a:pt x="18010" y="7541"/>
                        </a:cubicBezTo>
                        <a:lnTo>
                          <a:pt x="18010" y="7269"/>
                        </a:lnTo>
                        <a:cubicBezTo>
                          <a:pt x="18037" y="7080"/>
                          <a:pt x="18037" y="6917"/>
                          <a:pt x="18037" y="6727"/>
                        </a:cubicBezTo>
                        <a:lnTo>
                          <a:pt x="18037" y="6184"/>
                        </a:lnTo>
                        <a:lnTo>
                          <a:pt x="18037" y="5913"/>
                        </a:lnTo>
                        <a:cubicBezTo>
                          <a:pt x="18037" y="5859"/>
                          <a:pt x="18037" y="5805"/>
                          <a:pt x="18037" y="5751"/>
                        </a:cubicBezTo>
                        <a:cubicBezTo>
                          <a:pt x="18010" y="5723"/>
                          <a:pt x="18010" y="5669"/>
                          <a:pt x="18010" y="5642"/>
                        </a:cubicBezTo>
                        <a:cubicBezTo>
                          <a:pt x="17983" y="5561"/>
                          <a:pt x="17929" y="5479"/>
                          <a:pt x="17848" y="5425"/>
                        </a:cubicBezTo>
                        <a:lnTo>
                          <a:pt x="17739" y="5425"/>
                        </a:lnTo>
                        <a:cubicBezTo>
                          <a:pt x="17766" y="5696"/>
                          <a:pt x="17766" y="5968"/>
                          <a:pt x="17766" y="6266"/>
                        </a:cubicBezTo>
                        <a:lnTo>
                          <a:pt x="17766" y="7134"/>
                        </a:lnTo>
                        <a:lnTo>
                          <a:pt x="17766" y="8002"/>
                        </a:lnTo>
                        <a:cubicBezTo>
                          <a:pt x="17766" y="8300"/>
                          <a:pt x="17766" y="8571"/>
                          <a:pt x="17712" y="8870"/>
                        </a:cubicBezTo>
                        <a:cubicBezTo>
                          <a:pt x="17712" y="8883"/>
                          <a:pt x="17698" y="8890"/>
                          <a:pt x="17685" y="8890"/>
                        </a:cubicBezTo>
                        <a:cubicBezTo>
                          <a:pt x="17671" y="8890"/>
                          <a:pt x="17658" y="8883"/>
                          <a:pt x="17658" y="8870"/>
                        </a:cubicBezTo>
                        <a:cubicBezTo>
                          <a:pt x="17603" y="8571"/>
                          <a:pt x="17576" y="8300"/>
                          <a:pt x="17603" y="8002"/>
                        </a:cubicBezTo>
                        <a:lnTo>
                          <a:pt x="17603" y="7134"/>
                        </a:lnTo>
                        <a:lnTo>
                          <a:pt x="17603" y="6266"/>
                        </a:lnTo>
                        <a:cubicBezTo>
                          <a:pt x="17603" y="5995"/>
                          <a:pt x="17631" y="5723"/>
                          <a:pt x="17631" y="5479"/>
                        </a:cubicBezTo>
                        <a:lnTo>
                          <a:pt x="17631" y="5479"/>
                        </a:lnTo>
                        <a:lnTo>
                          <a:pt x="17576" y="5506"/>
                        </a:lnTo>
                        <a:cubicBezTo>
                          <a:pt x="17414" y="5669"/>
                          <a:pt x="17197" y="5778"/>
                          <a:pt x="16980" y="5832"/>
                        </a:cubicBezTo>
                        <a:cubicBezTo>
                          <a:pt x="16969" y="5836"/>
                          <a:pt x="16959" y="5837"/>
                          <a:pt x="16950" y="5837"/>
                        </a:cubicBezTo>
                        <a:cubicBezTo>
                          <a:pt x="16891" y="5837"/>
                          <a:pt x="16871" y="5767"/>
                          <a:pt x="16871" y="5696"/>
                        </a:cubicBezTo>
                        <a:cubicBezTo>
                          <a:pt x="16925" y="5452"/>
                          <a:pt x="16871" y="5181"/>
                          <a:pt x="16654" y="4991"/>
                        </a:cubicBezTo>
                        <a:cubicBezTo>
                          <a:pt x="16627" y="5940"/>
                          <a:pt x="16600" y="6863"/>
                          <a:pt x="16546" y="7812"/>
                        </a:cubicBezTo>
                        <a:cubicBezTo>
                          <a:pt x="16546" y="7871"/>
                          <a:pt x="16503" y="7915"/>
                          <a:pt x="16449" y="7915"/>
                        </a:cubicBezTo>
                        <a:cubicBezTo>
                          <a:pt x="16428" y="7915"/>
                          <a:pt x="16406" y="7908"/>
                          <a:pt x="16383" y="7893"/>
                        </a:cubicBezTo>
                        <a:cubicBezTo>
                          <a:pt x="16085" y="7731"/>
                          <a:pt x="15868" y="7459"/>
                          <a:pt x="15786" y="7134"/>
                        </a:cubicBezTo>
                        <a:cubicBezTo>
                          <a:pt x="15678" y="6781"/>
                          <a:pt x="15596" y="6401"/>
                          <a:pt x="15488" y="6022"/>
                        </a:cubicBezTo>
                        <a:lnTo>
                          <a:pt x="15352" y="5425"/>
                        </a:lnTo>
                        <a:cubicBezTo>
                          <a:pt x="15325" y="5262"/>
                          <a:pt x="15271" y="5100"/>
                          <a:pt x="15189" y="4964"/>
                        </a:cubicBezTo>
                        <a:cubicBezTo>
                          <a:pt x="15150" y="4917"/>
                          <a:pt x="15109" y="4897"/>
                          <a:pt x="15066" y="4897"/>
                        </a:cubicBezTo>
                        <a:cubicBezTo>
                          <a:pt x="14960" y="4897"/>
                          <a:pt x="14844" y="5019"/>
                          <a:pt x="14728" y="5154"/>
                        </a:cubicBezTo>
                        <a:cubicBezTo>
                          <a:pt x="14601" y="5306"/>
                          <a:pt x="14451" y="5482"/>
                          <a:pt x="14232" y="5482"/>
                        </a:cubicBezTo>
                        <a:cubicBezTo>
                          <a:pt x="14217" y="5482"/>
                          <a:pt x="14202" y="5481"/>
                          <a:pt x="14186" y="5479"/>
                        </a:cubicBezTo>
                        <a:cubicBezTo>
                          <a:pt x="14132" y="5479"/>
                          <a:pt x="14104" y="5452"/>
                          <a:pt x="14077" y="5398"/>
                        </a:cubicBezTo>
                        <a:cubicBezTo>
                          <a:pt x="13969" y="4964"/>
                          <a:pt x="13860" y="4530"/>
                          <a:pt x="13752" y="4096"/>
                        </a:cubicBezTo>
                        <a:cubicBezTo>
                          <a:pt x="13535" y="4177"/>
                          <a:pt x="13481" y="4530"/>
                          <a:pt x="13426" y="4747"/>
                        </a:cubicBezTo>
                        <a:cubicBezTo>
                          <a:pt x="13345" y="5045"/>
                          <a:pt x="13237" y="5398"/>
                          <a:pt x="12911" y="5479"/>
                        </a:cubicBezTo>
                        <a:cubicBezTo>
                          <a:pt x="12857" y="5479"/>
                          <a:pt x="12803" y="5479"/>
                          <a:pt x="12775" y="5425"/>
                        </a:cubicBezTo>
                        <a:cubicBezTo>
                          <a:pt x="12586" y="5154"/>
                          <a:pt x="12477" y="4828"/>
                          <a:pt x="12477" y="4503"/>
                        </a:cubicBezTo>
                        <a:cubicBezTo>
                          <a:pt x="12450" y="4557"/>
                          <a:pt x="12396" y="4611"/>
                          <a:pt x="12369" y="4666"/>
                        </a:cubicBezTo>
                        <a:cubicBezTo>
                          <a:pt x="12314" y="4774"/>
                          <a:pt x="12233" y="4883"/>
                          <a:pt x="12152" y="4964"/>
                        </a:cubicBezTo>
                        <a:cubicBezTo>
                          <a:pt x="12107" y="4986"/>
                          <a:pt x="12062" y="4996"/>
                          <a:pt x="12019" y="4996"/>
                        </a:cubicBezTo>
                        <a:cubicBezTo>
                          <a:pt x="11905" y="4996"/>
                          <a:pt x="11804" y="4927"/>
                          <a:pt x="11745" y="4828"/>
                        </a:cubicBezTo>
                        <a:cubicBezTo>
                          <a:pt x="11690" y="4693"/>
                          <a:pt x="11663" y="4584"/>
                          <a:pt x="11636" y="4449"/>
                        </a:cubicBezTo>
                        <a:cubicBezTo>
                          <a:pt x="11609" y="4367"/>
                          <a:pt x="11582" y="4286"/>
                          <a:pt x="11555" y="4204"/>
                        </a:cubicBezTo>
                        <a:lnTo>
                          <a:pt x="11229" y="4503"/>
                        </a:lnTo>
                        <a:cubicBezTo>
                          <a:pt x="11284" y="4530"/>
                          <a:pt x="11284" y="4611"/>
                          <a:pt x="11229" y="4638"/>
                        </a:cubicBezTo>
                        <a:cubicBezTo>
                          <a:pt x="11100" y="4731"/>
                          <a:pt x="10946" y="4785"/>
                          <a:pt x="10784" y="4785"/>
                        </a:cubicBezTo>
                        <a:cubicBezTo>
                          <a:pt x="10708" y="4785"/>
                          <a:pt x="10629" y="4773"/>
                          <a:pt x="10551" y="4747"/>
                        </a:cubicBezTo>
                        <a:cubicBezTo>
                          <a:pt x="10443" y="4693"/>
                          <a:pt x="10334" y="4638"/>
                          <a:pt x="10253" y="4584"/>
                        </a:cubicBezTo>
                        <a:cubicBezTo>
                          <a:pt x="10172" y="4523"/>
                          <a:pt x="10044" y="4493"/>
                          <a:pt x="9963" y="4493"/>
                        </a:cubicBezTo>
                        <a:cubicBezTo>
                          <a:pt x="9936" y="4493"/>
                          <a:pt x="9914" y="4496"/>
                          <a:pt x="9900" y="4503"/>
                        </a:cubicBezTo>
                        <a:cubicBezTo>
                          <a:pt x="9846" y="4530"/>
                          <a:pt x="9792" y="4557"/>
                          <a:pt x="9738" y="4584"/>
                        </a:cubicBezTo>
                        <a:lnTo>
                          <a:pt x="9738" y="5940"/>
                        </a:lnTo>
                        <a:lnTo>
                          <a:pt x="9738" y="6646"/>
                        </a:lnTo>
                        <a:cubicBezTo>
                          <a:pt x="9710" y="6835"/>
                          <a:pt x="9738" y="7025"/>
                          <a:pt x="9846" y="7215"/>
                        </a:cubicBezTo>
                        <a:cubicBezTo>
                          <a:pt x="9982" y="7405"/>
                          <a:pt x="10280" y="7432"/>
                          <a:pt x="10524" y="7459"/>
                        </a:cubicBezTo>
                        <a:cubicBezTo>
                          <a:pt x="10795" y="7459"/>
                          <a:pt x="11067" y="7541"/>
                          <a:pt x="11284" y="7703"/>
                        </a:cubicBezTo>
                        <a:cubicBezTo>
                          <a:pt x="11663" y="8056"/>
                          <a:pt x="11663" y="8653"/>
                          <a:pt x="11907" y="9060"/>
                        </a:cubicBezTo>
                        <a:cubicBezTo>
                          <a:pt x="11989" y="9168"/>
                          <a:pt x="12070" y="9249"/>
                          <a:pt x="12179" y="9331"/>
                        </a:cubicBezTo>
                        <a:cubicBezTo>
                          <a:pt x="12341" y="9412"/>
                          <a:pt x="12504" y="9439"/>
                          <a:pt x="12667" y="9466"/>
                        </a:cubicBezTo>
                        <a:lnTo>
                          <a:pt x="13887" y="9656"/>
                        </a:lnTo>
                        <a:cubicBezTo>
                          <a:pt x="14728" y="9765"/>
                          <a:pt x="15542" y="9900"/>
                          <a:pt x="16383" y="10036"/>
                        </a:cubicBezTo>
                        <a:cubicBezTo>
                          <a:pt x="16437" y="10036"/>
                          <a:pt x="16491" y="10117"/>
                          <a:pt x="16464" y="10172"/>
                        </a:cubicBezTo>
                        <a:cubicBezTo>
                          <a:pt x="16437" y="10226"/>
                          <a:pt x="16383" y="10253"/>
                          <a:pt x="16329" y="10253"/>
                        </a:cubicBezTo>
                        <a:cubicBezTo>
                          <a:pt x="15596" y="10145"/>
                          <a:pt x="14837" y="10009"/>
                          <a:pt x="14104" y="9900"/>
                        </a:cubicBezTo>
                        <a:lnTo>
                          <a:pt x="14104" y="9900"/>
                        </a:lnTo>
                        <a:cubicBezTo>
                          <a:pt x="14132" y="10036"/>
                          <a:pt x="14159" y="10172"/>
                          <a:pt x="14186" y="10307"/>
                        </a:cubicBezTo>
                        <a:cubicBezTo>
                          <a:pt x="14213" y="10497"/>
                          <a:pt x="14240" y="10687"/>
                          <a:pt x="14267" y="10877"/>
                        </a:cubicBezTo>
                        <a:cubicBezTo>
                          <a:pt x="14321" y="11067"/>
                          <a:pt x="14349" y="11257"/>
                          <a:pt x="14376" y="11447"/>
                        </a:cubicBezTo>
                        <a:cubicBezTo>
                          <a:pt x="14403" y="11636"/>
                          <a:pt x="14430" y="11826"/>
                          <a:pt x="14430" y="12016"/>
                        </a:cubicBezTo>
                        <a:cubicBezTo>
                          <a:pt x="14430" y="12050"/>
                          <a:pt x="14399" y="12073"/>
                          <a:pt x="14369" y="12073"/>
                        </a:cubicBezTo>
                        <a:cubicBezTo>
                          <a:pt x="14350" y="12073"/>
                          <a:pt x="14332" y="12064"/>
                          <a:pt x="14321" y="12043"/>
                        </a:cubicBezTo>
                        <a:cubicBezTo>
                          <a:pt x="14267" y="11880"/>
                          <a:pt x="14213" y="11691"/>
                          <a:pt x="14186" y="11501"/>
                        </a:cubicBezTo>
                        <a:cubicBezTo>
                          <a:pt x="14159" y="11311"/>
                          <a:pt x="14104" y="11121"/>
                          <a:pt x="14077" y="10931"/>
                        </a:cubicBezTo>
                        <a:cubicBezTo>
                          <a:pt x="14050" y="10741"/>
                          <a:pt x="14023" y="10551"/>
                          <a:pt x="13996" y="10362"/>
                        </a:cubicBezTo>
                        <a:cubicBezTo>
                          <a:pt x="13969" y="10280"/>
                          <a:pt x="13942" y="10145"/>
                          <a:pt x="13942" y="10063"/>
                        </a:cubicBezTo>
                        <a:cubicBezTo>
                          <a:pt x="13942" y="10009"/>
                          <a:pt x="13915" y="9955"/>
                          <a:pt x="13915" y="9873"/>
                        </a:cubicBezTo>
                        <a:lnTo>
                          <a:pt x="13453" y="9819"/>
                        </a:lnTo>
                        <a:lnTo>
                          <a:pt x="12830" y="9711"/>
                        </a:lnTo>
                        <a:cubicBezTo>
                          <a:pt x="12640" y="9683"/>
                          <a:pt x="12450" y="9656"/>
                          <a:pt x="12260" y="9602"/>
                        </a:cubicBezTo>
                        <a:cubicBezTo>
                          <a:pt x="11989" y="9521"/>
                          <a:pt x="11772" y="9304"/>
                          <a:pt x="11663" y="9032"/>
                        </a:cubicBezTo>
                        <a:cubicBezTo>
                          <a:pt x="11528" y="8816"/>
                          <a:pt x="11473" y="8544"/>
                          <a:pt x="11392" y="8300"/>
                        </a:cubicBezTo>
                        <a:cubicBezTo>
                          <a:pt x="11311" y="8056"/>
                          <a:pt x="11175" y="7866"/>
                          <a:pt x="10958" y="7758"/>
                        </a:cubicBezTo>
                        <a:cubicBezTo>
                          <a:pt x="10687" y="7676"/>
                          <a:pt x="10416" y="7622"/>
                          <a:pt x="10144" y="7622"/>
                        </a:cubicBezTo>
                        <a:cubicBezTo>
                          <a:pt x="9846" y="7568"/>
                          <a:pt x="9602" y="7324"/>
                          <a:pt x="9575" y="7025"/>
                        </a:cubicBezTo>
                        <a:cubicBezTo>
                          <a:pt x="9548" y="6835"/>
                          <a:pt x="9548" y="6646"/>
                          <a:pt x="9575" y="6429"/>
                        </a:cubicBezTo>
                        <a:lnTo>
                          <a:pt x="9575" y="5805"/>
                        </a:lnTo>
                        <a:cubicBezTo>
                          <a:pt x="9575" y="5398"/>
                          <a:pt x="9575" y="4991"/>
                          <a:pt x="9629" y="4584"/>
                        </a:cubicBezTo>
                        <a:cubicBezTo>
                          <a:pt x="9521" y="4557"/>
                          <a:pt x="9466" y="4503"/>
                          <a:pt x="9439" y="4394"/>
                        </a:cubicBezTo>
                        <a:cubicBezTo>
                          <a:pt x="9412" y="4232"/>
                          <a:pt x="9385" y="3960"/>
                          <a:pt x="9195" y="3879"/>
                        </a:cubicBezTo>
                        <a:cubicBezTo>
                          <a:pt x="9167" y="3867"/>
                          <a:pt x="9138" y="3861"/>
                          <a:pt x="9110" y="3861"/>
                        </a:cubicBezTo>
                        <a:cubicBezTo>
                          <a:pt x="8951" y="3861"/>
                          <a:pt x="8807" y="4039"/>
                          <a:pt x="8761" y="4177"/>
                        </a:cubicBezTo>
                        <a:cubicBezTo>
                          <a:pt x="8680" y="4367"/>
                          <a:pt x="8571" y="4530"/>
                          <a:pt x="8408" y="4693"/>
                        </a:cubicBezTo>
                        <a:cubicBezTo>
                          <a:pt x="8343" y="4758"/>
                          <a:pt x="8257" y="4794"/>
                          <a:pt x="8170" y="4794"/>
                        </a:cubicBezTo>
                        <a:cubicBezTo>
                          <a:pt x="8113" y="4794"/>
                          <a:pt x="8055" y="4779"/>
                          <a:pt x="8002" y="4747"/>
                        </a:cubicBezTo>
                        <a:lnTo>
                          <a:pt x="8002" y="4747"/>
                        </a:lnTo>
                        <a:cubicBezTo>
                          <a:pt x="8029" y="4855"/>
                          <a:pt x="8056" y="4964"/>
                          <a:pt x="8056" y="5045"/>
                        </a:cubicBezTo>
                        <a:cubicBezTo>
                          <a:pt x="8083" y="5100"/>
                          <a:pt x="8083" y="5154"/>
                          <a:pt x="8083" y="5208"/>
                        </a:cubicBezTo>
                        <a:cubicBezTo>
                          <a:pt x="8083" y="5262"/>
                          <a:pt x="8083" y="5317"/>
                          <a:pt x="8083" y="5371"/>
                        </a:cubicBezTo>
                        <a:cubicBezTo>
                          <a:pt x="8083" y="5384"/>
                          <a:pt x="8063" y="5391"/>
                          <a:pt x="8042" y="5391"/>
                        </a:cubicBezTo>
                        <a:cubicBezTo>
                          <a:pt x="8022" y="5391"/>
                          <a:pt x="8002" y="5384"/>
                          <a:pt x="8002" y="5371"/>
                        </a:cubicBezTo>
                        <a:cubicBezTo>
                          <a:pt x="7974" y="5317"/>
                          <a:pt x="7974" y="5262"/>
                          <a:pt x="7947" y="5208"/>
                        </a:cubicBezTo>
                        <a:cubicBezTo>
                          <a:pt x="7947" y="5154"/>
                          <a:pt x="7947" y="5100"/>
                          <a:pt x="7947" y="5072"/>
                        </a:cubicBezTo>
                        <a:cubicBezTo>
                          <a:pt x="7947" y="4964"/>
                          <a:pt x="7947" y="4855"/>
                          <a:pt x="7947" y="4747"/>
                        </a:cubicBezTo>
                        <a:cubicBezTo>
                          <a:pt x="7947" y="4720"/>
                          <a:pt x="7947" y="4720"/>
                          <a:pt x="7974" y="4720"/>
                        </a:cubicBezTo>
                        <a:cubicBezTo>
                          <a:pt x="7947" y="4693"/>
                          <a:pt x="7920" y="4666"/>
                          <a:pt x="7893" y="4638"/>
                        </a:cubicBezTo>
                        <a:cubicBezTo>
                          <a:pt x="7757" y="4476"/>
                          <a:pt x="7676" y="4286"/>
                          <a:pt x="7622" y="4069"/>
                        </a:cubicBezTo>
                        <a:cubicBezTo>
                          <a:pt x="7622" y="4015"/>
                          <a:pt x="7622" y="3960"/>
                          <a:pt x="7622" y="3906"/>
                        </a:cubicBezTo>
                        <a:cubicBezTo>
                          <a:pt x="7622" y="3852"/>
                          <a:pt x="7622" y="3770"/>
                          <a:pt x="7622" y="3716"/>
                        </a:cubicBezTo>
                        <a:cubicBezTo>
                          <a:pt x="7592" y="3686"/>
                          <a:pt x="7571" y="3665"/>
                          <a:pt x="7548" y="3665"/>
                        </a:cubicBezTo>
                        <a:cubicBezTo>
                          <a:pt x="7530" y="3665"/>
                          <a:pt x="7511" y="3679"/>
                          <a:pt x="7486" y="3716"/>
                        </a:cubicBezTo>
                        <a:cubicBezTo>
                          <a:pt x="7432" y="3770"/>
                          <a:pt x="7378" y="3879"/>
                          <a:pt x="7324" y="3933"/>
                        </a:cubicBezTo>
                        <a:cubicBezTo>
                          <a:pt x="7269" y="4042"/>
                          <a:pt x="7215" y="4123"/>
                          <a:pt x="7134" y="4204"/>
                        </a:cubicBezTo>
                        <a:cubicBezTo>
                          <a:pt x="7113" y="4225"/>
                          <a:pt x="7088" y="4234"/>
                          <a:pt x="7064" y="4234"/>
                        </a:cubicBezTo>
                        <a:cubicBezTo>
                          <a:pt x="7025" y="4234"/>
                          <a:pt x="6988" y="4211"/>
                          <a:pt x="6971" y="4177"/>
                        </a:cubicBezTo>
                        <a:cubicBezTo>
                          <a:pt x="6835" y="3960"/>
                          <a:pt x="6781" y="3689"/>
                          <a:pt x="6835" y="3445"/>
                        </a:cubicBezTo>
                        <a:cubicBezTo>
                          <a:pt x="6890" y="3228"/>
                          <a:pt x="6917" y="3038"/>
                          <a:pt x="6890" y="2821"/>
                        </a:cubicBezTo>
                        <a:cubicBezTo>
                          <a:pt x="6835" y="2821"/>
                          <a:pt x="6781" y="2794"/>
                          <a:pt x="6781" y="2740"/>
                        </a:cubicBezTo>
                        <a:cubicBezTo>
                          <a:pt x="6758" y="2694"/>
                          <a:pt x="6706" y="2677"/>
                          <a:pt x="6648" y="2677"/>
                        </a:cubicBezTo>
                        <a:cubicBezTo>
                          <a:pt x="6568" y="2677"/>
                          <a:pt x="6475" y="2708"/>
                          <a:pt x="6428" y="2740"/>
                        </a:cubicBezTo>
                        <a:cubicBezTo>
                          <a:pt x="6320" y="2875"/>
                          <a:pt x="6211" y="3011"/>
                          <a:pt x="6103" y="3174"/>
                        </a:cubicBezTo>
                        <a:cubicBezTo>
                          <a:pt x="6130" y="3282"/>
                          <a:pt x="6157" y="3418"/>
                          <a:pt x="6130" y="3526"/>
                        </a:cubicBezTo>
                        <a:lnTo>
                          <a:pt x="6130" y="3906"/>
                        </a:lnTo>
                        <a:lnTo>
                          <a:pt x="6130" y="4313"/>
                        </a:lnTo>
                        <a:cubicBezTo>
                          <a:pt x="6157" y="4449"/>
                          <a:pt x="6130" y="4557"/>
                          <a:pt x="6103" y="4693"/>
                        </a:cubicBezTo>
                        <a:cubicBezTo>
                          <a:pt x="6103" y="4706"/>
                          <a:pt x="6083" y="4713"/>
                          <a:pt x="6059" y="4713"/>
                        </a:cubicBezTo>
                        <a:cubicBezTo>
                          <a:pt x="6035" y="4713"/>
                          <a:pt x="6008" y="4706"/>
                          <a:pt x="5994" y="4693"/>
                        </a:cubicBezTo>
                        <a:cubicBezTo>
                          <a:pt x="5967" y="4557"/>
                          <a:pt x="5967" y="4421"/>
                          <a:pt x="5967" y="4313"/>
                        </a:cubicBezTo>
                        <a:lnTo>
                          <a:pt x="5967" y="3906"/>
                        </a:lnTo>
                        <a:lnTo>
                          <a:pt x="5967" y="3526"/>
                        </a:lnTo>
                        <a:lnTo>
                          <a:pt x="5967" y="3309"/>
                        </a:lnTo>
                        <a:cubicBezTo>
                          <a:pt x="5940" y="3336"/>
                          <a:pt x="5886" y="3364"/>
                          <a:pt x="5805" y="3391"/>
                        </a:cubicBezTo>
                        <a:cubicBezTo>
                          <a:pt x="5832" y="3526"/>
                          <a:pt x="5832" y="3635"/>
                          <a:pt x="5832" y="3770"/>
                        </a:cubicBezTo>
                        <a:cubicBezTo>
                          <a:pt x="5832" y="3852"/>
                          <a:pt x="5832" y="3933"/>
                          <a:pt x="5832" y="4015"/>
                        </a:cubicBezTo>
                        <a:cubicBezTo>
                          <a:pt x="5832" y="4123"/>
                          <a:pt x="5832" y="4204"/>
                          <a:pt x="5777" y="4286"/>
                        </a:cubicBezTo>
                        <a:cubicBezTo>
                          <a:pt x="5777" y="4299"/>
                          <a:pt x="5764" y="4306"/>
                          <a:pt x="5750" y="4306"/>
                        </a:cubicBezTo>
                        <a:cubicBezTo>
                          <a:pt x="5737" y="4306"/>
                          <a:pt x="5723" y="4299"/>
                          <a:pt x="5723" y="4286"/>
                        </a:cubicBezTo>
                        <a:cubicBezTo>
                          <a:pt x="5696" y="4204"/>
                          <a:pt x="5696" y="4123"/>
                          <a:pt x="5723" y="4042"/>
                        </a:cubicBezTo>
                        <a:lnTo>
                          <a:pt x="5723" y="3770"/>
                        </a:lnTo>
                        <a:lnTo>
                          <a:pt x="5723" y="3445"/>
                        </a:lnTo>
                        <a:lnTo>
                          <a:pt x="5533" y="3445"/>
                        </a:lnTo>
                        <a:cubicBezTo>
                          <a:pt x="5343" y="3391"/>
                          <a:pt x="5289" y="3201"/>
                          <a:pt x="5181" y="3038"/>
                        </a:cubicBezTo>
                        <a:cubicBezTo>
                          <a:pt x="5154" y="2984"/>
                          <a:pt x="5099" y="2957"/>
                          <a:pt x="5045" y="2930"/>
                        </a:cubicBezTo>
                        <a:cubicBezTo>
                          <a:pt x="4964" y="2930"/>
                          <a:pt x="4909" y="2984"/>
                          <a:pt x="4855" y="3038"/>
                        </a:cubicBezTo>
                        <a:cubicBezTo>
                          <a:pt x="4720" y="3174"/>
                          <a:pt x="4720" y="3391"/>
                          <a:pt x="4638" y="3581"/>
                        </a:cubicBezTo>
                        <a:cubicBezTo>
                          <a:pt x="4584" y="3743"/>
                          <a:pt x="4448" y="3879"/>
                          <a:pt x="4259" y="3933"/>
                        </a:cubicBezTo>
                        <a:cubicBezTo>
                          <a:pt x="4232" y="3938"/>
                          <a:pt x="4206" y="3940"/>
                          <a:pt x="4180" y="3940"/>
                        </a:cubicBezTo>
                        <a:cubicBezTo>
                          <a:pt x="4045" y="3940"/>
                          <a:pt x="3920" y="3880"/>
                          <a:pt x="3852" y="3743"/>
                        </a:cubicBezTo>
                        <a:cubicBezTo>
                          <a:pt x="3770" y="3608"/>
                          <a:pt x="3716" y="3445"/>
                          <a:pt x="3689" y="3282"/>
                        </a:cubicBezTo>
                        <a:cubicBezTo>
                          <a:pt x="3651" y="3207"/>
                          <a:pt x="3561" y="3105"/>
                          <a:pt x="3482" y="3105"/>
                        </a:cubicBezTo>
                        <a:cubicBezTo>
                          <a:pt x="3448" y="3105"/>
                          <a:pt x="3415" y="3124"/>
                          <a:pt x="3391" y="3174"/>
                        </a:cubicBezTo>
                        <a:cubicBezTo>
                          <a:pt x="3363" y="3282"/>
                          <a:pt x="3336" y="3364"/>
                          <a:pt x="3336" y="3472"/>
                        </a:cubicBezTo>
                        <a:cubicBezTo>
                          <a:pt x="3309" y="3581"/>
                          <a:pt x="3282" y="3689"/>
                          <a:pt x="3282" y="3798"/>
                        </a:cubicBezTo>
                        <a:cubicBezTo>
                          <a:pt x="3255" y="4015"/>
                          <a:pt x="3228" y="4232"/>
                          <a:pt x="3228" y="4476"/>
                        </a:cubicBezTo>
                        <a:cubicBezTo>
                          <a:pt x="3228" y="4638"/>
                          <a:pt x="3174" y="4828"/>
                          <a:pt x="2984" y="4883"/>
                        </a:cubicBezTo>
                        <a:cubicBezTo>
                          <a:pt x="2962" y="4890"/>
                          <a:pt x="2940" y="4893"/>
                          <a:pt x="2918" y="4893"/>
                        </a:cubicBezTo>
                        <a:cubicBezTo>
                          <a:pt x="2778" y="4893"/>
                          <a:pt x="2644" y="4756"/>
                          <a:pt x="2550" y="4638"/>
                        </a:cubicBezTo>
                        <a:cubicBezTo>
                          <a:pt x="2441" y="4449"/>
                          <a:pt x="2360" y="4259"/>
                          <a:pt x="2278" y="4069"/>
                        </a:cubicBezTo>
                        <a:cubicBezTo>
                          <a:pt x="2197" y="3879"/>
                          <a:pt x="2143" y="3662"/>
                          <a:pt x="2089" y="3472"/>
                        </a:cubicBezTo>
                        <a:cubicBezTo>
                          <a:pt x="2034" y="3255"/>
                          <a:pt x="2007" y="3065"/>
                          <a:pt x="1953" y="2848"/>
                        </a:cubicBezTo>
                        <a:cubicBezTo>
                          <a:pt x="1953" y="2767"/>
                          <a:pt x="1926" y="2713"/>
                          <a:pt x="1872" y="2658"/>
                        </a:cubicBezTo>
                        <a:cubicBezTo>
                          <a:pt x="1855" y="2642"/>
                          <a:pt x="1838" y="2635"/>
                          <a:pt x="1822" y="2635"/>
                        </a:cubicBezTo>
                        <a:cubicBezTo>
                          <a:pt x="1786" y="2635"/>
                          <a:pt x="1755" y="2667"/>
                          <a:pt x="1736" y="2686"/>
                        </a:cubicBezTo>
                        <a:cubicBezTo>
                          <a:pt x="1627" y="2821"/>
                          <a:pt x="1573" y="2984"/>
                          <a:pt x="1573" y="3147"/>
                        </a:cubicBezTo>
                        <a:cubicBezTo>
                          <a:pt x="1546" y="3282"/>
                          <a:pt x="1465" y="3391"/>
                          <a:pt x="1356" y="3499"/>
                        </a:cubicBezTo>
                        <a:lnTo>
                          <a:pt x="1356" y="3960"/>
                        </a:lnTo>
                        <a:lnTo>
                          <a:pt x="1356" y="4204"/>
                        </a:lnTo>
                        <a:cubicBezTo>
                          <a:pt x="1356" y="4286"/>
                          <a:pt x="1356" y="4367"/>
                          <a:pt x="1329" y="4449"/>
                        </a:cubicBezTo>
                        <a:cubicBezTo>
                          <a:pt x="1316" y="4462"/>
                          <a:pt x="1302" y="4469"/>
                          <a:pt x="1288" y="4469"/>
                        </a:cubicBezTo>
                        <a:cubicBezTo>
                          <a:pt x="1275" y="4469"/>
                          <a:pt x="1261" y="4462"/>
                          <a:pt x="1248" y="4449"/>
                        </a:cubicBezTo>
                        <a:cubicBezTo>
                          <a:pt x="1221" y="4367"/>
                          <a:pt x="1221" y="4286"/>
                          <a:pt x="1221" y="4204"/>
                        </a:cubicBezTo>
                        <a:lnTo>
                          <a:pt x="1221" y="3960"/>
                        </a:lnTo>
                        <a:lnTo>
                          <a:pt x="1221" y="3526"/>
                        </a:lnTo>
                        <a:cubicBezTo>
                          <a:pt x="1194" y="3526"/>
                          <a:pt x="1166" y="3526"/>
                          <a:pt x="1166" y="3499"/>
                        </a:cubicBezTo>
                        <a:cubicBezTo>
                          <a:pt x="868" y="3174"/>
                          <a:pt x="624" y="2794"/>
                          <a:pt x="488" y="2360"/>
                        </a:cubicBezTo>
                        <a:lnTo>
                          <a:pt x="488" y="2360"/>
                        </a:lnTo>
                        <a:cubicBezTo>
                          <a:pt x="488" y="2496"/>
                          <a:pt x="488" y="2550"/>
                          <a:pt x="515" y="2713"/>
                        </a:cubicBezTo>
                        <a:cubicBezTo>
                          <a:pt x="543" y="2848"/>
                          <a:pt x="543" y="3011"/>
                          <a:pt x="570" y="3174"/>
                        </a:cubicBezTo>
                        <a:cubicBezTo>
                          <a:pt x="597" y="3336"/>
                          <a:pt x="597" y="3472"/>
                          <a:pt x="570" y="3635"/>
                        </a:cubicBezTo>
                        <a:cubicBezTo>
                          <a:pt x="556" y="3648"/>
                          <a:pt x="543" y="3655"/>
                          <a:pt x="529" y="3655"/>
                        </a:cubicBezTo>
                        <a:cubicBezTo>
                          <a:pt x="515" y="3655"/>
                          <a:pt x="502" y="3648"/>
                          <a:pt x="488" y="3635"/>
                        </a:cubicBezTo>
                        <a:cubicBezTo>
                          <a:pt x="461" y="3553"/>
                          <a:pt x="434" y="3472"/>
                          <a:pt x="407" y="3418"/>
                        </a:cubicBezTo>
                        <a:cubicBezTo>
                          <a:pt x="407" y="3336"/>
                          <a:pt x="380" y="3255"/>
                          <a:pt x="380" y="3174"/>
                        </a:cubicBezTo>
                        <a:cubicBezTo>
                          <a:pt x="353" y="3038"/>
                          <a:pt x="326" y="2848"/>
                          <a:pt x="326" y="2713"/>
                        </a:cubicBezTo>
                        <a:cubicBezTo>
                          <a:pt x="298" y="2577"/>
                          <a:pt x="271" y="2441"/>
                          <a:pt x="271" y="2279"/>
                        </a:cubicBezTo>
                        <a:lnTo>
                          <a:pt x="271" y="2252"/>
                        </a:lnTo>
                        <a:lnTo>
                          <a:pt x="271" y="2007"/>
                        </a:lnTo>
                        <a:cubicBezTo>
                          <a:pt x="217" y="2035"/>
                          <a:pt x="163" y="2062"/>
                          <a:pt x="81" y="2062"/>
                        </a:cubicBezTo>
                        <a:lnTo>
                          <a:pt x="0" y="2062"/>
                        </a:lnTo>
                        <a:cubicBezTo>
                          <a:pt x="0" y="2089"/>
                          <a:pt x="27" y="2116"/>
                          <a:pt x="27" y="2143"/>
                        </a:cubicBezTo>
                        <a:cubicBezTo>
                          <a:pt x="54" y="2279"/>
                          <a:pt x="81" y="2414"/>
                          <a:pt x="109" y="2550"/>
                        </a:cubicBezTo>
                        <a:cubicBezTo>
                          <a:pt x="109" y="2604"/>
                          <a:pt x="136" y="2686"/>
                          <a:pt x="136" y="2767"/>
                        </a:cubicBezTo>
                        <a:cubicBezTo>
                          <a:pt x="190" y="3174"/>
                          <a:pt x="217" y="3608"/>
                          <a:pt x="244" y="4042"/>
                        </a:cubicBezTo>
                        <a:cubicBezTo>
                          <a:pt x="298" y="5344"/>
                          <a:pt x="298" y="6727"/>
                          <a:pt x="1004" y="7866"/>
                        </a:cubicBezTo>
                        <a:cubicBezTo>
                          <a:pt x="1166" y="8110"/>
                          <a:pt x="1383" y="8327"/>
                          <a:pt x="1600" y="8544"/>
                        </a:cubicBezTo>
                        <a:cubicBezTo>
                          <a:pt x="1817" y="8680"/>
                          <a:pt x="2034" y="8843"/>
                          <a:pt x="2251" y="8951"/>
                        </a:cubicBezTo>
                        <a:cubicBezTo>
                          <a:pt x="2251" y="8924"/>
                          <a:pt x="2224" y="8897"/>
                          <a:pt x="2224" y="8897"/>
                        </a:cubicBezTo>
                        <a:cubicBezTo>
                          <a:pt x="2170" y="8816"/>
                          <a:pt x="2143" y="8734"/>
                          <a:pt x="2116" y="8680"/>
                        </a:cubicBezTo>
                        <a:cubicBezTo>
                          <a:pt x="2034" y="8517"/>
                          <a:pt x="1980" y="8382"/>
                          <a:pt x="1926" y="8219"/>
                        </a:cubicBezTo>
                        <a:cubicBezTo>
                          <a:pt x="1872" y="8056"/>
                          <a:pt x="1817" y="7893"/>
                          <a:pt x="1790" y="7731"/>
                        </a:cubicBezTo>
                        <a:cubicBezTo>
                          <a:pt x="1763" y="7649"/>
                          <a:pt x="1736" y="7568"/>
                          <a:pt x="1736" y="7486"/>
                        </a:cubicBezTo>
                        <a:cubicBezTo>
                          <a:pt x="1709" y="7432"/>
                          <a:pt x="1709" y="7351"/>
                          <a:pt x="1736" y="7269"/>
                        </a:cubicBezTo>
                        <a:cubicBezTo>
                          <a:pt x="1736" y="7238"/>
                          <a:pt x="1755" y="7225"/>
                          <a:pt x="1775" y="7225"/>
                        </a:cubicBezTo>
                        <a:cubicBezTo>
                          <a:pt x="1790" y="7225"/>
                          <a:pt x="1806" y="7231"/>
                          <a:pt x="1817" y="7242"/>
                        </a:cubicBezTo>
                        <a:cubicBezTo>
                          <a:pt x="1872" y="7324"/>
                          <a:pt x="1899" y="7378"/>
                          <a:pt x="1899" y="7459"/>
                        </a:cubicBezTo>
                        <a:cubicBezTo>
                          <a:pt x="1926" y="7541"/>
                          <a:pt x="1953" y="7622"/>
                          <a:pt x="1980" y="7703"/>
                        </a:cubicBezTo>
                        <a:cubicBezTo>
                          <a:pt x="2007" y="7866"/>
                          <a:pt x="2034" y="8002"/>
                          <a:pt x="2089" y="8165"/>
                        </a:cubicBezTo>
                        <a:cubicBezTo>
                          <a:pt x="2143" y="8327"/>
                          <a:pt x="2224" y="8463"/>
                          <a:pt x="2278" y="8626"/>
                        </a:cubicBezTo>
                        <a:cubicBezTo>
                          <a:pt x="2306" y="8680"/>
                          <a:pt x="2333" y="8761"/>
                          <a:pt x="2387" y="8843"/>
                        </a:cubicBezTo>
                        <a:cubicBezTo>
                          <a:pt x="2414" y="8897"/>
                          <a:pt x="2414" y="8978"/>
                          <a:pt x="2441" y="9060"/>
                        </a:cubicBezTo>
                        <a:lnTo>
                          <a:pt x="2523" y="9087"/>
                        </a:lnTo>
                        <a:cubicBezTo>
                          <a:pt x="2740" y="9195"/>
                          <a:pt x="2957" y="9331"/>
                          <a:pt x="3174" y="9466"/>
                        </a:cubicBezTo>
                        <a:cubicBezTo>
                          <a:pt x="3146" y="9222"/>
                          <a:pt x="3092" y="8951"/>
                          <a:pt x="3065" y="8680"/>
                        </a:cubicBezTo>
                        <a:cubicBezTo>
                          <a:pt x="3038" y="8490"/>
                          <a:pt x="3011" y="8327"/>
                          <a:pt x="3011" y="8165"/>
                        </a:cubicBezTo>
                        <a:cubicBezTo>
                          <a:pt x="3011" y="8002"/>
                          <a:pt x="3011" y="7839"/>
                          <a:pt x="3011" y="7676"/>
                        </a:cubicBezTo>
                        <a:cubicBezTo>
                          <a:pt x="3011" y="7649"/>
                          <a:pt x="3031" y="7636"/>
                          <a:pt x="3051" y="7636"/>
                        </a:cubicBezTo>
                        <a:cubicBezTo>
                          <a:pt x="3072" y="7636"/>
                          <a:pt x="3092" y="7649"/>
                          <a:pt x="3092" y="7676"/>
                        </a:cubicBezTo>
                        <a:cubicBezTo>
                          <a:pt x="3119" y="7839"/>
                          <a:pt x="3146" y="8029"/>
                          <a:pt x="3174" y="8192"/>
                        </a:cubicBezTo>
                        <a:cubicBezTo>
                          <a:pt x="3174" y="8382"/>
                          <a:pt x="3201" y="8544"/>
                          <a:pt x="3228" y="8734"/>
                        </a:cubicBezTo>
                        <a:cubicBezTo>
                          <a:pt x="3255" y="8924"/>
                          <a:pt x="3255" y="9114"/>
                          <a:pt x="3282" y="9304"/>
                        </a:cubicBezTo>
                        <a:cubicBezTo>
                          <a:pt x="3309" y="9385"/>
                          <a:pt x="3309" y="9494"/>
                          <a:pt x="3282" y="9602"/>
                        </a:cubicBezTo>
                        <a:lnTo>
                          <a:pt x="3336" y="9656"/>
                        </a:lnTo>
                        <a:cubicBezTo>
                          <a:pt x="3580" y="9873"/>
                          <a:pt x="3743" y="10145"/>
                          <a:pt x="3770" y="10470"/>
                        </a:cubicBezTo>
                        <a:cubicBezTo>
                          <a:pt x="3785" y="10528"/>
                          <a:pt x="3753" y="10555"/>
                          <a:pt x="3715" y="10555"/>
                        </a:cubicBezTo>
                        <a:cubicBezTo>
                          <a:pt x="3683" y="10555"/>
                          <a:pt x="3647" y="10535"/>
                          <a:pt x="3635" y="10497"/>
                        </a:cubicBezTo>
                        <a:cubicBezTo>
                          <a:pt x="3526" y="10172"/>
                          <a:pt x="3309" y="9873"/>
                          <a:pt x="3038" y="9656"/>
                        </a:cubicBezTo>
                        <a:cubicBezTo>
                          <a:pt x="2848" y="9521"/>
                          <a:pt x="2658" y="9412"/>
                          <a:pt x="2468" y="9304"/>
                        </a:cubicBezTo>
                        <a:lnTo>
                          <a:pt x="2468" y="9304"/>
                        </a:lnTo>
                        <a:cubicBezTo>
                          <a:pt x="2631" y="10063"/>
                          <a:pt x="2902" y="10796"/>
                          <a:pt x="3255" y="11501"/>
                        </a:cubicBezTo>
                        <a:cubicBezTo>
                          <a:pt x="3309" y="11609"/>
                          <a:pt x="3363" y="11718"/>
                          <a:pt x="3445" y="11853"/>
                        </a:cubicBezTo>
                        <a:cubicBezTo>
                          <a:pt x="3580" y="12043"/>
                          <a:pt x="3743" y="12233"/>
                          <a:pt x="3906" y="12396"/>
                        </a:cubicBezTo>
                        <a:lnTo>
                          <a:pt x="4042" y="12531"/>
                        </a:lnTo>
                        <a:cubicBezTo>
                          <a:pt x="4014" y="12342"/>
                          <a:pt x="3987" y="12152"/>
                          <a:pt x="3960" y="11962"/>
                        </a:cubicBezTo>
                        <a:cubicBezTo>
                          <a:pt x="3933" y="11880"/>
                          <a:pt x="3933" y="11799"/>
                          <a:pt x="3933" y="11718"/>
                        </a:cubicBezTo>
                        <a:cubicBezTo>
                          <a:pt x="3906" y="11582"/>
                          <a:pt x="3879" y="11419"/>
                          <a:pt x="3879" y="11284"/>
                        </a:cubicBezTo>
                        <a:cubicBezTo>
                          <a:pt x="3879" y="11175"/>
                          <a:pt x="3825" y="10985"/>
                          <a:pt x="3879" y="10877"/>
                        </a:cubicBezTo>
                        <a:lnTo>
                          <a:pt x="3960" y="10877"/>
                        </a:lnTo>
                        <a:cubicBezTo>
                          <a:pt x="4042" y="10985"/>
                          <a:pt x="4014" y="11121"/>
                          <a:pt x="4042" y="11257"/>
                        </a:cubicBezTo>
                        <a:cubicBezTo>
                          <a:pt x="4042" y="11419"/>
                          <a:pt x="4069" y="11555"/>
                          <a:pt x="4069" y="11718"/>
                        </a:cubicBezTo>
                        <a:cubicBezTo>
                          <a:pt x="4096" y="11799"/>
                          <a:pt x="4096" y="11880"/>
                          <a:pt x="4096" y="11989"/>
                        </a:cubicBezTo>
                        <a:cubicBezTo>
                          <a:pt x="4123" y="12179"/>
                          <a:pt x="4150" y="12369"/>
                          <a:pt x="4150" y="12586"/>
                        </a:cubicBezTo>
                        <a:cubicBezTo>
                          <a:pt x="4150" y="12586"/>
                          <a:pt x="4150" y="12613"/>
                          <a:pt x="4150" y="12613"/>
                        </a:cubicBezTo>
                        <a:lnTo>
                          <a:pt x="4313" y="12748"/>
                        </a:lnTo>
                        <a:lnTo>
                          <a:pt x="4313" y="12721"/>
                        </a:lnTo>
                        <a:cubicBezTo>
                          <a:pt x="4313" y="12613"/>
                          <a:pt x="4286" y="12531"/>
                          <a:pt x="4286" y="12423"/>
                        </a:cubicBezTo>
                        <a:lnTo>
                          <a:pt x="4231" y="11989"/>
                        </a:lnTo>
                        <a:lnTo>
                          <a:pt x="4231" y="11826"/>
                        </a:lnTo>
                        <a:cubicBezTo>
                          <a:pt x="4204" y="11419"/>
                          <a:pt x="4204" y="11013"/>
                          <a:pt x="4204" y="10606"/>
                        </a:cubicBezTo>
                        <a:cubicBezTo>
                          <a:pt x="4204" y="10579"/>
                          <a:pt x="4225" y="10565"/>
                          <a:pt x="4245" y="10565"/>
                        </a:cubicBezTo>
                        <a:cubicBezTo>
                          <a:pt x="4265" y="10565"/>
                          <a:pt x="4286" y="10579"/>
                          <a:pt x="4286" y="10606"/>
                        </a:cubicBezTo>
                        <a:cubicBezTo>
                          <a:pt x="4340" y="11013"/>
                          <a:pt x="4367" y="11419"/>
                          <a:pt x="4421" y="11799"/>
                        </a:cubicBezTo>
                        <a:cubicBezTo>
                          <a:pt x="4421" y="11880"/>
                          <a:pt x="4421" y="11935"/>
                          <a:pt x="4421" y="11989"/>
                        </a:cubicBezTo>
                        <a:cubicBezTo>
                          <a:pt x="4448" y="12125"/>
                          <a:pt x="4448" y="12314"/>
                          <a:pt x="4475" y="12396"/>
                        </a:cubicBezTo>
                        <a:cubicBezTo>
                          <a:pt x="4475" y="12504"/>
                          <a:pt x="4503" y="12613"/>
                          <a:pt x="4530" y="12721"/>
                        </a:cubicBezTo>
                        <a:cubicBezTo>
                          <a:pt x="4530" y="12776"/>
                          <a:pt x="4557" y="12830"/>
                          <a:pt x="4557" y="12884"/>
                        </a:cubicBezTo>
                        <a:cubicBezTo>
                          <a:pt x="4665" y="12965"/>
                          <a:pt x="4774" y="13020"/>
                          <a:pt x="4882" y="13074"/>
                        </a:cubicBezTo>
                        <a:cubicBezTo>
                          <a:pt x="5289" y="13210"/>
                          <a:pt x="5669" y="13427"/>
                          <a:pt x="6022" y="13671"/>
                        </a:cubicBezTo>
                        <a:cubicBezTo>
                          <a:pt x="6320" y="13969"/>
                          <a:pt x="6591" y="14322"/>
                          <a:pt x="6754" y="14701"/>
                        </a:cubicBezTo>
                        <a:cubicBezTo>
                          <a:pt x="6944" y="15054"/>
                          <a:pt x="7188" y="15379"/>
                          <a:pt x="7486" y="15624"/>
                        </a:cubicBezTo>
                        <a:cubicBezTo>
                          <a:pt x="7785" y="15868"/>
                          <a:pt x="8110" y="16058"/>
                          <a:pt x="8463" y="16193"/>
                        </a:cubicBezTo>
                        <a:lnTo>
                          <a:pt x="8598" y="16247"/>
                        </a:lnTo>
                        <a:cubicBezTo>
                          <a:pt x="8544" y="16085"/>
                          <a:pt x="8517" y="15922"/>
                          <a:pt x="8490" y="15759"/>
                        </a:cubicBezTo>
                        <a:cubicBezTo>
                          <a:pt x="8463" y="15569"/>
                          <a:pt x="8436" y="15379"/>
                          <a:pt x="8463" y="15190"/>
                        </a:cubicBezTo>
                        <a:cubicBezTo>
                          <a:pt x="8463" y="15176"/>
                          <a:pt x="8476" y="15169"/>
                          <a:pt x="8490" y="15169"/>
                        </a:cubicBezTo>
                        <a:cubicBezTo>
                          <a:pt x="8503" y="15169"/>
                          <a:pt x="8517" y="15176"/>
                          <a:pt x="8517" y="15190"/>
                        </a:cubicBezTo>
                        <a:cubicBezTo>
                          <a:pt x="8598" y="15379"/>
                          <a:pt x="8653" y="15542"/>
                          <a:pt x="8653" y="15732"/>
                        </a:cubicBezTo>
                        <a:cubicBezTo>
                          <a:pt x="8680" y="15922"/>
                          <a:pt x="8707" y="16112"/>
                          <a:pt x="8707" y="16302"/>
                        </a:cubicBezTo>
                        <a:cubicBezTo>
                          <a:pt x="8978" y="16410"/>
                          <a:pt x="9304" y="16492"/>
                          <a:pt x="9602" y="16546"/>
                        </a:cubicBezTo>
                        <a:lnTo>
                          <a:pt x="9629" y="16546"/>
                        </a:lnTo>
                        <a:cubicBezTo>
                          <a:pt x="9656" y="16546"/>
                          <a:pt x="9683" y="16546"/>
                          <a:pt x="9710" y="16573"/>
                        </a:cubicBezTo>
                        <a:cubicBezTo>
                          <a:pt x="10063" y="16627"/>
                          <a:pt x="10443" y="16681"/>
                          <a:pt x="10768" y="16763"/>
                        </a:cubicBezTo>
                        <a:cubicBezTo>
                          <a:pt x="10904" y="16790"/>
                          <a:pt x="10877" y="16980"/>
                          <a:pt x="10741" y="16980"/>
                        </a:cubicBezTo>
                        <a:cubicBezTo>
                          <a:pt x="10633" y="16953"/>
                          <a:pt x="10551" y="16953"/>
                          <a:pt x="10443" y="16926"/>
                        </a:cubicBezTo>
                        <a:lnTo>
                          <a:pt x="10280" y="16898"/>
                        </a:lnTo>
                        <a:lnTo>
                          <a:pt x="10280" y="16898"/>
                        </a:lnTo>
                        <a:cubicBezTo>
                          <a:pt x="10280" y="17007"/>
                          <a:pt x="10307" y="17115"/>
                          <a:pt x="10307" y="17224"/>
                        </a:cubicBezTo>
                        <a:cubicBezTo>
                          <a:pt x="10334" y="17278"/>
                          <a:pt x="10334" y="17360"/>
                          <a:pt x="10334" y="17441"/>
                        </a:cubicBezTo>
                        <a:cubicBezTo>
                          <a:pt x="10361" y="17495"/>
                          <a:pt x="10361" y="17577"/>
                          <a:pt x="10334" y="17631"/>
                        </a:cubicBezTo>
                        <a:cubicBezTo>
                          <a:pt x="10334" y="17658"/>
                          <a:pt x="10314" y="17671"/>
                          <a:pt x="10294" y="17671"/>
                        </a:cubicBezTo>
                        <a:cubicBezTo>
                          <a:pt x="10273" y="17671"/>
                          <a:pt x="10253" y="17658"/>
                          <a:pt x="10253" y="17631"/>
                        </a:cubicBezTo>
                        <a:cubicBezTo>
                          <a:pt x="10226" y="17577"/>
                          <a:pt x="10199" y="17495"/>
                          <a:pt x="10199" y="17441"/>
                        </a:cubicBezTo>
                        <a:cubicBezTo>
                          <a:pt x="10172" y="17360"/>
                          <a:pt x="10172" y="17305"/>
                          <a:pt x="10172" y="17224"/>
                        </a:cubicBezTo>
                        <a:cubicBezTo>
                          <a:pt x="10144" y="17115"/>
                          <a:pt x="10117" y="16980"/>
                          <a:pt x="10117" y="16871"/>
                        </a:cubicBezTo>
                        <a:lnTo>
                          <a:pt x="9792" y="16817"/>
                        </a:lnTo>
                        <a:lnTo>
                          <a:pt x="9792" y="16817"/>
                        </a:lnTo>
                        <a:cubicBezTo>
                          <a:pt x="9846" y="17088"/>
                          <a:pt x="9873" y="17360"/>
                          <a:pt x="9927" y="17631"/>
                        </a:cubicBezTo>
                        <a:lnTo>
                          <a:pt x="10009" y="18146"/>
                        </a:lnTo>
                        <a:cubicBezTo>
                          <a:pt x="10009" y="18255"/>
                          <a:pt x="10009" y="18336"/>
                          <a:pt x="10009" y="18417"/>
                        </a:cubicBezTo>
                        <a:cubicBezTo>
                          <a:pt x="10036" y="18499"/>
                          <a:pt x="10036" y="18580"/>
                          <a:pt x="10009" y="18661"/>
                        </a:cubicBezTo>
                        <a:cubicBezTo>
                          <a:pt x="10009" y="18675"/>
                          <a:pt x="9995" y="18682"/>
                          <a:pt x="9982" y="18682"/>
                        </a:cubicBezTo>
                        <a:cubicBezTo>
                          <a:pt x="9968" y="18682"/>
                          <a:pt x="9955" y="18675"/>
                          <a:pt x="9955" y="18661"/>
                        </a:cubicBezTo>
                        <a:cubicBezTo>
                          <a:pt x="9900" y="18580"/>
                          <a:pt x="9873" y="18499"/>
                          <a:pt x="9873" y="18417"/>
                        </a:cubicBezTo>
                        <a:cubicBezTo>
                          <a:pt x="9846" y="18336"/>
                          <a:pt x="9819" y="18227"/>
                          <a:pt x="9819" y="18146"/>
                        </a:cubicBezTo>
                        <a:cubicBezTo>
                          <a:pt x="9792" y="17983"/>
                          <a:pt x="9765" y="17821"/>
                          <a:pt x="9738" y="17631"/>
                        </a:cubicBezTo>
                        <a:cubicBezTo>
                          <a:pt x="9683" y="17360"/>
                          <a:pt x="9629" y="17061"/>
                          <a:pt x="9602" y="16763"/>
                        </a:cubicBezTo>
                        <a:cubicBezTo>
                          <a:pt x="9385" y="16709"/>
                          <a:pt x="9141" y="16654"/>
                          <a:pt x="8924" y="16573"/>
                        </a:cubicBezTo>
                        <a:lnTo>
                          <a:pt x="8924" y="16573"/>
                        </a:lnTo>
                        <a:cubicBezTo>
                          <a:pt x="9005" y="16681"/>
                          <a:pt x="9087" y="16817"/>
                          <a:pt x="9141" y="16926"/>
                        </a:cubicBezTo>
                        <a:cubicBezTo>
                          <a:pt x="9195" y="17007"/>
                          <a:pt x="9276" y="17170"/>
                          <a:pt x="9304" y="17224"/>
                        </a:cubicBezTo>
                        <a:cubicBezTo>
                          <a:pt x="9358" y="17251"/>
                          <a:pt x="9385" y="17305"/>
                          <a:pt x="9412" y="17360"/>
                        </a:cubicBezTo>
                        <a:cubicBezTo>
                          <a:pt x="9439" y="17414"/>
                          <a:pt x="9439" y="17468"/>
                          <a:pt x="9439" y="17522"/>
                        </a:cubicBezTo>
                        <a:cubicBezTo>
                          <a:pt x="9439" y="17549"/>
                          <a:pt x="9385" y="17577"/>
                          <a:pt x="9358" y="17577"/>
                        </a:cubicBezTo>
                        <a:lnTo>
                          <a:pt x="9331" y="17577"/>
                        </a:lnTo>
                        <a:cubicBezTo>
                          <a:pt x="9466" y="18092"/>
                          <a:pt x="9439" y="18661"/>
                          <a:pt x="9521" y="19177"/>
                        </a:cubicBezTo>
                        <a:cubicBezTo>
                          <a:pt x="9575" y="19557"/>
                          <a:pt x="9683" y="19936"/>
                          <a:pt x="9873" y="20262"/>
                        </a:cubicBezTo>
                        <a:cubicBezTo>
                          <a:pt x="10063" y="20587"/>
                          <a:pt x="10361" y="20831"/>
                          <a:pt x="10687" y="20994"/>
                        </a:cubicBezTo>
                        <a:cubicBezTo>
                          <a:pt x="11012" y="21130"/>
                          <a:pt x="11311" y="21374"/>
                          <a:pt x="11528" y="21672"/>
                        </a:cubicBezTo>
                        <a:cubicBezTo>
                          <a:pt x="11690" y="21998"/>
                          <a:pt x="11799" y="22323"/>
                          <a:pt x="11907" y="22649"/>
                        </a:cubicBezTo>
                        <a:cubicBezTo>
                          <a:pt x="11962" y="22811"/>
                          <a:pt x="12016" y="22947"/>
                          <a:pt x="12124" y="23083"/>
                        </a:cubicBezTo>
                        <a:cubicBezTo>
                          <a:pt x="12260" y="23218"/>
                          <a:pt x="12423" y="23300"/>
                          <a:pt x="12586" y="23354"/>
                        </a:cubicBezTo>
                        <a:cubicBezTo>
                          <a:pt x="12775" y="23408"/>
                          <a:pt x="12992" y="23435"/>
                          <a:pt x="13182" y="23435"/>
                        </a:cubicBezTo>
                        <a:cubicBezTo>
                          <a:pt x="13196" y="23422"/>
                          <a:pt x="13216" y="23415"/>
                          <a:pt x="13237" y="23415"/>
                        </a:cubicBezTo>
                        <a:cubicBezTo>
                          <a:pt x="13257" y="23415"/>
                          <a:pt x="13277" y="23422"/>
                          <a:pt x="13291" y="23435"/>
                        </a:cubicBezTo>
                        <a:cubicBezTo>
                          <a:pt x="13481" y="23462"/>
                          <a:pt x="13698" y="23462"/>
                          <a:pt x="13915" y="23462"/>
                        </a:cubicBezTo>
                        <a:cubicBezTo>
                          <a:pt x="14240" y="23489"/>
                          <a:pt x="14566" y="23489"/>
                          <a:pt x="14864" y="23489"/>
                        </a:cubicBezTo>
                        <a:cubicBezTo>
                          <a:pt x="14755" y="23001"/>
                          <a:pt x="14647" y="22486"/>
                          <a:pt x="14566" y="21971"/>
                        </a:cubicBezTo>
                        <a:cubicBezTo>
                          <a:pt x="14511" y="21726"/>
                          <a:pt x="14484" y="21482"/>
                          <a:pt x="14430" y="21211"/>
                        </a:cubicBezTo>
                        <a:cubicBezTo>
                          <a:pt x="14430" y="21103"/>
                          <a:pt x="14403" y="20913"/>
                          <a:pt x="14403" y="20831"/>
                        </a:cubicBezTo>
                        <a:lnTo>
                          <a:pt x="14403" y="20641"/>
                        </a:lnTo>
                        <a:cubicBezTo>
                          <a:pt x="14376" y="20587"/>
                          <a:pt x="14376" y="20533"/>
                          <a:pt x="14430" y="20479"/>
                        </a:cubicBezTo>
                        <a:lnTo>
                          <a:pt x="14484" y="20479"/>
                        </a:lnTo>
                        <a:cubicBezTo>
                          <a:pt x="14566" y="20506"/>
                          <a:pt x="14566" y="20560"/>
                          <a:pt x="14566" y="20614"/>
                        </a:cubicBezTo>
                        <a:cubicBezTo>
                          <a:pt x="14566" y="20696"/>
                          <a:pt x="14593" y="20750"/>
                          <a:pt x="14593" y="20831"/>
                        </a:cubicBezTo>
                        <a:cubicBezTo>
                          <a:pt x="14620" y="20940"/>
                          <a:pt x="14647" y="21075"/>
                          <a:pt x="14647" y="21211"/>
                        </a:cubicBezTo>
                        <a:cubicBezTo>
                          <a:pt x="14674" y="21455"/>
                          <a:pt x="14728" y="21699"/>
                          <a:pt x="14755" y="21943"/>
                        </a:cubicBezTo>
                        <a:cubicBezTo>
                          <a:pt x="14864" y="22459"/>
                          <a:pt x="14945" y="22974"/>
                          <a:pt x="15054" y="23489"/>
                        </a:cubicBezTo>
                        <a:cubicBezTo>
                          <a:pt x="15366" y="23503"/>
                          <a:pt x="15678" y="23510"/>
                          <a:pt x="15990" y="23510"/>
                        </a:cubicBezTo>
                        <a:cubicBezTo>
                          <a:pt x="16302" y="23510"/>
                          <a:pt x="16613" y="23503"/>
                          <a:pt x="16925" y="23489"/>
                        </a:cubicBezTo>
                        <a:cubicBezTo>
                          <a:pt x="17088" y="23489"/>
                          <a:pt x="17088" y="23734"/>
                          <a:pt x="16925" y="23734"/>
                        </a:cubicBezTo>
                        <a:lnTo>
                          <a:pt x="15461" y="23734"/>
                        </a:lnTo>
                        <a:cubicBezTo>
                          <a:pt x="15515" y="23923"/>
                          <a:pt x="15515" y="24086"/>
                          <a:pt x="15569" y="24303"/>
                        </a:cubicBezTo>
                        <a:cubicBezTo>
                          <a:pt x="15596" y="24520"/>
                          <a:pt x="15623" y="24710"/>
                          <a:pt x="15651" y="24954"/>
                        </a:cubicBezTo>
                        <a:cubicBezTo>
                          <a:pt x="15678" y="25198"/>
                          <a:pt x="15732" y="25415"/>
                          <a:pt x="15759" y="25632"/>
                        </a:cubicBezTo>
                        <a:cubicBezTo>
                          <a:pt x="15786" y="25849"/>
                          <a:pt x="15813" y="26066"/>
                          <a:pt x="15813" y="26283"/>
                        </a:cubicBezTo>
                        <a:cubicBezTo>
                          <a:pt x="15813" y="26324"/>
                          <a:pt x="15779" y="26344"/>
                          <a:pt x="15745" y="26344"/>
                        </a:cubicBezTo>
                        <a:cubicBezTo>
                          <a:pt x="15712" y="26344"/>
                          <a:pt x="15678" y="26324"/>
                          <a:pt x="15678" y="26283"/>
                        </a:cubicBezTo>
                        <a:cubicBezTo>
                          <a:pt x="15623" y="26066"/>
                          <a:pt x="15569" y="25849"/>
                          <a:pt x="15569" y="25632"/>
                        </a:cubicBezTo>
                        <a:lnTo>
                          <a:pt x="15461" y="24981"/>
                        </a:lnTo>
                        <a:cubicBezTo>
                          <a:pt x="15434" y="24737"/>
                          <a:pt x="15406" y="24493"/>
                          <a:pt x="15379" y="24303"/>
                        </a:cubicBezTo>
                        <a:cubicBezTo>
                          <a:pt x="15352" y="24113"/>
                          <a:pt x="15298" y="23923"/>
                          <a:pt x="15298" y="23734"/>
                        </a:cubicBezTo>
                        <a:cubicBezTo>
                          <a:pt x="14891" y="23706"/>
                          <a:pt x="14484" y="23706"/>
                          <a:pt x="14104" y="23706"/>
                        </a:cubicBezTo>
                        <a:cubicBezTo>
                          <a:pt x="14132" y="23788"/>
                          <a:pt x="14159" y="23896"/>
                          <a:pt x="14186" y="23978"/>
                        </a:cubicBezTo>
                        <a:cubicBezTo>
                          <a:pt x="14213" y="24113"/>
                          <a:pt x="14267" y="24249"/>
                          <a:pt x="14294" y="24385"/>
                        </a:cubicBezTo>
                        <a:cubicBezTo>
                          <a:pt x="14349" y="24656"/>
                          <a:pt x="14403" y="24927"/>
                          <a:pt x="14403" y="25225"/>
                        </a:cubicBezTo>
                        <a:cubicBezTo>
                          <a:pt x="14403" y="25239"/>
                          <a:pt x="14382" y="25246"/>
                          <a:pt x="14362" y="25246"/>
                        </a:cubicBezTo>
                        <a:cubicBezTo>
                          <a:pt x="14342" y="25246"/>
                          <a:pt x="14321" y="25239"/>
                          <a:pt x="14321" y="25225"/>
                        </a:cubicBezTo>
                        <a:cubicBezTo>
                          <a:pt x="14240" y="24954"/>
                          <a:pt x="14186" y="24683"/>
                          <a:pt x="14132" y="24412"/>
                        </a:cubicBezTo>
                        <a:cubicBezTo>
                          <a:pt x="14104" y="24276"/>
                          <a:pt x="14050" y="24140"/>
                          <a:pt x="14023" y="24032"/>
                        </a:cubicBezTo>
                        <a:cubicBezTo>
                          <a:pt x="13996" y="23896"/>
                          <a:pt x="13969" y="23788"/>
                          <a:pt x="13942" y="23679"/>
                        </a:cubicBezTo>
                        <a:lnTo>
                          <a:pt x="13508" y="23652"/>
                        </a:lnTo>
                        <a:lnTo>
                          <a:pt x="13372" y="23652"/>
                        </a:lnTo>
                        <a:cubicBezTo>
                          <a:pt x="13399" y="23734"/>
                          <a:pt x="13426" y="23815"/>
                          <a:pt x="13453" y="23869"/>
                        </a:cubicBezTo>
                        <a:cubicBezTo>
                          <a:pt x="13481" y="24005"/>
                          <a:pt x="13535" y="24168"/>
                          <a:pt x="13589" y="24303"/>
                        </a:cubicBezTo>
                        <a:cubicBezTo>
                          <a:pt x="13643" y="24439"/>
                          <a:pt x="13698" y="24602"/>
                          <a:pt x="13779" y="24737"/>
                        </a:cubicBezTo>
                        <a:cubicBezTo>
                          <a:pt x="13833" y="24873"/>
                          <a:pt x="13887" y="25008"/>
                          <a:pt x="13942" y="25144"/>
                        </a:cubicBezTo>
                        <a:cubicBezTo>
                          <a:pt x="13942" y="25198"/>
                          <a:pt x="13915" y="25225"/>
                          <a:pt x="13887" y="25253"/>
                        </a:cubicBezTo>
                        <a:cubicBezTo>
                          <a:pt x="14077" y="25931"/>
                          <a:pt x="14294" y="26609"/>
                          <a:pt x="14484" y="27287"/>
                        </a:cubicBezTo>
                        <a:cubicBezTo>
                          <a:pt x="14755" y="28236"/>
                          <a:pt x="15027" y="29185"/>
                          <a:pt x="15271" y="30135"/>
                        </a:cubicBezTo>
                        <a:cubicBezTo>
                          <a:pt x="15515" y="31111"/>
                          <a:pt x="15732" y="32061"/>
                          <a:pt x="15949" y="33037"/>
                        </a:cubicBezTo>
                        <a:cubicBezTo>
                          <a:pt x="16166" y="33986"/>
                          <a:pt x="16356" y="34963"/>
                          <a:pt x="16518" y="35939"/>
                        </a:cubicBezTo>
                        <a:cubicBezTo>
                          <a:pt x="16573" y="36183"/>
                          <a:pt x="16600" y="36428"/>
                          <a:pt x="16654" y="36672"/>
                        </a:cubicBezTo>
                        <a:cubicBezTo>
                          <a:pt x="16681" y="36889"/>
                          <a:pt x="16735" y="37106"/>
                          <a:pt x="16817" y="37323"/>
                        </a:cubicBezTo>
                        <a:cubicBezTo>
                          <a:pt x="16871" y="37485"/>
                          <a:pt x="17007" y="37621"/>
                          <a:pt x="17197" y="37702"/>
                        </a:cubicBezTo>
                        <a:cubicBezTo>
                          <a:pt x="17240" y="37717"/>
                          <a:pt x="17286" y="37724"/>
                          <a:pt x="17332" y="37724"/>
                        </a:cubicBezTo>
                        <a:cubicBezTo>
                          <a:pt x="17457" y="37724"/>
                          <a:pt x="17586" y="37673"/>
                          <a:pt x="17685" y="37594"/>
                        </a:cubicBezTo>
                        <a:cubicBezTo>
                          <a:pt x="17848" y="37458"/>
                          <a:pt x="17983" y="37296"/>
                          <a:pt x="18119" y="37133"/>
                        </a:cubicBezTo>
                        <a:lnTo>
                          <a:pt x="18607" y="36536"/>
                        </a:lnTo>
                        <a:cubicBezTo>
                          <a:pt x="18688" y="36455"/>
                          <a:pt x="18743" y="36373"/>
                          <a:pt x="18824" y="36292"/>
                        </a:cubicBezTo>
                        <a:lnTo>
                          <a:pt x="18933" y="36156"/>
                        </a:lnTo>
                        <a:cubicBezTo>
                          <a:pt x="18878" y="35614"/>
                          <a:pt x="18851" y="35071"/>
                          <a:pt x="18797" y="34556"/>
                        </a:cubicBezTo>
                        <a:cubicBezTo>
                          <a:pt x="18770" y="34448"/>
                          <a:pt x="18770" y="34339"/>
                          <a:pt x="18770" y="34258"/>
                        </a:cubicBezTo>
                        <a:cubicBezTo>
                          <a:pt x="18770" y="34068"/>
                          <a:pt x="18743" y="33905"/>
                          <a:pt x="18716" y="33715"/>
                        </a:cubicBezTo>
                        <a:cubicBezTo>
                          <a:pt x="18661" y="33444"/>
                          <a:pt x="18661" y="33146"/>
                          <a:pt x="18688" y="32874"/>
                        </a:cubicBezTo>
                        <a:cubicBezTo>
                          <a:pt x="18700" y="32851"/>
                          <a:pt x="18716" y="32843"/>
                          <a:pt x="18733" y="32843"/>
                        </a:cubicBezTo>
                        <a:cubicBezTo>
                          <a:pt x="18757" y="32843"/>
                          <a:pt x="18781" y="32859"/>
                          <a:pt x="18797" y="32874"/>
                        </a:cubicBezTo>
                        <a:cubicBezTo>
                          <a:pt x="18824" y="33010"/>
                          <a:pt x="18851" y="33146"/>
                          <a:pt x="18878" y="33281"/>
                        </a:cubicBezTo>
                        <a:cubicBezTo>
                          <a:pt x="18905" y="33417"/>
                          <a:pt x="18933" y="33580"/>
                          <a:pt x="18933" y="33715"/>
                        </a:cubicBezTo>
                        <a:cubicBezTo>
                          <a:pt x="18960" y="33986"/>
                          <a:pt x="18960" y="34258"/>
                          <a:pt x="18987" y="34529"/>
                        </a:cubicBezTo>
                        <a:cubicBezTo>
                          <a:pt x="19041" y="35017"/>
                          <a:pt x="19095" y="35478"/>
                          <a:pt x="19095" y="35939"/>
                        </a:cubicBezTo>
                        <a:cubicBezTo>
                          <a:pt x="19204" y="35777"/>
                          <a:pt x="19367" y="35614"/>
                          <a:pt x="19502" y="35478"/>
                        </a:cubicBezTo>
                        <a:cubicBezTo>
                          <a:pt x="19665" y="35343"/>
                          <a:pt x="19828" y="35207"/>
                          <a:pt x="20017" y="35153"/>
                        </a:cubicBezTo>
                        <a:lnTo>
                          <a:pt x="20072" y="35153"/>
                        </a:lnTo>
                        <a:cubicBezTo>
                          <a:pt x="20045" y="35044"/>
                          <a:pt x="20072" y="34936"/>
                          <a:pt x="20099" y="34827"/>
                        </a:cubicBezTo>
                        <a:cubicBezTo>
                          <a:pt x="20126" y="34665"/>
                          <a:pt x="20153" y="34529"/>
                          <a:pt x="20180" y="34366"/>
                        </a:cubicBezTo>
                        <a:cubicBezTo>
                          <a:pt x="20262" y="33851"/>
                          <a:pt x="20343" y="33308"/>
                          <a:pt x="20397" y="32739"/>
                        </a:cubicBezTo>
                        <a:cubicBezTo>
                          <a:pt x="20397" y="32495"/>
                          <a:pt x="20451" y="32223"/>
                          <a:pt x="20451" y="31952"/>
                        </a:cubicBezTo>
                        <a:cubicBezTo>
                          <a:pt x="20451" y="31681"/>
                          <a:pt x="20479" y="31410"/>
                          <a:pt x="20506" y="31138"/>
                        </a:cubicBezTo>
                        <a:cubicBezTo>
                          <a:pt x="20506" y="31125"/>
                          <a:pt x="20526" y="31118"/>
                          <a:pt x="20546" y="31118"/>
                        </a:cubicBezTo>
                        <a:cubicBezTo>
                          <a:pt x="20567" y="31118"/>
                          <a:pt x="20587" y="31125"/>
                          <a:pt x="20587" y="31138"/>
                        </a:cubicBezTo>
                        <a:cubicBezTo>
                          <a:pt x="20614" y="31437"/>
                          <a:pt x="20614" y="31762"/>
                          <a:pt x="20614" y="32061"/>
                        </a:cubicBezTo>
                        <a:cubicBezTo>
                          <a:pt x="20587" y="32603"/>
                          <a:pt x="20533" y="33146"/>
                          <a:pt x="20451" y="33688"/>
                        </a:cubicBezTo>
                        <a:cubicBezTo>
                          <a:pt x="20424" y="33959"/>
                          <a:pt x="20370" y="34231"/>
                          <a:pt x="20343" y="34502"/>
                        </a:cubicBezTo>
                        <a:cubicBezTo>
                          <a:pt x="20316" y="34637"/>
                          <a:pt x="20289" y="34773"/>
                          <a:pt x="20262" y="34909"/>
                        </a:cubicBezTo>
                        <a:cubicBezTo>
                          <a:pt x="20234" y="34963"/>
                          <a:pt x="20234" y="35044"/>
                          <a:pt x="20207" y="35126"/>
                        </a:cubicBezTo>
                        <a:cubicBezTo>
                          <a:pt x="20248" y="35112"/>
                          <a:pt x="20289" y="35105"/>
                          <a:pt x="20329" y="35105"/>
                        </a:cubicBezTo>
                        <a:cubicBezTo>
                          <a:pt x="20370" y="35105"/>
                          <a:pt x="20411" y="35112"/>
                          <a:pt x="20451" y="35126"/>
                        </a:cubicBezTo>
                        <a:cubicBezTo>
                          <a:pt x="20479" y="35044"/>
                          <a:pt x="20506" y="34963"/>
                          <a:pt x="20506" y="34909"/>
                        </a:cubicBezTo>
                        <a:lnTo>
                          <a:pt x="20587" y="34556"/>
                        </a:lnTo>
                        <a:cubicBezTo>
                          <a:pt x="20614" y="34420"/>
                          <a:pt x="20641" y="34258"/>
                          <a:pt x="20668" y="34176"/>
                        </a:cubicBezTo>
                        <a:cubicBezTo>
                          <a:pt x="20668" y="34095"/>
                          <a:pt x="20696" y="33932"/>
                          <a:pt x="20777" y="33878"/>
                        </a:cubicBezTo>
                        <a:lnTo>
                          <a:pt x="20831" y="33878"/>
                        </a:lnTo>
                        <a:cubicBezTo>
                          <a:pt x="20858" y="33932"/>
                          <a:pt x="20858" y="33986"/>
                          <a:pt x="20831" y="34041"/>
                        </a:cubicBezTo>
                        <a:cubicBezTo>
                          <a:pt x="20831" y="34095"/>
                          <a:pt x="20804" y="34176"/>
                          <a:pt x="20804" y="34231"/>
                        </a:cubicBezTo>
                        <a:cubicBezTo>
                          <a:pt x="20777" y="34339"/>
                          <a:pt x="20750" y="34448"/>
                          <a:pt x="20723" y="34556"/>
                        </a:cubicBezTo>
                        <a:cubicBezTo>
                          <a:pt x="20696" y="34692"/>
                          <a:pt x="20668" y="34800"/>
                          <a:pt x="20641" y="34936"/>
                        </a:cubicBezTo>
                        <a:cubicBezTo>
                          <a:pt x="20641" y="34990"/>
                          <a:pt x="20614" y="35044"/>
                          <a:pt x="20614" y="35126"/>
                        </a:cubicBezTo>
                        <a:cubicBezTo>
                          <a:pt x="20804" y="35207"/>
                          <a:pt x="20994" y="35261"/>
                          <a:pt x="21211" y="35288"/>
                        </a:cubicBezTo>
                        <a:cubicBezTo>
                          <a:pt x="21374" y="35288"/>
                          <a:pt x="21536" y="35234"/>
                          <a:pt x="21645" y="35098"/>
                        </a:cubicBezTo>
                        <a:cubicBezTo>
                          <a:pt x="21916" y="34800"/>
                          <a:pt x="22133" y="34475"/>
                          <a:pt x="22269" y="34095"/>
                        </a:cubicBezTo>
                        <a:cubicBezTo>
                          <a:pt x="22486" y="33688"/>
                          <a:pt x="22648" y="33254"/>
                          <a:pt x="22838" y="32820"/>
                        </a:cubicBezTo>
                        <a:cubicBezTo>
                          <a:pt x="22947" y="32495"/>
                          <a:pt x="23055" y="32196"/>
                          <a:pt x="23164" y="31844"/>
                        </a:cubicBezTo>
                        <a:cubicBezTo>
                          <a:pt x="23354" y="31301"/>
                          <a:pt x="23516" y="30732"/>
                          <a:pt x="23652" y="30162"/>
                        </a:cubicBezTo>
                        <a:cubicBezTo>
                          <a:pt x="23733" y="29728"/>
                          <a:pt x="23842" y="29267"/>
                          <a:pt x="23896" y="28806"/>
                        </a:cubicBezTo>
                        <a:cubicBezTo>
                          <a:pt x="23950" y="28562"/>
                          <a:pt x="23978" y="28345"/>
                          <a:pt x="24005" y="28101"/>
                        </a:cubicBezTo>
                        <a:cubicBezTo>
                          <a:pt x="24005" y="28019"/>
                          <a:pt x="24032" y="27938"/>
                          <a:pt x="24032" y="27802"/>
                        </a:cubicBezTo>
                        <a:cubicBezTo>
                          <a:pt x="24059" y="27694"/>
                          <a:pt x="24059" y="27531"/>
                          <a:pt x="24086" y="27422"/>
                        </a:cubicBezTo>
                        <a:cubicBezTo>
                          <a:pt x="24086" y="27355"/>
                          <a:pt x="24134" y="27321"/>
                          <a:pt x="24181" y="27321"/>
                        </a:cubicBezTo>
                        <a:cubicBezTo>
                          <a:pt x="24228" y="27321"/>
                          <a:pt x="24276" y="27355"/>
                          <a:pt x="24276" y="27422"/>
                        </a:cubicBezTo>
                        <a:cubicBezTo>
                          <a:pt x="24249" y="27612"/>
                          <a:pt x="24249" y="27802"/>
                          <a:pt x="24249" y="27965"/>
                        </a:cubicBezTo>
                        <a:lnTo>
                          <a:pt x="24249" y="28101"/>
                        </a:lnTo>
                        <a:cubicBezTo>
                          <a:pt x="24140" y="29050"/>
                          <a:pt x="23950" y="29999"/>
                          <a:pt x="23706" y="30921"/>
                        </a:cubicBezTo>
                        <a:cubicBezTo>
                          <a:pt x="23462" y="31762"/>
                          <a:pt x="23191" y="32603"/>
                          <a:pt x="22838" y="33417"/>
                        </a:cubicBezTo>
                        <a:lnTo>
                          <a:pt x="22757" y="33607"/>
                        </a:lnTo>
                        <a:cubicBezTo>
                          <a:pt x="22594" y="34014"/>
                          <a:pt x="22404" y="34420"/>
                          <a:pt x="22187" y="34800"/>
                        </a:cubicBezTo>
                        <a:cubicBezTo>
                          <a:pt x="22187" y="34827"/>
                          <a:pt x="22187" y="34827"/>
                          <a:pt x="22187" y="34854"/>
                        </a:cubicBezTo>
                        <a:cubicBezTo>
                          <a:pt x="22242" y="34963"/>
                          <a:pt x="22296" y="35071"/>
                          <a:pt x="22377" y="35180"/>
                        </a:cubicBezTo>
                        <a:cubicBezTo>
                          <a:pt x="22486" y="35315"/>
                          <a:pt x="22594" y="35424"/>
                          <a:pt x="22757" y="35532"/>
                        </a:cubicBezTo>
                        <a:cubicBezTo>
                          <a:pt x="23028" y="35695"/>
                          <a:pt x="23327" y="35804"/>
                          <a:pt x="23652" y="35831"/>
                        </a:cubicBezTo>
                        <a:lnTo>
                          <a:pt x="23733" y="35641"/>
                        </a:lnTo>
                        <a:cubicBezTo>
                          <a:pt x="23733" y="35532"/>
                          <a:pt x="23788" y="35397"/>
                          <a:pt x="23869" y="35315"/>
                        </a:cubicBezTo>
                        <a:cubicBezTo>
                          <a:pt x="23896" y="35261"/>
                          <a:pt x="23896" y="35207"/>
                          <a:pt x="23923" y="35180"/>
                        </a:cubicBezTo>
                        <a:cubicBezTo>
                          <a:pt x="24222" y="34258"/>
                          <a:pt x="24493" y="33363"/>
                          <a:pt x="24710" y="32440"/>
                        </a:cubicBezTo>
                        <a:cubicBezTo>
                          <a:pt x="24721" y="32386"/>
                          <a:pt x="24758" y="32362"/>
                          <a:pt x="24797" y="32362"/>
                        </a:cubicBezTo>
                        <a:cubicBezTo>
                          <a:pt x="24855" y="32362"/>
                          <a:pt x="24916" y="32414"/>
                          <a:pt x="24900" y="32495"/>
                        </a:cubicBezTo>
                        <a:cubicBezTo>
                          <a:pt x="24900" y="32630"/>
                          <a:pt x="24873" y="32766"/>
                          <a:pt x="24846" y="32874"/>
                        </a:cubicBezTo>
                        <a:cubicBezTo>
                          <a:pt x="24818" y="33037"/>
                          <a:pt x="24791" y="33173"/>
                          <a:pt x="24764" y="33335"/>
                        </a:cubicBezTo>
                        <a:cubicBezTo>
                          <a:pt x="24683" y="33607"/>
                          <a:pt x="24629" y="33905"/>
                          <a:pt x="24574" y="34203"/>
                        </a:cubicBezTo>
                        <a:lnTo>
                          <a:pt x="24384" y="35098"/>
                        </a:lnTo>
                        <a:cubicBezTo>
                          <a:pt x="24357" y="35234"/>
                          <a:pt x="24330" y="35370"/>
                          <a:pt x="24303" y="35532"/>
                        </a:cubicBezTo>
                        <a:cubicBezTo>
                          <a:pt x="24276" y="35560"/>
                          <a:pt x="24276" y="35614"/>
                          <a:pt x="24276" y="35641"/>
                        </a:cubicBezTo>
                        <a:cubicBezTo>
                          <a:pt x="24330" y="35668"/>
                          <a:pt x="24357" y="35749"/>
                          <a:pt x="24330" y="35804"/>
                        </a:cubicBezTo>
                        <a:cubicBezTo>
                          <a:pt x="24303" y="35831"/>
                          <a:pt x="24276" y="35858"/>
                          <a:pt x="24249" y="35885"/>
                        </a:cubicBezTo>
                        <a:lnTo>
                          <a:pt x="24547" y="35885"/>
                        </a:lnTo>
                        <a:lnTo>
                          <a:pt x="25632" y="35912"/>
                        </a:lnTo>
                        <a:lnTo>
                          <a:pt x="26147" y="35939"/>
                        </a:lnTo>
                        <a:cubicBezTo>
                          <a:pt x="26337" y="35939"/>
                          <a:pt x="26500" y="35939"/>
                          <a:pt x="26663" y="35994"/>
                        </a:cubicBezTo>
                        <a:cubicBezTo>
                          <a:pt x="26744" y="36048"/>
                          <a:pt x="26717" y="36129"/>
                          <a:pt x="26636" y="36156"/>
                        </a:cubicBezTo>
                        <a:cubicBezTo>
                          <a:pt x="26554" y="36183"/>
                          <a:pt x="26446" y="36183"/>
                          <a:pt x="26337" y="36183"/>
                        </a:cubicBezTo>
                        <a:lnTo>
                          <a:pt x="25822" y="36183"/>
                        </a:lnTo>
                        <a:cubicBezTo>
                          <a:pt x="25822" y="36238"/>
                          <a:pt x="25822" y="36292"/>
                          <a:pt x="25849" y="36373"/>
                        </a:cubicBezTo>
                        <a:cubicBezTo>
                          <a:pt x="25849" y="36455"/>
                          <a:pt x="25876" y="36563"/>
                          <a:pt x="25876" y="36645"/>
                        </a:cubicBezTo>
                        <a:cubicBezTo>
                          <a:pt x="25903" y="36862"/>
                          <a:pt x="25903" y="37051"/>
                          <a:pt x="25930" y="37268"/>
                        </a:cubicBezTo>
                        <a:cubicBezTo>
                          <a:pt x="25958" y="37458"/>
                          <a:pt x="25985" y="37675"/>
                          <a:pt x="25985" y="37865"/>
                        </a:cubicBezTo>
                        <a:cubicBezTo>
                          <a:pt x="26012" y="37974"/>
                          <a:pt x="26012" y="38082"/>
                          <a:pt x="26012" y="38163"/>
                        </a:cubicBezTo>
                        <a:cubicBezTo>
                          <a:pt x="26012" y="38272"/>
                          <a:pt x="26012" y="38380"/>
                          <a:pt x="26012" y="38462"/>
                        </a:cubicBezTo>
                        <a:cubicBezTo>
                          <a:pt x="25998" y="38489"/>
                          <a:pt x="25978" y="38503"/>
                          <a:pt x="25958" y="38503"/>
                        </a:cubicBezTo>
                        <a:cubicBezTo>
                          <a:pt x="25937" y="38503"/>
                          <a:pt x="25917" y="38489"/>
                          <a:pt x="25903" y="38462"/>
                        </a:cubicBezTo>
                        <a:cubicBezTo>
                          <a:pt x="25849" y="38380"/>
                          <a:pt x="25849" y="38272"/>
                          <a:pt x="25849" y="38163"/>
                        </a:cubicBezTo>
                        <a:cubicBezTo>
                          <a:pt x="25822" y="38082"/>
                          <a:pt x="25822" y="37974"/>
                          <a:pt x="25822" y="37892"/>
                        </a:cubicBezTo>
                        <a:lnTo>
                          <a:pt x="25768" y="37268"/>
                        </a:lnTo>
                        <a:lnTo>
                          <a:pt x="25713" y="36672"/>
                        </a:lnTo>
                        <a:lnTo>
                          <a:pt x="25686" y="36373"/>
                        </a:lnTo>
                        <a:cubicBezTo>
                          <a:pt x="25659" y="36292"/>
                          <a:pt x="25659" y="36211"/>
                          <a:pt x="25686" y="36156"/>
                        </a:cubicBezTo>
                        <a:lnTo>
                          <a:pt x="25415" y="36156"/>
                        </a:lnTo>
                        <a:lnTo>
                          <a:pt x="24818" y="36129"/>
                        </a:lnTo>
                        <a:lnTo>
                          <a:pt x="24818" y="36156"/>
                        </a:lnTo>
                        <a:cubicBezTo>
                          <a:pt x="24846" y="36319"/>
                          <a:pt x="24900" y="36482"/>
                          <a:pt x="24927" y="36672"/>
                        </a:cubicBezTo>
                        <a:cubicBezTo>
                          <a:pt x="25063" y="37377"/>
                          <a:pt x="25252" y="38109"/>
                          <a:pt x="25469" y="38814"/>
                        </a:cubicBezTo>
                        <a:cubicBezTo>
                          <a:pt x="25659" y="39438"/>
                          <a:pt x="25958" y="40062"/>
                          <a:pt x="26337" y="40605"/>
                        </a:cubicBezTo>
                        <a:cubicBezTo>
                          <a:pt x="26690" y="41120"/>
                          <a:pt x="27124" y="41554"/>
                          <a:pt x="27612" y="41907"/>
                        </a:cubicBezTo>
                        <a:cubicBezTo>
                          <a:pt x="27856" y="42069"/>
                          <a:pt x="28128" y="42205"/>
                          <a:pt x="28399" y="42313"/>
                        </a:cubicBezTo>
                        <a:cubicBezTo>
                          <a:pt x="28697" y="42395"/>
                          <a:pt x="28968" y="42476"/>
                          <a:pt x="29267" y="42530"/>
                        </a:cubicBezTo>
                        <a:cubicBezTo>
                          <a:pt x="29484" y="42585"/>
                          <a:pt x="29728" y="42612"/>
                          <a:pt x="29945" y="42693"/>
                        </a:cubicBezTo>
                        <a:lnTo>
                          <a:pt x="29945" y="42476"/>
                        </a:lnTo>
                        <a:lnTo>
                          <a:pt x="29918" y="42042"/>
                        </a:lnTo>
                        <a:lnTo>
                          <a:pt x="29891" y="41174"/>
                        </a:lnTo>
                        <a:cubicBezTo>
                          <a:pt x="29863" y="40144"/>
                          <a:pt x="29809" y="39113"/>
                          <a:pt x="29809" y="38055"/>
                        </a:cubicBezTo>
                        <a:lnTo>
                          <a:pt x="29809" y="36807"/>
                        </a:lnTo>
                        <a:lnTo>
                          <a:pt x="29809" y="36509"/>
                        </a:lnTo>
                        <a:cubicBezTo>
                          <a:pt x="29809" y="35994"/>
                          <a:pt x="29836" y="35478"/>
                          <a:pt x="29891" y="34963"/>
                        </a:cubicBezTo>
                        <a:cubicBezTo>
                          <a:pt x="29891" y="34936"/>
                          <a:pt x="29911" y="34922"/>
                          <a:pt x="29931" y="34922"/>
                        </a:cubicBezTo>
                        <a:cubicBezTo>
                          <a:pt x="29952" y="34922"/>
                          <a:pt x="29972" y="34936"/>
                          <a:pt x="29972" y="34963"/>
                        </a:cubicBezTo>
                        <a:lnTo>
                          <a:pt x="29972" y="36699"/>
                        </a:lnTo>
                        <a:lnTo>
                          <a:pt x="29972" y="36780"/>
                        </a:lnTo>
                        <a:cubicBezTo>
                          <a:pt x="29972" y="37784"/>
                          <a:pt x="29999" y="38814"/>
                          <a:pt x="30026" y="39818"/>
                        </a:cubicBezTo>
                        <a:cubicBezTo>
                          <a:pt x="30026" y="40361"/>
                          <a:pt x="30053" y="40849"/>
                          <a:pt x="30080" y="41364"/>
                        </a:cubicBezTo>
                        <a:cubicBezTo>
                          <a:pt x="30080" y="41635"/>
                          <a:pt x="30080" y="41879"/>
                          <a:pt x="30080" y="42151"/>
                        </a:cubicBezTo>
                        <a:lnTo>
                          <a:pt x="30080" y="42747"/>
                        </a:lnTo>
                        <a:cubicBezTo>
                          <a:pt x="30352" y="42829"/>
                          <a:pt x="30596" y="42992"/>
                          <a:pt x="30786" y="43181"/>
                        </a:cubicBezTo>
                        <a:cubicBezTo>
                          <a:pt x="31003" y="43398"/>
                          <a:pt x="31138" y="43670"/>
                          <a:pt x="31247" y="43968"/>
                        </a:cubicBezTo>
                        <a:cubicBezTo>
                          <a:pt x="31328" y="44266"/>
                          <a:pt x="31437" y="44538"/>
                          <a:pt x="31626" y="44809"/>
                        </a:cubicBezTo>
                        <a:cubicBezTo>
                          <a:pt x="31762" y="44972"/>
                          <a:pt x="31925" y="45107"/>
                          <a:pt x="32115" y="45189"/>
                        </a:cubicBezTo>
                        <a:cubicBezTo>
                          <a:pt x="32115" y="45080"/>
                          <a:pt x="32115" y="45026"/>
                          <a:pt x="32115" y="44890"/>
                        </a:cubicBezTo>
                        <a:cubicBezTo>
                          <a:pt x="32115" y="44727"/>
                          <a:pt x="32142" y="44592"/>
                          <a:pt x="32142" y="44456"/>
                        </a:cubicBezTo>
                        <a:cubicBezTo>
                          <a:pt x="32169" y="43941"/>
                          <a:pt x="32223" y="43453"/>
                          <a:pt x="32250" y="42937"/>
                        </a:cubicBezTo>
                        <a:lnTo>
                          <a:pt x="32305" y="42205"/>
                        </a:lnTo>
                        <a:lnTo>
                          <a:pt x="32332" y="41798"/>
                        </a:lnTo>
                        <a:cubicBezTo>
                          <a:pt x="32332" y="41690"/>
                          <a:pt x="32359" y="41581"/>
                          <a:pt x="32386" y="41445"/>
                        </a:cubicBezTo>
                        <a:cubicBezTo>
                          <a:pt x="32386" y="41445"/>
                          <a:pt x="32386" y="41418"/>
                          <a:pt x="32413" y="41418"/>
                        </a:cubicBezTo>
                        <a:cubicBezTo>
                          <a:pt x="32425" y="41371"/>
                          <a:pt x="32463" y="41349"/>
                          <a:pt x="32504" y="41349"/>
                        </a:cubicBezTo>
                        <a:cubicBezTo>
                          <a:pt x="32557" y="41349"/>
                          <a:pt x="32615" y="41385"/>
                          <a:pt x="32630" y="41445"/>
                        </a:cubicBezTo>
                        <a:cubicBezTo>
                          <a:pt x="32603" y="42286"/>
                          <a:pt x="32576" y="43127"/>
                          <a:pt x="32522" y="43995"/>
                        </a:cubicBezTo>
                        <a:cubicBezTo>
                          <a:pt x="32549" y="44293"/>
                          <a:pt x="32549" y="44619"/>
                          <a:pt x="32549" y="44944"/>
                        </a:cubicBezTo>
                        <a:cubicBezTo>
                          <a:pt x="32576" y="44944"/>
                          <a:pt x="32603" y="44944"/>
                          <a:pt x="32630" y="44972"/>
                        </a:cubicBezTo>
                        <a:cubicBezTo>
                          <a:pt x="32684" y="45107"/>
                          <a:pt x="32711" y="45270"/>
                          <a:pt x="32684" y="45406"/>
                        </a:cubicBezTo>
                        <a:cubicBezTo>
                          <a:pt x="32901" y="45487"/>
                          <a:pt x="33118" y="45541"/>
                          <a:pt x="33362" y="45623"/>
                        </a:cubicBezTo>
                        <a:lnTo>
                          <a:pt x="34447" y="45975"/>
                        </a:lnTo>
                        <a:lnTo>
                          <a:pt x="35668" y="46328"/>
                        </a:lnTo>
                        <a:lnTo>
                          <a:pt x="36455" y="46572"/>
                        </a:lnTo>
                        <a:cubicBezTo>
                          <a:pt x="36427" y="46490"/>
                          <a:pt x="36427" y="46409"/>
                          <a:pt x="36427" y="46355"/>
                        </a:cubicBezTo>
                        <a:lnTo>
                          <a:pt x="36427" y="46111"/>
                        </a:lnTo>
                        <a:cubicBezTo>
                          <a:pt x="36427" y="45948"/>
                          <a:pt x="36455" y="45785"/>
                          <a:pt x="36455" y="45650"/>
                        </a:cubicBezTo>
                        <a:cubicBezTo>
                          <a:pt x="36482" y="45324"/>
                          <a:pt x="36509" y="44972"/>
                          <a:pt x="36536" y="44727"/>
                        </a:cubicBezTo>
                        <a:cubicBezTo>
                          <a:pt x="36536" y="44456"/>
                          <a:pt x="36563" y="44185"/>
                          <a:pt x="36563" y="43914"/>
                        </a:cubicBezTo>
                        <a:cubicBezTo>
                          <a:pt x="36617" y="43073"/>
                          <a:pt x="36617" y="42232"/>
                          <a:pt x="36590" y="41364"/>
                        </a:cubicBezTo>
                        <a:cubicBezTo>
                          <a:pt x="36590" y="41039"/>
                          <a:pt x="36563" y="40686"/>
                          <a:pt x="36536" y="40361"/>
                        </a:cubicBezTo>
                        <a:cubicBezTo>
                          <a:pt x="36536" y="40144"/>
                          <a:pt x="36536" y="39927"/>
                          <a:pt x="36509" y="39710"/>
                        </a:cubicBezTo>
                        <a:cubicBezTo>
                          <a:pt x="36482" y="39411"/>
                          <a:pt x="36455" y="39140"/>
                          <a:pt x="36427" y="38869"/>
                        </a:cubicBezTo>
                        <a:lnTo>
                          <a:pt x="36400" y="38462"/>
                        </a:lnTo>
                        <a:cubicBezTo>
                          <a:pt x="36373" y="38299"/>
                          <a:pt x="36373" y="38163"/>
                          <a:pt x="36373" y="38028"/>
                        </a:cubicBezTo>
                        <a:cubicBezTo>
                          <a:pt x="36387" y="38001"/>
                          <a:pt x="36407" y="37987"/>
                          <a:pt x="36427" y="37987"/>
                        </a:cubicBezTo>
                        <a:cubicBezTo>
                          <a:pt x="36448" y="37987"/>
                          <a:pt x="36468" y="38001"/>
                          <a:pt x="36482" y="38028"/>
                        </a:cubicBezTo>
                        <a:cubicBezTo>
                          <a:pt x="36536" y="38191"/>
                          <a:pt x="36563" y="38326"/>
                          <a:pt x="36563" y="38489"/>
                        </a:cubicBezTo>
                        <a:cubicBezTo>
                          <a:pt x="36590" y="38652"/>
                          <a:pt x="36617" y="38814"/>
                          <a:pt x="36617" y="38977"/>
                        </a:cubicBezTo>
                        <a:cubicBezTo>
                          <a:pt x="36644" y="39276"/>
                          <a:pt x="36672" y="39601"/>
                          <a:pt x="36699" y="39899"/>
                        </a:cubicBezTo>
                        <a:cubicBezTo>
                          <a:pt x="36726" y="40062"/>
                          <a:pt x="36726" y="40198"/>
                          <a:pt x="36753" y="40361"/>
                        </a:cubicBezTo>
                        <a:cubicBezTo>
                          <a:pt x="36753" y="40523"/>
                          <a:pt x="36780" y="40686"/>
                          <a:pt x="36780" y="40876"/>
                        </a:cubicBezTo>
                        <a:cubicBezTo>
                          <a:pt x="36997" y="40767"/>
                          <a:pt x="37214" y="40686"/>
                          <a:pt x="37458" y="40605"/>
                        </a:cubicBezTo>
                        <a:lnTo>
                          <a:pt x="37621" y="40550"/>
                        </a:lnTo>
                        <a:lnTo>
                          <a:pt x="37838" y="40442"/>
                        </a:lnTo>
                        <a:cubicBezTo>
                          <a:pt x="37946" y="40415"/>
                          <a:pt x="38028" y="40361"/>
                          <a:pt x="38109" y="40279"/>
                        </a:cubicBezTo>
                        <a:cubicBezTo>
                          <a:pt x="38163" y="40198"/>
                          <a:pt x="38190" y="40116"/>
                          <a:pt x="38190" y="40035"/>
                        </a:cubicBezTo>
                        <a:cubicBezTo>
                          <a:pt x="38218" y="39899"/>
                          <a:pt x="38218" y="39791"/>
                          <a:pt x="38218" y="39682"/>
                        </a:cubicBezTo>
                        <a:lnTo>
                          <a:pt x="38299" y="38923"/>
                        </a:lnTo>
                        <a:cubicBezTo>
                          <a:pt x="38353" y="38435"/>
                          <a:pt x="38380" y="37892"/>
                          <a:pt x="38435" y="37404"/>
                        </a:cubicBezTo>
                        <a:cubicBezTo>
                          <a:pt x="38462" y="36916"/>
                          <a:pt x="38489" y="36400"/>
                          <a:pt x="38516" y="35912"/>
                        </a:cubicBezTo>
                        <a:cubicBezTo>
                          <a:pt x="38543" y="35397"/>
                          <a:pt x="38570" y="34909"/>
                          <a:pt x="38624" y="34420"/>
                        </a:cubicBezTo>
                        <a:cubicBezTo>
                          <a:pt x="38637" y="34384"/>
                          <a:pt x="38660" y="34369"/>
                          <a:pt x="38682" y="34369"/>
                        </a:cubicBezTo>
                        <a:cubicBezTo>
                          <a:pt x="38708" y="34369"/>
                          <a:pt x="38733" y="34391"/>
                          <a:pt x="38733" y="34420"/>
                        </a:cubicBezTo>
                        <a:cubicBezTo>
                          <a:pt x="38760" y="34692"/>
                          <a:pt x="38760" y="34990"/>
                          <a:pt x="38733" y="35288"/>
                        </a:cubicBezTo>
                        <a:cubicBezTo>
                          <a:pt x="38733" y="35587"/>
                          <a:pt x="38706" y="35885"/>
                          <a:pt x="38706" y="36183"/>
                        </a:cubicBezTo>
                        <a:cubicBezTo>
                          <a:pt x="38652" y="37214"/>
                          <a:pt x="38570" y="38245"/>
                          <a:pt x="38462" y="39276"/>
                        </a:cubicBezTo>
                        <a:cubicBezTo>
                          <a:pt x="38435" y="39520"/>
                          <a:pt x="38435" y="39764"/>
                          <a:pt x="38380" y="40035"/>
                        </a:cubicBezTo>
                        <a:cubicBezTo>
                          <a:pt x="38380" y="40225"/>
                          <a:pt x="38272" y="40415"/>
                          <a:pt x="38109" y="40550"/>
                        </a:cubicBezTo>
                        <a:cubicBezTo>
                          <a:pt x="38028" y="40578"/>
                          <a:pt x="37946" y="40632"/>
                          <a:pt x="37865" y="40659"/>
                        </a:cubicBezTo>
                        <a:lnTo>
                          <a:pt x="37811" y="40686"/>
                        </a:lnTo>
                        <a:lnTo>
                          <a:pt x="37512" y="40794"/>
                        </a:lnTo>
                        <a:cubicBezTo>
                          <a:pt x="37540" y="41256"/>
                          <a:pt x="37540" y="41744"/>
                          <a:pt x="37540" y="42205"/>
                        </a:cubicBezTo>
                        <a:cubicBezTo>
                          <a:pt x="37512" y="42422"/>
                          <a:pt x="37512" y="42639"/>
                          <a:pt x="37512" y="42883"/>
                        </a:cubicBezTo>
                        <a:cubicBezTo>
                          <a:pt x="37485" y="42992"/>
                          <a:pt x="37485" y="43100"/>
                          <a:pt x="37485" y="43209"/>
                        </a:cubicBezTo>
                        <a:cubicBezTo>
                          <a:pt x="37485" y="43317"/>
                          <a:pt x="37458" y="43426"/>
                          <a:pt x="37431" y="43561"/>
                        </a:cubicBezTo>
                        <a:cubicBezTo>
                          <a:pt x="37431" y="43575"/>
                          <a:pt x="37411" y="43581"/>
                          <a:pt x="37390" y="43581"/>
                        </a:cubicBezTo>
                        <a:cubicBezTo>
                          <a:pt x="37370" y="43581"/>
                          <a:pt x="37350" y="43575"/>
                          <a:pt x="37350" y="43561"/>
                        </a:cubicBezTo>
                        <a:cubicBezTo>
                          <a:pt x="37323" y="43426"/>
                          <a:pt x="37323" y="43317"/>
                          <a:pt x="37323" y="43209"/>
                        </a:cubicBezTo>
                        <a:lnTo>
                          <a:pt x="37323" y="42883"/>
                        </a:lnTo>
                        <a:cubicBezTo>
                          <a:pt x="37350" y="42639"/>
                          <a:pt x="37350" y="42422"/>
                          <a:pt x="37350" y="42205"/>
                        </a:cubicBezTo>
                        <a:cubicBezTo>
                          <a:pt x="37377" y="41744"/>
                          <a:pt x="37377" y="41283"/>
                          <a:pt x="37377" y="40849"/>
                        </a:cubicBezTo>
                        <a:lnTo>
                          <a:pt x="37377" y="40849"/>
                        </a:lnTo>
                        <a:cubicBezTo>
                          <a:pt x="37187" y="40903"/>
                          <a:pt x="36970" y="40984"/>
                          <a:pt x="36780" y="41039"/>
                        </a:cubicBezTo>
                        <a:cubicBezTo>
                          <a:pt x="36807" y="41798"/>
                          <a:pt x="36807" y="42530"/>
                          <a:pt x="36780" y="43290"/>
                        </a:cubicBezTo>
                        <a:cubicBezTo>
                          <a:pt x="36780" y="43480"/>
                          <a:pt x="36753" y="43697"/>
                          <a:pt x="36753" y="43914"/>
                        </a:cubicBezTo>
                        <a:cubicBezTo>
                          <a:pt x="36753" y="44266"/>
                          <a:pt x="36726" y="44619"/>
                          <a:pt x="36699" y="44944"/>
                        </a:cubicBezTo>
                        <a:cubicBezTo>
                          <a:pt x="36672" y="45243"/>
                          <a:pt x="36644" y="45514"/>
                          <a:pt x="36617" y="45785"/>
                        </a:cubicBezTo>
                        <a:cubicBezTo>
                          <a:pt x="36617" y="45921"/>
                          <a:pt x="36590" y="46084"/>
                          <a:pt x="36563" y="46219"/>
                        </a:cubicBezTo>
                        <a:cubicBezTo>
                          <a:pt x="36563" y="46274"/>
                          <a:pt x="36563" y="46355"/>
                          <a:pt x="36536" y="46409"/>
                        </a:cubicBezTo>
                        <a:cubicBezTo>
                          <a:pt x="36509" y="46490"/>
                          <a:pt x="36482" y="46545"/>
                          <a:pt x="36455" y="46599"/>
                        </a:cubicBezTo>
                        <a:lnTo>
                          <a:pt x="37919" y="47060"/>
                        </a:lnTo>
                        <a:lnTo>
                          <a:pt x="39086" y="47413"/>
                        </a:lnTo>
                        <a:cubicBezTo>
                          <a:pt x="39465" y="47521"/>
                          <a:pt x="39845" y="47630"/>
                          <a:pt x="40225" y="47765"/>
                        </a:cubicBezTo>
                        <a:cubicBezTo>
                          <a:pt x="40351" y="47816"/>
                          <a:pt x="40312" y="47985"/>
                          <a:pt x="40196" y="47985"/>
                        </a:cubicBezTo>
                        <a:cubicBezTo>
                          <a:pt x="40188" y="47985"/>
                          <a:pt x="40179" y="47984"/>
                          <a:pt x="40171" y="47982"/>
                        </a:cubicBezTo>
                        <a:cubicBezTo>
                          <a:pt x="39981" y="47928"/>
                          <a:pt x="39791" y="47874"/>
                          <a:pt x="39601" y="47820"/>
                        </a:cubicBezTo>
                        <a:lnTo>
                          <a:pt x="37241" y="47087"/>
                        </a:lnTo>
                        <a:lnTo>
                          <a:pt x="37241" y="47087"/>
                        </a:lnTo>
                        <a:cubicBezTo>
                          <a:pt x="37323" y="47331"/>
                          <a:pt x="37377" y="47548"/>
                          <a:pt x="37431" y="47792"/>
                        </a:cubicBezTo>
                        <a:cubicBezTo>
                          <a:pt x="37458" y="47928"/>
                          <a:pt x="37458" y="48091"/>
                          <a:pt x="37485" y="48226"/>
                        </a:cubicBezTo>
                        <a:cubicBezTo>
                          <a:pt x="37512" y="48362"/>
                          <a:pt x="37512" y="48525"/>
                          <a:pt x="37485" y="48660"/>
                        </a:cubicBezTo>
                        <a:cubicBezTo>
                          <a:pt x="37485" y="48688"/>
                          <a:pt x="37465" y="48701"/>
                          <a:pt x="37445" y="48701"/>
                        </a:cubicBezTo>
                        <a:cubicBezTo>
                          <a:pt x="37424" y="48701"/>
                          <a:pt x="37404" y="48688"/>
                          <a:pt x="37404" y="48660"/>
                        </a:cubicBezTo>
                        <a:cubicBezTo>
                          <a:pt x="37377" y="48525"/>
                          <a:pt x="37350" y="48389"/>
                          <a:pt x="37350" y="48254"/>
                        </a:cubicBezTo>
                        <a:cubicBezTo>
                          <a:pt x="37323" y="48091"/>
                          <a:pt x="37323" y="47955"/>
                          <a:pt x="37295" y="47820"/>
                        </a:cubicBezTo>
                        <a:cubicBezTo>
                          <a:pt x="37241" y="47548"/>
                          <a:pt x="37187" y="47304"/>
                          <a:pt x="37133" y="47060"/>
                        </a:cubicBezTo>
                        <a:lnTo>
                          <a:pt x="36970" y="47006"/>
                        </a:lnTo>
                        <a:lnTo>
                          <a:pt x="36970" y="47006"/>
                        </a:lnTo>
                        <a:cubicBezTo>
                          <a:pt x="36997" y="47114"/>
                          <a:pt x="37024" y="47223"/>
                          <a:pt x="37051" y="47331"/>
                        </a:cubicBezTo>
                        <a:cubicBezTo>
                          <a:pt x="37106" y="47494"/>
                          <a:pt x="37133" y="47657"/>
                          <a:pt x="37160" y="47820"/>
                        </a:cubicBezTo>
                        <a:cubicBezTo>
                          <a:pt x="37187" y="47955"/>
                          <a:pt x="37214" y="48145"/>
                          <a:pt x="37241" y="48308"/>
                        </a:cubicBezTo>
                        <a:lnTo>
                          <a:pt x="37241" y="48525"/>
                        </a:lnTo>
                        <a:cubicBezTo>
                          <a:pt x="37241" y="48606"/>
                          <a:pt x="37241" y="48688"/>
                          <a:pt x="37241" y="48769"/>
                        </a:cubicBezTo>
                        <a:cubicBezTo>
                          <a:pt x="37228" y="48782"/>
                          <a:pt x="37207" y="48789"/>
                          <a:pt x="37187" y="48789"/>
                        </a:cubicBezTo>
                        <a:cubicBezTo>
                          <a:pt x="37167" y="48789"/>
                          <a:pt x="37146" y="48782"/>
                          <a:pt x="37133" y="48769"/>
                        </a:cubicBezTo>
                        <a:cubicBezTo>
                          <a:pt x="37106" y="48688"/>
                          <a:pt x="37078" y="48606"/>
                          <a:pt x="37078" y="48552"/>
                        </a:cubicBezTo>
                        <a:cubicBezTo>
                          <a:pt x="37078" y="48471"/>
                          <a:pt x="37051" y="48389"/>
                          <a:pt x="37051" y="48308"/>
                        </a:cubicBezTo>
                        <a:cubicBezTo>
                          <a:pt x="37051" y="48145"/>
                          <a:pt x="37024" y="47982"/>
                          <a:pt x="36997" y="47820"/>
                        </a:cubicBezTo>
                        <a:cubicBezTo>
                          <a:pt x="36970" y="47684"/>
                          <a:pt x="36916" y="47494"/>
                          <a:pt x="36889" y="47358"/>
                        </a:cubicBezTo>
                        <a:cubicBezTo>
                          <a:pt x="36861" y="47223"/>
                          <a:pt x="36807" y="47087"/>
                          <a:pt x="36807" y="46952"/>
                        </a:cubicBezTo>
                        <a:lnTo>
                          <a:pt x="35153" y="46436"/>
                        </a:lnTo>
                        <a:lnTo>
                          <a:pt x="35153" y="46436"/>
                        </a:lnTo>
                        <a:cubicBezTo>
                          <a:pt x="35234" y="46599"/>
                          <a:pt x="35315" y="46762"/>
                          <a:pt x="35397" y="46924"/>
                        </a:cubicBezTo>
                        <a:cubicBezTo>
                          <a:pt x="35749" y="47684"/>
                          <a:pt x="36129" y="48416"/>
                          <a:pt x="36482" y="49149"/>
                        </a:cubicBezTo>
                        <a:cubicBezTo>
                          <a:pt x="36617" y="49447"/>
                          <a:pt x="36780" y="49718"/>
                          <a:pt x="36997" y="49962"/>
                        </a:cubicBezTo>
                        <a:cubicBezTo>
                          <a:pt x="37078" y="50044"/>
                          <a:pt x="37160" y="50125"/>
                          <a:pt x="37268" y="50179"/>
                        </a:cubicBezTo>
                        <a:lnTo>
                          <a:pt x="37268" y="50098"/>
                        </a:lnTo>
                        <a:cubicBezTo>
                          <a:pt x="37241" y="49989"/>
                          <a:pt x="37214" y="49908"/>
                          <a:pt x="37214" y="49800"/>
                        </a:cubicBezTo>
                        <a:cubicBezTo>
                          <a:pt x="37214" y="49610"/>
                          <a:pt x="37214" y="49420"/>
                          <a:pt x="37214" y="49230"/>
                        </a:cubicBezTo>
                        <a:cubicBezTo>
                          <a:pt x="37214" y="49189"/>
                          <a:pt x="37241" y="49169"/>
                          <a:pt x="37268" y="49169"/>
                        </a:cubicBezTo>
                        <a:cubicBezTo>
                          <a:pt x="37295" y="49169"/>
                          <a:pt x="37323" y="49189"/>
                          <a:pt x="37323" y="49230"/>
                        </a:cubicBezTo>
                        <a:cubicBezTo>
                          <a:pt x="37350" y="49420"/>
                          <a:pt x="37377" y="49610"/>
                          <a:pt x="37404" y="49800"/>
                        </a:cubicBezTo>
                        <a:cubicBezTo>
                          <a:pt x="37404" y="49881"/>
                          <a:pt x="37431" y="50017"/>
                          <a:pt x="37431" y="50071"/>
                        </a:cubicBezTo>
                        <a:cubicBezTo>
                          <a:pt x="37458" y="50152"/>
                          <a:pt x="37485" y="50206"/>
                          <a:pt x="37485" y="50261"/>
                        </a:cubicBezTo>
                        <a:cubicBezTo>
                          <a:pt x="37621" y="50315"/>
                          <a:pt x="37784" y="50369"/>
                          <a:pt x="37946" y="50396"/>
                        </a:cubicBezTo>
                        <a:cubicBezTo>
                          <a:pt x="38272" y="50396"/>
                          <a:pt x="38624" y="50451"/>
                          <a:pt x="38950" y="50505"/>
                        </a:cubicBezTo>
                        <a:cubicBezTo>
                          <a:pt x="39248" y="50586"/>
                          <a:pt x="39520" y="50668"/>
                          <a:pt x="39764" y="50803"/>
                        </a:cubicBezTo>
                        <a:cubicBezTo>
                          <a:pt x="40035" y="50939"/>
                          <a:pt x="40279" y="51074"/>
                          <a:pt x="40523" y="51264"/>
                        </a:cubicBezTo>
                        <a:cubicBezTo>
                          <a:pt x="40523" y="50776"/>
                          <a:pt x="40550" y="50288"/>
                          <a:pt x="40604" y="49800"/>
                        </a:cubicBezTo>
                        <a:cubicBezTo>
                          <a:pt x="40604" y="49528"/>
                          <a:pt x="40632" y="49257"/>
                          <a:pt x="40659" y="48986"/>
                        </a:cubicBezTo>
                        <a:lnTo>
                          <a:pt x="40686" y="48552"/>
                        </a:lnTo>
                        <a:cubicBezTo>
                          <a:pt x="40686" y="48443"/>
                          <a:pt x="40713" y="48308"/>
                          <a:pt x="40740" y="48172"/>
                        </a:cubicBezTo>
                        <a:cubicBezTo>
                          <a:pt x="40750" y="48151"/>
                          <a:pt x="40769" y="48143"/>
                          <a:pt x="40789" y="48143"/>
                        </a:cubicBezTo>
                        <a:cubicBezTo>
                          <a:pt x="40821" y="48143"/>
                          <a:pt x="40859" y="48166"/>
                          <a:pt x="40876" y="48199"/>
                        </a:cubicBezTo>
                        <a:cubicBezTo>
                          <a:pt x="40876" y="48254"/>
                          <a:pt x="40876" y="48335"/>
                          <a:pt x="40876" y="48389"/>
                        </a:cubicBezTo>
                        <a:lnTo>
                          <a:pt x="40876" y="48606"/>
                        </a:lnTo>
                        <a:cubicBezTo>
                          <a:pt x="40849" y="48742"/>
                          <a:pt x="40849" y="48877"/>
                          <a:pt x="40849" y="49013"/>
                        </a:cubicBezTo>
                        <a:cubicBezTo>
                          <a:pt x="40821" y="49284"/>
                          <a:pt x="40794" y="49555"/>
                          <a:pt x="40794" y="49827"/>
                        </a:cubicBezTo>
                        <a:cubicBezTo>
                          <a:pt x="40740" y="50342"/>
                          <a:pt x="40713" y="50857"/>
                          <a:pt x="40659" y="51373"/>
                        </a:cubicBezTo>
                        <a:lnTo>
                          <a:pt x="40794" y="51481"/>
                        </a:lnTo>
                        <a:cubicBezTo>
                          <a:pt x="40794" y="51237"/>
                          <a:pt x="40849" y="50993"/>
                          <a:pt x="40849" y="50749"/>
                        </a:cubicBezTo>
                        <a:cubicBezTo>
                          <a:pt x="40849" y="50613"/>
                          <a:pt x="40849" y="50423"/>
                          <a:pt x="40876" y="50315"/>
                        </a:cubicBezTo>
                        <a:cubicBezTo>
                          <a:pt x="40876" y="50206"/>
                          <a:pt x="40849" y="50017"/>
                          <a:pt x="40957" y="49962"/>
                        </a:cubicBezTo>
                        <a:cubicBezTo>
                          <a:pt x="40957" y="49949"/>
                          <a:pt x="40964" y="49942"/>
                          <a:pt x="40974" y="49942"/>
                        </a:cubicBezTo>
                        <a:cubicBezTo>
                          <a:pt x="40984" y="49942"/>
                          <a:pt x="40998" y="49949"/>
                          <a:pt x="41011" y="49962"/>
                        </a:cubicBezTo>
                        <a:cubicBezTo>
                          <a:pt x="41093" y="50044"/>
                          <a:pt x="41038" y="50234"/>
                          <a:pt x="41038" y="50342"/>
                        </a:cubicBezTo>
                        <a:cubicBezTo>
                          <a:pt x="41038" y="50478"/>
                          <a:pt x="41038" y="50640"/>
                          <a:pt x="41011" y="50776"/>
                        </a:cubicBezTo>
                        <a:cubicBezTo>
                          <a:pt x="41011" y="51047"/>
                          <a:pt x="40957" y="51319"/>
                          <a:pt x="40903" y="51590"/>
                        </a:cubicBezTo>
                        <a:cubicBezTo>
                          <a:pt x="40984" y="51644"/>
                          <a:pt x="41093" y="51725"/>
                          <a:pt x="41174" y="51807"/>
                        </a:cubicBezTo>
                        <a:cubicBezTo>
                          <a:pt x="41581" y="52268"/>
                          <a:pt x="41988" y="52729"/>
                          <a:pt x="42340" y="53244"/>
                        </a:cubicBezTo>
                        <a:cubicBezTo>
                          <a:pt x="42530" y="53516"/>
                          <a:pt x="42720" y="53814"/>
                          <a:pt x="42937" y="54112"/>
                        </a:cubicBezTo>
                        <a:cubicBezTo>
                          <a:pt x="43073" y="54329"/>
                          <a:pt x="43236" y="54573"/>
                          <a:pt x="43371" y="54790"/>
                        </a:cubicBezTo>
                        <a:cubicBezTo>
                          <a:pt x="43507" y="54953"/>
                          <a:pt x="43642" y="55116"/>
                          <a:pt x="43805" y="55224"/>
                        </a:cubicBezTo>
                        <a:cubicBezTo>
                          <a:pt x="43778" y="54628"/>
                          <a:pt x="43778" y="54058"/>
                          <a:pt x="43778" y="53461"/>
                        </a:cubicBezTo>
                        <a:lnTo>
                          <a:pt x="43778" y="49989"/>
                        </a:lnTo>
                        <a:cubicBezTo>
                          <a:pt x="43778" y="49447"/>
                          <a:pt x="43751" y="48877"/>
                          <a:pt x="43697" y="48308"/>
                        </a:cubicBezTo>
                        <a:cubicBezTo>
                          <a:pt x="43669" y="48009"/>
                          <a:pt x="43615" y="47738"/>
                          <a:pt x="43615" y="47467"/>
                        </a:cubicBezTo>
                        <a:cubicBezTo>
                          <a:pt x="43588" y="47169"/>
                          <a:pt x="43588" y="46870"/>
                          <a:pt x="43615" y="46599"/>
                        </a:cubicBezTo>
                        <a:cubicBezTo>
                          <a:pt x="43615" y="46552"/>
                          <a:pt x="43661" y="46523"/>
                          <a:pt x="43699" y="46523"/>
                        </a:cubicBezTo>
                        <a:cubicBezTo>
                          <a:pt x="43727" y="46523"/>
                          <a:pt x="43751" y="46538"/>
                          <a:pt x="43751" y="46572"/>
                        </a:cubicBezTo>
                        <a:cubicBezTo>
                          <a:pt x="43805" y="46897"/>
                          <a:pt x="43805" y="47223"/>
                          <a:pt x="43832" y="47548"/>
                        </a:cubicBezTo>
                        <a:cubicBezTo>
                          <a:pt x="43859" y="47792"/>
                          <a:pt x="43859" y="48037"/>
                          <a:pt x="43886" y="48281"/>
                        </a:cubicBezTo>
                        <a:lnTo>
                          <a:pt x="43914" y="48498"/>
                        </a:lnTo>
                        <a:cubicBezTo>
                          <a:pt x="43968" y="49067"/>
                          <a:pt x="43995" y="49664"/>
                          <a:pt x="43995" y="50234"/>
                        </a:cubicBezTo>
                        <a:lnTo>
                          <a:pt x="43995" y="51942"/>
                        </a:lnTo>
                        <a:cubicBezTo>
                          <a:pt x="43995" y="52539"/>
                          <a:pt x="43995" y="53163"/>
                          <a:pt x="43995" y="53705"/>
                        </a:cubicBezTo>
                        <a:cubicBezTo>
                          <a:pt x="43995" y="54248"/>
                          <a:pt x="43995" y="54790"/>
                          <a:pt x="43968" y="55306"/>
                        </a:cubicBezTo>
                        <a:cubicBezTo>
                          <a:pt x="44049" y="55360"/>
                          <a:pt x="44131" y="55360"/>
                          <a:pt x="44212" y="55387"/>
                        </a:cubicBezTo>
                        <a:cubicBezTo>
                          <a:pt x="44402" y="55401"/>
                          <a:pt x="44592" y="55407"/>
                          <a:pt x="44782" y="55407"/>
                        </a:cubicBezTo>
                        <a:cubicBezTo>
                          <a:pt x="44971" y="55407"/>
                          <a:pt x="45161" y="55401"/>
                          <a:pt x="45351" y="55387"/>
                        </a:cubicBezTo>
                        <a:lnTo>
                          <a:pt x="46789" y="55333"/>
                        </a:lnTo>
                        <a:cubicBezTo>
                          <a:pt x="46816" y="55143"/>
                          <a:pt x="46816" y="54980"/>
                          <a:pt x="46843" y="54818"/>
                        </a:cubicBezTo>
                        <a:cubicBezTo>
                          <a:pt x="46870" y="54655"/>
                          <a:pt x="46897" y="54492"/>
                          <a:pt x="46924" y="54302"/>
                        </a:cubicBezTo>
                        <a:cubicBezTo>
                          <a:pt x="46979" y="53950"/>
                          <a:pt x="47006" y="53597"/>
                          <a:pt x="47060" y="53244"/>
                        </a:cubicBezTo>
                        <a:cubicBezTo>
                          <a:pt x="47223" y="52024"/>
                          <a:pt x="47331" y="50776"/>
                          <a:pt x="47440" y="49528"/>
                        </a:cubicBezTo>
                        <a:cubicBezTo>
                          <a:pt x="47494" y="48905"/>
                          <a:pt x="47548" y="48281"/>
                          <a:pt x="47575" y="47657"/>
                        </a:cubicBezTo>
                        <a:cubicBezTo>
                          <a:pt x="47602" y="47331"/>
                          <a:pt x="47602" y="47033"/>
                          <a:pt x="47630" y="46707"/>
                        </a:cubicBezTo>
                        <a:cubicBezTo>
                          <a:pt x="47630" y="46382"/>
                          <a:pt x="47657" y="46084"/>
                          <a:pt x="47711" y="45785"/>
                        </a:cubicBezTo>
                        <a:cubicBezTo>
                          <a:pt x="47711" y="45749"/>
                          <a:pt x="47733" y="45734"/>
                          <a:pt x="47757" y="45734"/>
                        </a:cubicBezTo>
                        <a:cubicBezTo>
                          <a:pt x="47787" y="45734"/>
                          <a:pt x="47819" y="45756"/>
                          <a:pt x="47819" y="45785"/>
                        </a:cubicBezTo>
                        <a:cubicBezTo>
                          <a:pt x="47847" y="45975"/>
                          <a:pt x="47847" y="46165"/>
                          <a:pt x="47819" y="46328"/>
                        </a:cubicBezTo>
                        <a:cubicBezTo>
                          <a:pt x="47819" y="46518"/>
                          <a:pt x="47819" y="46680"/>
                          <a:pt x="47819" y="46843"/>
                        </a:cubicBezTo>
                        <a:cubicBezTo>
                          <a:pt x="47792" y="47223"/>
                          <a:pt x="47792" y="47575"/>
                          <a:pt x="47765" y="47928"/>
                        </a:cubicBezTo>
                        <a:cubicBezTo>
                          <a:pt x="47684" y="49176"/>
                          <a:pt x="47575" y="50423"/>
                          <a:pt x="47440" y="51671"/>
                        </a:cubicBezTo>
                        <a:cubicBezTo>
                          <a:pt x="47385" y="52295"/>
                          <a:pt x="47304" y="52919"/>
                          <a:pt x="47223" y="53543"/>
                        </a:cubicBezTo>
                        <a:cubicBezTo>
                          <a:pt x="47168" y="53841"/>
                          <a:pt x="47141" y="54167"/>
                          <a:pt x="47087" y="54465"/>
                        </a:cubicBezTo>
                        <a:cubicBezTo>
                          <a:pt x="47060" y="54628"/>
                          <a:pt x="47033" y="54763"/>
                          <a:pt x="47006" y="54926"/>
                        </a:cubicBezTo>
                        <a:cubicBezTo>
                          <a:pt x="47006" y="55062"/>
                          <a:pt x="46979" y="55197"/>
                          <a:pt x="46924" y="55333"/>
                        </a:cubicBezTo>
                        <a:lnTo>
                          <a:pt x="47847" y="55279"/>
                        </a:lnTo>
                        <a:lnTo>
                          <a:pt x="49772" y="55197"/>
                        </a:lnTo>
                        <a:cubicBezTo>
                          <a:pt x="49772" y="54953"/>
                          <a:pt x="49772" y="54709"/>
                          <a:pt x="49799" y="54438"/>
                        </a:cubicBezTo>
                        <a:cubicBezTo>
                          <a:pt x="49799" y="54221"/>
                          <a:pt x="49854" y="53977"/>
                          <a:pt x="49854" y="53733"/>
                        </a:cubicBezTo>
                        <a:cubicBezTo>
                          <a:pt x="49881" y="53271"/>
                          <a:pt x="49908" y="52783"/>
                          <a:pt x="49935" y="52295"/>
                        </a:cubicBezTo>
                        <a:cubicBezTo>
                          <a:pt x="50044" y="50586"/>
                          <a:pt x="50152" y="48877"/>
                          <a:pt x="50233" y="47141"/>
                        </a:cubicBezTo>
                        <a:lnTo>
                          <a:pt x="50369" y="44592"/>
                        </a:lnTo>
                        <a:cubicBezTo>
                          <a:pt x="50369" y="44158"/>
                          <a:pt x="50396" y="43724"/>
                          <a:pt x="50423" y="43290"/>
                        </a:cubicBezTo>
                        <a:cubicBezTo>
                          <a:pt x="50423" y="42856"/>
                          <a:pt x="50450" y="42422"/>
                          <a:pt x="50505" y="41988"/>
                        </a:cubicBezTo>
                        <a:cubicBezTo>
                          <a:pt x="50505" y="41961"/>
                          <a:pt x="50532" y="41947"/>
                          <a:pt x="50559" y="41947"/>
                        </a:cubicBezTo>
                        <a:cubicBezTo>
                          <a:pt x="50586" y="41947"/>
                          <a:pt x="50613" y="41961"/>
                          <a:pt x="50613" y="41988"/>
                        </a:cubicBezTo>
                        <a:cubicBezTo>
                          <a:pt x="50640" y="42476"/>
                          <a:pt x="50613" y="42964"/>
                          <a:pt x="50613" y="43453"/>
                        </a:cubicBezTo>
                        <a:cubicBezTo>
                          <a:pt x="50586" y="43941"/>
                          <a:pt x="50559" y="44429"/>
                          <a:pt x="50532" y="44917"/>
                        </a:cubicBezTo>
                        <a:cubicBezTo>
                          <a:pt x="50478" y="46626"/>
                          <a:pt x="50369" y="48335"/>
                          <a:pt x="50288" y="50071"/>
                        </a:cubicBezTo>
                        <a:cubicBezTo>
                          <a:pt x="50233" y="50912"/>
                          <a:pt x="50179" y="51780"/>
                          <a:pt x="50098" y="52648"/>
                        </a:cubicBezTo>
                        <a:cubicBezTo>
                          <a:pt x="50071" y="53054"/>
                          <a:pt x="50044" y="53488"/>
                          <a:pt x="50016" y="53922"/>
                        </a:cubicBezTo>
                        <a:lnTo>
                          <a:pt x="49962" y="54573"/>
                        </a:lnTo>
                        <a:cubicBezTo>
                          <a:pt x="49962" y="54790"/>
                          <a:pt x="49935" y="54980"/>
                          <a:pt x="49881" y="55197"/>
                        </a:cubicBezTo>
                        <a:lnTo>
                          <a:pt x="51807" y="55116"/>
                        </a:lnTo>
                        <a:cubicBezTo>
                          <a:pt x="51807" y="55089"/>
                          <a:pt x="51780" y="55062"/>
                          <a:pt x="51780" y="55034"/>
                        </a:cubicBezTo>
                        <a:cubicBezTo>
                          <a:pt x="51780" y="54980"/>
                          <a:pt x="51780" y="54953"/>
                          <a:pt x="51780" y="54926"/>
                        </a:cubicBezTo>
                        <a:cubicBezTo>
                          <a:pt x="51807" y="54872"/>
                          <a:pt x="51807" y="54790"/>
                          <a:pt x="51807" y="54736"/>
                        </a:cubicBezTo>
                        <a:cubicBezTo>
                          <a:pt x="51834" y="54601"/>
                          <a:pt x="51861" y="54465"/>
                          <a:pt x="51888" y="54329"/>
                        </a:cubicBezTo>
                        <a:cubicBezTo>
                          <a:pt x="51915" y="54058"/>
                          <a:pt x="51942" y="53787"/>
                          <a:pt x="51969" y="53516"/>
                        </a:cubicBezTo>
                        <a:cubicBezTo>
                          <a:pt x="51997" y="53244"/>
                          <a:pt x="52024" y="53000"/>
                          <a:pt x="52024" y="52729"/>
                        </a:cubicBezTo>
                        <a:cubicBezTo>
                          <a:pt x="52051" y="52593"/>
                          <a:pt x="52051" y="52458"/>
                          <a:pt x="52051" y="52322"/>
                        </a:cubicBezTo>
                        <a:cubicBezTo>
                          <a:pt x="52078" y="52241"/>
                          <a:pt x="52078" y="52159"/>
                          <a:pt x="52078" y="52105"/>
                        </a:cubicBezTo>
                        <a:cubicBezTo>
                          <a:pt x="52078" y="52051"/>
                          <a:pt x="52078" y="51997"/>
                          <a:pt x="52132" y="51942"/>
                        </a:cubicBezTo>
                        <a:cubicBezTo>
                          <a:pt x="52146" y="51929"/>
                          <a:pt x="52159" y="51922"/>
                          <a:pt x="52173" y="51922"/>
                        </a:cubicBezTo>
                        <a:cubicBezTo>
                          <a:pt x="52186" y="51922"/>
                          <a:pt x="52200" y="51929"/>
                          <a:pt x="52214" y="51942"/>
                        </a:cubicBezTo>
                        <a:cubicBezTo>
                          <a:pt x="52241" y="51997"/>
                          <a:pt x="52241" y="52051"/>
                          <a:pt x="52241" y="52105"/>
                        </a:cubicBezTo>
                        <a:lnTo>
                          <a:pt x="52241" y="52322"/>
                        </a:lnTo>
                        <a:cubicBezTo>
                          <a:pt x="52241" y="52458"/>
                          <a:pt x="52214" y="52593"/>
                          <a:pt x="52214" y="52729"/>
                        </a:cubicBezTo>
                        <a:cubicBezTo>
                          <a:pt x="52214" y="53000"/>
                          <a:pt x="52186" y="53271"/>
                          <a:pt x="52159" y="53543"/>
                        </a:cubicBezTo>
                        <a:cubicBezTo>
                          <a:pt x="52132" y="53814"/>
                          <a:pt x="52105" y="54085"/>
                          <a:pt x="52051" y="54356"/>
                        </a:cubicBezTo>
                        <a:cubicBezTo>
                          <a:pt x="52024" y="54492"/>
                          <a:pt x="52024" y="54628"/>
                          <a:pt x="51997" y="54763"/>
                        </a:cubicBezTo>
                        <a:cubicBezTo>
                          <a:pt x="51969" y="54818"/>
                          <a:pt x="51969" y="54899"/>
                          <a:pt x="51942" y="54953"/>
                        </a:cubicBezTo>
                        <a:cubicBezTo>
                          <a:pt x="51942" y="54980"/>
                          <a:pt x="51942" y="55007"/>
                          <a:pt x="51942" y="55034"/>
                        </a:cubicBezTo>
                        <a:cubicBezTo>
                          <a:pt x="51915" y="55062"/>
                          <a:pt x="51915" y="55089"/>
                          <a:pt x="51888" y="55116"/>
                        </a:cubicBezTo>
                        <a:lnTo>
                          <a:pt x="52376" y="55089"/>
                        </a:lnTo>
                        <a:cubicBezTo>
                          <a:pt x="52403" y="54601"/>
                          <a:pt x="52458" y="54112"/>
                          <a:pt x="52512" y="53624"/>
                        </a:cubicBezTo>
                        <a:cubicBezTo>
                          <a:pt x="52593" y="52756"/>
                          <a:pt x="52675" y="51861"/>
                          <a:pt x="52729" y="50993"/>
                        </a:cubicBezTo>
                        <a:cubicBezTo>
                          <a:pt x="52783" y="50559"/>
                          <a:pt x="52810" y="50098"/>
                          <a:pt x="52837" y="49664"/>
                        </a:cubicBezTo>
                        <a:cubicBezTo>
                          <a:pt x="52864" y="49230"/>
                          <a:pt x="52892" y="48796"/>
                          <a:pt x="52973" y="48362"/>
                        </a:cubicBezTo>
                        <a:cubicBezTo>
                          <a:pt x="52973" y="48335"/>
                          <a:pt x="52993" y="48321"/>
                          <a:pt x="53014" y="48321"/>
                        </a:cubicBezTo>
                        <a:cubicBezTo>
                          <a:pt x="53034" y="48321"/>
                          <a:pt x="53054" y="48335"/>
                          <a:pt x="53054" y="48362"/>
                        </a:cubicBezTo>
                        <a:cubicBezTo>
                          <a:pt x="53054" y="48606"/>
                          <a:pt x="53054" y="48850"/>
                          <a:pt x="53054" y="49122"/>
                        </a:cubicBezTo>
                        <a:cubicBezTo>
                          <a:pt x="53054" y="49366"/>
                          <a:pt x="53027" y="49610"/>
                          <a:pt x="53027" y="49827"/>
                        </a:cubicBezTo>
                        <a:cubicBezTo>
                          <a:pt x="52973" y="50722"/>
                          <a:pt x="52892" y="51590"/>
                          <a:pt x="52810" y="52485"/>
                        </a:cubicBezTo>
                        <a:cubicBezTo>
                          <a:pt x="52783" y="52919"/>
                          <a:pt x="52729" y="53380"/>
                          <a:pt x="52675" y="53787"/>
                        </a:cubicBezTo>
                        <a:cubicBezTo>
                          <a:pt x="52620" y="54221"/>
                          <a:pt x="52593" y="54655"/>
                          <a:pt x="52512" y="55062"/>
                        </a:cubicBezTo>
                        <a:lnTo>
                          <a:pt x="52729" y="55062"/>
                        </a:lnTo>
                        <a:cubicBezTo>
                          <a:pt x="52919" y="54139"/>
                          <a:pt x="53054" y="53217"/>
                          <a:pt x="53190" y="52295"/>
                        </a:cubicBezTo>
                        <a:cubicBezTo>
                          <a:pt x="53353" y="50966"/>
                          <a:pt x="53515" y="49637"/>
                          <a:pt x="53624" y="48335"/>
                        </a:cubicBezTo>
                        <a:cubicBezTo>
                          <a:pt x="53570" y="48281"/>
                          <a:pt x="53570" y="48226"/>
                          <a:pt x="53624" y="48199"/>
                        </a:cubicBezTo>
                        <a:cubicBezTo>
                          <a:pt x="53651" y="47847"/>
                          <a:pt x="53651" y="47521"/>
                          <a:pt x="53678" y="47169"/>
                        </a:cubicBezTo>
                        <a:cubicBezTo>
                          <a:pt x="53732" y="46328"/>
                          <a:pt x="53787" y="45487"/>
                          <a:pt x="53787" y="44619"/>
                        </a:cubicBezTo>
                        <a:cubicBezTo>
                          <a:pt x="53814" y="43778"/>
                          <a:pt x="53814" y="42910"/>
                          <a:pt x="53814" y="42042"/>
                        </a:cubicBezTo>
                        <a:cubicBezTo>
                          <a:pt x="53827" y="41988"/>
                          <a:pt x="53875" y="41961"/>
                          <a:pt x="53922" y="41961"/>
                        </a:cubicBezTo>
                        <a:cubicBezTo>
                          <a:pt x="53970" y="41961"/>
                          <a:pt x="54017" y="41988"/>
                          <a:pt x="54031" y="42042"/>
                        </a:cubicBezTo>
                        <a:lnTo>
                          <a:pt x="54031" y="43181"/>
                        </a:lnTo>
                        <a:cubicBezTo>
                          <a:pt x="54031" y="43778"/>
                          <a:pt x="54031" y="44375"/>
                          <a:pt x="54004" y="44944"/>
                        </a:cubicBezTo>
                        <a:cubicBezTo>
                          <a:pt x="53977" y="45623"/>
                          <a:pt x="53949" y="46274"/>
                          <a:pt x="53922" y="46952"/>
                        </a:cubicBezTo>
                        <a:cubicBezTo>
                          <a:pt x="53895" y="47331"/>
                          <a:pt x="53868" y="47738"/>
                          <a:pt x="53841" y="48118"/>
                        </a:cubicBezTo>
                        <a:lnTo>
                          <a:pt x="53895" y="48118"/>
                        </a:lnTo>
                        <a:cubicBezTo>
                          <a:pt x="53922" y="47901"/>
                          <a:pt x="53949" y="47684"/>
                          <a:pt x="53949" y="47467"/>
                        </a:cubicBezTo>
                        <a:cubicBezTo>
                          <a:pt x="53977" y="47386"/>
                          <a:pt x="53977" y="47304"/>
                          <a:pt x="53977" y="47223"/>
                        </a:cubicBezTo>
                        <a:cubicBezTo>
                          <a:pt x="54004" y="46897"/>
                          <a:pt x="54004" y="46545"/>
                          <a:pt x="54031" y="46246"/>
                        </a:cubicBezTo>
                        <a:cubicBezTo>
                          <a:pt x="54044" y="46206"/>
                          <a:pt x="54078" y="46185"/>
                          <a:pt x="54109" y="46185"/>
                        </a:cubicBezTo>
                        <a:cubicBezTo>
                          <a:pt x="54139" y="46185"/>
                          <a:pt x="54166" y="46206"/>
                          <a:pt x="54166" y="46246"/>
                        </a:cubicBezTo>
                        <a:cubicBezTo>
                          <a:pt x="54194" y="46572"/>
                          <a:pt x="54194" y="46897"/>
                          <a:pt x="54166" y="47223"/>
                        </a:cubicBezTo>
                        <a:cubicBezTo>
                          <a:pt x="54139" y="47467"/>
                          <a:pt x="54112" y="47738"/>
                          <a:pt x="54058" y="47982"/>
                        </a:cubicBezTo>
                        <a:cubicBezTo>
                          <a:pt x="54058" y="48009"/>
                          <a:pt x="54058" y="48037"/>
                          <a:pt x="54058" y="48064"/>
                        </a:cubicBezTo>
                        <a:lnTo>
                          <a:pt x="54085" y="48064"/>
                        </a:lnTo>
                        <a:lnTo>
                          <a:pt x="54356" y="48009"/>
                        </a:lnTo>
                        <a:cubicBezTo>
                          <a:pt x="54329" y="47928"/>
                          <a:pt x="54329" y="47847"/>
                          <a:pt x="54356" y="47765"/>
                        </a:cubicBezTo>
                        <a:lnTo>
                          <a:pt x="54356" y="47331"/>
                        </a:lnTo>
                        <a:cubicBezTo>
                          <a:pt x="54356" y="46816"/>
                          <a:pt x="54411" y="46274"/>
                          <a:pt x="54411" y="45758"/>
                        </a:cubicBezTo>
                        <a:cubicBezTo>
                          <a:pt x="54411" y="45487"/>
                          <a:pt x="54383" y="45216"/>
                          <a:pt x="54411" y="44944"/>
                        </a:cubicBezTo>
                        <a:cubicBezTo>
                          <a:pt x="54411" y="44700"/>
                          <a:pt x="54383" y="44429"/>
                          <a:pt x="54411" y="44158"/>
                        </a:cubicBezTo>
                        <a:cubicBezTo>
                          <a:pt x="54424" y="44117"/>
                          <a:pt x="54458" y="44097"/>
                          <a:pt x="54492" y="44097"/>
                        </a:cubicBezTo>
                        <a:cubicBezTo>
                          <a:pt x="54526" y="44097"/>
                          <a:pt x="54560" y="44117"/>
                          <a:pt x="54573" y="44158"/>
                        </a:cubicBezTo>
                        <a:cubicBezTo>
                          <a:pt x="54573" y="44456"/>
                          <a:pt x="54573" y="44782"/>
                          <a:pt x="54573" y="45080"/>
                        </a:cubicBezTo>
                        <a:cubicBezTo>
                          <a:pt x="54573" y="45595"/>
                          <a:pt x="54546" y="46111"/>
                          <a:pt x="54546" y="46653"/>
                        </a:cubicBezTo>
                        <a:cubicBezTo>
                          <a:pt x="54519" y="46897"/>
                          <a:pt x="54519" y="47169"/>
                          <a:pt x="54519" y="47440"/>
                        </a:cubicBezTo>
                        <a:cubicBezTo>
                          <a:pt x="54492" y="47575"/>
                          <a:pt x="54492" y="47711"/>
                          <a:pt x="54492" y="47820"/>
                        </a:cubicBezTo>
                        <a:cubicBezTo>
                          <a:pt x="54492" y="47874"/>
                          <a:pt x="54492" y="47928"/>
                          <a:pt x="54492" y="47982"/>
                        </a:cubicBezTo>
                        <a:lnTo>
                          <a:pt x="54519" y="47982"/>
                        </a:lnTo>
                        <a:lnTo>
                          <a:pt x="54790" y="47928"/>
                        </a:lnTo>
                        <a:cubicBezTo>
                          <a:pt x="54736" y="47331"/>
                          <a:pt x="54736" y="46735"/>
                          <a:pt x="54709" y="46138"/>
                        </a:cubicBezTo>
                        <a:cubicBezTo>
                          <a:pt x="54682" y="45541"/>
                          <a:pt x="54682" y="44944"/>
                          <a:pt x="54709" y="44348"/>
                        </a:cubicBezTo>
                        <a:cubicBezTo>
                          <a:pt x="54709" y="44321"/>
                          <a:pt x="54736" y="44307"/>
                          <a:pt x="54763" y="44307"/>
                        </a:cubicBezTo>
                        <a:cubicBezTo>
                          <a:pt x="54790" y="44307"/>
                          <a:pt x="54817" y="44321"/>
                          <a:pt x="54817" y="44348"/>
                        </a:cubicBezTo>
                        <a:lnTo>
                          <a:pt x="54872" y="46138"/>
                        </a:lnTo>
                        <a:cubicBezTo>
                          <a:pt x="54899" y="46707"/>
                          <a:pt x="54953" y="47304"/>
                          <a:pt x="54953" y="47874"/>
                        </a:cubicBezTo>
                        <a:lnTo>
                          <a:pt x="57638" y="47277"/>
                        </a:lnTo>
                        <a:cubicBezTo>
                          <a:pt x="57611" y="46599"/>
                          <a:pt x="57665" y="45894"/>
                          <a:pt x="57665" y="45216"/>
                        </a:cubicBezTo>
                        <a:cubicBezTo>
                          <a:pt x="57693" y="44131"/>
                          <a:pt x="57720" y="43046"/>
                          <a:pt x="57747" y="41934"/>
                        </a:cubicBezTo>
                        <a:lnTo>
                          <a:pt x="57747" y="41500"/>
                        </a:lnTo>
                        <a:lnTo>
                          <a:pt x="57801" y="39628"/>
                        </a:lnTo>
                        <a:cubicBezTo>
                          <a:pt x="57801" y="39330"/>
                          <a:pt x="57828" y="39031"/>
                          <a:pt x="57828" y="38706"/>
                        </a:cubicBezTo>
                        <a:cubicBezTo>
                          <a:pt x="57828" y="38543"/>
                          <a:pt x="57828" y="38353"/>
                          <a:pt x="57828" y="38163"/>
                        </a:cubicBezTo>
                        <a:cubicBezTo>
                          <a:pt x="57828" y="38028"/>
                          <a:pt x="57855" y="37919"/>
                          <a:pt x="57882" y="37784"/>
                        </a:cubicBezTo>
                        <a:cubicBezTo>
                          <a:pt x="57882" y="37733"/>
                          <a:pt x="57912" y="37712"/>
                          <a:pt x="57943" y="37712"/>
                        </a:cubicBezTo>
                        <a:cubicBezTo>
                          <a:pt x="57979" y="37712"/>
                          <a:pt x="58018" y="37740"/>
                          <a:pt x="58018" y="37784"/>
                        </a:cubicBezTo>
                        <a:lnTo>
                          <a:pt x="58018" y="38001"/>
                        </a:lnTo>
                        <a:cubicBezTo>
                          <a:pt x="58045" y="38272"/>
                          <a:pt x="58018" y="38570"/>
                          <a:pt x="58018" y="38842"/>
                        </a:cubicBezTo>
                        <a:cubicBezTo>
                          <a:pt x="57991" y="39194"/>
                          <a:pt x="57991" y="39520"/>
                          <a:pt x="57991" y="39872"/>
                        </a:cubicBezTo>
                        <a:cubicBezTo>
                          <a:pt x="57964" y="40578"/>
                          <a:pt x="57937" y="41283"/>
                          <a:pt x="57937" y="42015"/>
                        </a:cubicBezTo>
                        <a:lnTo>
                          <a:pt x="57882" y="43588"/>
                        </a:lnTo>
                        <a:cubicBezTo>
                          <a:pt x="57882" y="44212"/>
                          <a:pt x="57855" y="44863"/>
                          <a:pt x="57828" y="45460"/>
                        </a:cubicBezTo>
                        <a:cubicBezTo>
                          <a:pt x="57828" y="46029"/>
                          <a:pt x="57828" y="46626"/>
                          <a:pt x="57774" y="47223"/>
                        </a:cubicBezTo>
                        <a:lnTo>
                          <a:pt x="58072" y="47169"/>
                        </a:lnTo>
                        <a:lnTo>
                          <a:pt x="58127" y="47169"/>
                        </a:lnTo>
                        <a:cubicBezTo>
                          <a:pt x="58099" y="47006"/>
                          <a:pt x="58127" y="46897"/>
                          <a:pt x="58099" y="46707"/>
                        </a:cubicBezTo>
                        <a:cubicBezTo>
                          <a:pt x="58072" y="46518"/>
                          <a:pt x="58072" y="46328"/>
                          <a:pt x="58072" y="46138"/>
                        </a:cubicBezTo>
                        <a:lnTo>
                          <a:pt x="58072" y="45541"/>
                        </a:lnTo>
                        <a:cubicBezTo>
                          <a:pt x="58072" y="45460"/>
                          <a:pt x="58072" y="45324"/>
                          <a:pt x="58072" y="45243"/>
                        </a:cubicBezTo>
                        <a:cubicBezTo>
                          <a:pt x="58072" y="45161"/>
                          <a:pt x="58072" y="45080"/>
                          <a:pt x="58154" y="45026"/>
                        </a:cubicBezTo>
                        <a:cubicBezTo>
                          <a:pt x="58154" y="45012"/>
                          <a:pt x="58160" y="45005"/>
                          <a:pt x="58171" y="45005"/>
                        </a:cubicBezTo>
                        <a:cubicBezTo>
                          <a:pt x="58181" y="45005"/>
                          <a:pt x="58194" y="45012"/>
                          <a:pt x="58208" y="45026"/>
                        </a:cubicBezTo>
                        <a:cubicBezTo>
                          <a:pt x="58289" y="45080"/>
                          <a:pt x="58289" y="45161"/>
                          <a:pt x="58289" y="45270"/>
                        </a:cubicBezTo>
                        <a:lnTo>
                          <a:pt x="58289" y="45568"/>
                        </a:lnTo>
                        <a:lnTo>
                          <a:pt x="58289" y="46138"/>
                        </a:lnTo>
                        <a:lnTo>
                          <a:pt x="58289" y="46735"/>
                        </a:lnTo>
                        <a:lnTo>
                          <a:pt x="58289" y="47114"/>
                        </a:lnTo>
                        <a:lnTo>
                          <a:pt x="59781" y="46789"/>
                        </a:lnTo>
                        <a:lnTo>
                          <a:pt x="59862" y="46762"/>
                        </a:lnTo>
                        <a:cubicBezTo>
                          <a:pt x="60351" y="46653"/>
                          <a:pt x="60893" y="46572"/>
                          <a:pt x="61246" y="46192"/>
                        </a:cubicBezTo>
                        <a:cubicBezTo>
                          <a:pt x="61571" y="45758"/>
                          <a:pt x="61842" y="45297"/>
                          <a:pt x="61978" y="44755"/>
                        </a:cubicBezTo>
                        <a:cubicBezTo>
                          <a:pt x="62195" y="44185"/>
                          <a:pt x="62412" y="43642"/>
                          <a:pt x="62629" y="43073"/>
                        </a:cubicBezTo>
                        <a:cubicBezTo>
                          <a:pt x="63009" y="41961"/>
                          <a:pt x="63361" y="40849"/>
                          <a:pt x="63687" y="39710"/>
                        </a:cubicBezTo>
                        <a:cubicBezTo>
                          <a:pt x="63795" y="39248"/>
                          <a:pt x="64012" y="38814"/>
                          <a:pt x="64365" y="38489"/>
                        </a:cubicBezTo>
                        <a:cubicBezTo>
                          <a:pt x="64528" y="38326"/>
                          <a:pt x="64718" y="38218"/>
                          <a:pt x="64935" y="38163"/>
                        </a:cubicBezTo>
                        <a:cubicBezTo>
                          <a:pt x="64962" y="37784"/>
                          <a:pt x="65043" y="37431"/>
                          <a:pt x="65070" y="37051"/>
                        </a:cubicBezTo>
                        <a:cubicBezTo>
                          <a:pt x="65124" y="36672"/>
                          <a:pt x="65179" y="36292"/>
                          <a:pt x="65233" y="35912"/>
                        </a:cubicBezTo>
                        <a:cubicBezTo>
                          <a:pt x="65260" y="35587"/>
                          <a:pt x="65287" y="35288"/>
                          <a:pt x="65341" y="34936"/>
                        </a:cubicBezTo>
                        <a:cubicBezTo>
                          <a:pt x="65369" y="34583"/>
                          <a:pt x="65423" y="34231"/>
                          <a:pt x="65450" y="33878"/>
                        </a:cubicBezTo>
                        <a:cubicBezTo>
                          <a:pt x="65450" y="33688"/>
                          <a:pt x="65477" y="33525"/>
                          <a:pt x="65504" y="33335"/>
                        </a:cubicBezTo>
                        <a:lnTo>
                          <a:pt x="65531" y="33064"/>
                        </a:lnTo>
                        <a:cubicBezTo>
                          <a:pt x="65531" y="32983"/>
                          <a:pt x="65531" y="32901"/>
                          <a:pt x="65558" y="32820"/>
                        </a:cubicBezTo>
                        <a:cubicBezTo>
                          <a:pt x="65573" y="32790"/>
                          <a:pt x="65613" y="32769"/>
                          <a:pt x="65645" y="32769"/>
                        </a:cubicBezTo>
                        <a:cubicBezTo>
                          <a:pt x="65672" y="32769"/>
                          <a:pt x="65694" y="32783"/>
                          <a:pt x="65694" y="32820"/>
                        </a:cubicBezTo>
                        <a:cubicBezTo>
                          <a:pt x="65721" y="32929"/>
                          <a:pt x="65721" y="33010"/>
                          <a:pt x="65694" y="33118"/>
                        </a:cubicBezTo>
                        <a:cubicBezTo>
                          <a:pt x="65694" y="33227"/>
                          <a:pt x="65694" y="33335"/>
                          <a:pt x="65694" y="33417"/>
                        </a:cubicBezTo>
                        <a:lnTo>
                          <a:pt x="65640" y="34014"/>
                        </a:lnTo>
                        <a:cubicBezTo>
                          <a:pt x="65586" y="34692"/>
                          <a:pt x="65504" y="35343"/>
                          <a:pt x="65423" y="35994"/>
                        </a:cubicBezTo>
                        <a:lnTo>
                          <a:pt x="65396" y="36156"/>
                        </a:lnTo>
                        <a:cubicBezTo>
                          <a:pt x="65369" y="36509"/>
                          <a:pt x="65314" y="36916"/>
                          <a:pt x="65260" y="37214"/>
                        </a:cubicBezTo>
                        <a:cubicBezTo>
                          <a:pt x="65233" y="37513"/>
                          <a:pt x="65179" y="37811"/>
                          <a:pt x="65124" y="38109"/>
                        </a:cubicBezTo>
                        <a:cubicBezTo>
                          <a:pt x="65206" y="38082"/>
                          <a:pt x="65287" y="38055"/>
                          <a:pt x="65396" y="38055"/>
                        </a:cubicBezTo>
                        <a:lnTo>
                          <a:pt x="65558" y="38028"/>
                        </a:lnTo>
                        <a:lnTo>
                          <a:pt x="65531" y="38001"/>
                        </a:lnTo>
                        <a:cubicBezTo>
                          <a:pt x="65531" y="37946"/>
                          <a:pt x="65531" y="37892"/>
                          <a:pt x="65531" y="37838"/>
                        </a:cubicBezTo>
                        <a:cubicBezTo>
                          <a:pt x="65531" y="37729"/>
                          <a:pt x="65558" y="37621"/>
                          <a:pt x="65558" y="37513"/>
                        </a:cubicBezTo>
                        <a:lnTo>
                          <a:pt x="65640" y="36834"/>
                        </a:lnTo>
                        <a:lnTo>
                          <a:pt x="65721" y="36156"/>
                        </a:lnTo>
                        <a:cubicBezTo>
                          <a:pt x="65721" y="36129"/>
                          <a:pt x="65721" y="36129"/>
                          <a:pt x="65721" y="36129"/>
                        </a:cubicBezTo>
                        <a:cubicBezTo>
                          <a:pt x="65748" y="36021"/>
                          <a:pt x="65775" y="35912"/>
                          <a:pt x="65775" y="35804"/>
                        </a:cubicBezTo>
                        <a:cubicBezTo>
                          <a:pt x="65748" y="35668"/>
                          <a:pt x="65775" y="35560"/>
                          <a:pt x="65830" y="35451"/>
                        </a:cubicBezTo>
                        <a:cubicBezTo>
                          <a:pt x="65841" y="35440"/>
                          <a:pt x="65861" y="35433"/>
                          <a:pt x="65884" y="35433"/>
                        </a:cubicBezTo>
                        <a:cubicBezTo>
                          <a:pt x="65915" y="35433"/>
                          <a:pt x="65949" y="35446"/>
                          <a:pt x="65965" y="35478"/>
                        </a:cubicBezTo>
                        <a:cubicBezTo>
                          <a:pt x="65992" y="35587"/>
                          <a:pt x="65992" y="35695"/>
                          <a:pt x="65965" y="35804"/>
                        </a:cubicBezTo>
                        <a:cubicBezTo>
                          <a:pt x="65938" y="35912"/>
                          <a:pt x="65911" y="36021"/>
                          <a:pt x="65911" y="36129"/>
                        </a:cubicBezTo>
                        <a:lnTo>
                          <a:pt x="65911" y="36238"/>
                        </a:lnTo>
                        <a:cubicBezTo>
                          <a:pt x="65884" y="36428"/>
                          <a:pt x="65884" y="36563"/>
                          <a:pt x="65857" y="36780"/>
                        </a:cubicBezTo>
                        <a:cubicBezTo>
                          <a:pt x="65830" y="36997"/>
                          <a:pt x="65803" y="37214"/>
                          <a:pt x="65775" y="37431"/>
                        </a:cubicBezTo>
                        <a:lnTo>
                          <a:pt x="65721" y="37757"/>
                        </a:lnTo>
                        <a:cubicBezTo>
                          <a:pt x="65694" y="37784"/>
                          <a:pt x="65694" y="37838"/>
                          <a:pt x="65694" y="37892"/>
                        </a:cubicBezTo>
                        <a:cubicBezTo>
                          <a:pt x="65667" y="37919"/>
                          <a:pt x="65640" y="37974"/>
                          <a:pt x="65640" y="38001"/>
                        </a:cubicBezTo>
                        <a:cubicBezTo>
                          <a:pt x="65884" y="37974"/>
                          <a:pt x="66155" y="37974"/>
                          <a:pt x="66399" y="37974"/>
                        </a:cubicBezTo>
                        <a:cubicBezTo>
                          <a:pt x="66399" y="37702"/>
                          <a:pt x="66426" y="37431"/>
                          <a:pt x="66481" y="37187"/>
                        </a:cubicBezTo>
                        <a:cubicBezTo>
                          <a:pt x="66535" y="36889"/>
                          <a:pt x="66562" y="36617"/>
                          <a:pt x="66616" y="36346"/>
                        </a:cubicBezTo>
                        <a:cubicBezTo>
                          <a:pt x="66643" y="36183"/>
                          <a:pt x="66671" y="36021"/>
                          <a:pt x="66671" y="35858"/>
                        </a:cubicBezTo>
                        <a:cubicBezTo>
                          <a:pt x="66779" y="35044"/>
                          <a:pt x="66915" y="34203"/>
                          <a:pt x="67023" y="33363"/>
                        </a:cubicBezTo>
                        <a:cubicBezTo>
                          <a:pt x="67077" y="32874"/>
                          <a:pt x="67159" y="32386"/>
                          <a:pt x="67213" y="31898"/>
                        </a:cubicBezTo>
                        <a:lnTo>
                          <a:pt x="67322" y="31138"/>
                        </a:lnTo>
                        <a:cubicBezTo>
                          <a:pt x="67349" y="30894"/>
                          <a:pt x="67376" y="30650"/>
                          <a:pt x="67457" y="30406"/>
                        </a:cubicBezTo>
                        <a:cubicBezTo>
                          <a:pt x="67444" y="30379"/>
                          <a:pt x="67464" y="30365"/>
                          <a:pt x="67491" y="30365"/>
                        </a:cubicBezTo>
                        <a:cubicBezTo>
                          <a:pt x="67518" y="30365"/>
                          <a:pt x="67552" y="30379"/>
                          <a:pt x="67566" y="30406"/>
                        </a:cubicBezTo>
                        <a:cubicBezTo>
                          <a:pt x="67539" y="30704"/>
                          <a:pt x="67511" y="30976"/>
                          <a:pt x="67484" y="31247"/>
                        </a:cubicBezTo>
                        <a:lnTo>
                          <a:pt x="67376" y="32115"/>
                        </a:lnTo>
                        <a:cubicBezTo>
                          <a:pt x="67267" y="32983"/>
                          <a:pt x="67132" y="33905"/>
                          <a:pt x="66996" y="34827"/>
                        </a:cubicBezTo>
                        <a:cubicBezTo>
                          <a:pt x="66996" y="34881"/>
                          <a:pt x="66969" y="34963"/>
                          <a:pt x="66969" y="35044"/>
                        </a:cubicBezTo>
                        <a:cubicBezTo>
                          <a:pt x="66888" y="35532"/>
                          <a:pt x="66833" y="36021"/>
                          <a:pt x="66752" y="36509"/>
                        </a:cubicBezTo>
                        <a:cubicBezTo>
                          <a:pt x="66725" y="36780"/>
                          <a:pt x="66671" y="37024"/>
                          <a:pt x="66643" y="37268"/>
                        </a:cubicBezTo>
                        <a:cubicBezTo>
                          <a:pt x="66616" y="37485"/>
                          <a:pt x="66562" y="37729"/>
                          <a:pt x="66508" y="37946"/>
                        </a:cubicBezTo>
                        <a:cubicBezTo>
                          <a:pt x="66589" y="37951"/>
                          <a:pt x="66671" y="37954"/>
                          <a:pt x="66753" y="37954"/>
                        </a:cubicBezTo>
                        <a:cubicBezTo>
                          <a:pt x="67132" y="37954"/>
                          <a:pt x="67512" y="37905"/>
                          <a:pt x="67891" y="37838"/>
                        </a:cubicBezTo>
                        <a:cubicBezTo>
                          <a:pt x="68325" y="37757"/>
                          <a:pt x="68705" y="37540"/>
                          <a:pt x="69003" y="37241"/>
                        </a:cubicBezTo>
                        <a:cubicBezTo>
                          <a:pt x="69329" y="36916"/>
                          <a:pt x="69573" y="36563"/>
                          <a:pt x="69763" y="36156"/>
                        </a:cubicBezTo>
                        <a:cubicBezTo>
                          <a:pt x="69953" y="35722"/>
                          <a:pt x="70142" y="35288"/>
                          <a:pt x="70278" y="34827"/>
                        </a:cubicBezTo>
                        <a:cubicBezTo>
                          <a:pt x="70468" y="34285"/>
                          <a:pt x="70631" y="33715"/>
                          <a:pt x="70793" y="33146"/>
                        </a:cubicBezTo>
                        <a:cubicBezTo>
                          <a:pt x="70875" y="32874"/>
                          <a:pt x="70956" y="32603"/>
                          <a:pt x="71037" y="32332"/>
                        </a:cubicBezTo>
                        <a:cubicBezTo>
                          <a:pt x="71010" y="32305"/>
                          <a:pt x="71010" y="32278"/>
                          <a:pt x="71037" y="32278"/>
                        </a:cubicBezTo>
                        <a:cubicBezTo>
                          <a:pt x="71254" y="31437"/>
                          <a:pt x="71444" y="30596"/>
                          <a:pt x="71607" y="29728"/>
                        </a:cubicBezTo>
                        <a:cubicBezTo>
                          <a:pt x="71743" y="29158"/>
                          <a:pt x="71824" y="28562"/>
                          <a:pt x="71905" y="27965"/>
                        </a:cubicBezTo>
                        <a:cubicBezTo>
                          <a:pt x="72014" y="27395"/>
                          <a:pt x="72068" y="26799"/>
                          <a:pt x="72150" y="26202"/>
                        </a:cubicBezTo>
                        <a:cubicBezTo>
                          <a:pt x="72161" y="26154"/>
                          <a:pt x="72199" y="26133"/>
                          <a:pt x="72238" y="26133"/>
                        </a:cubicBezTo>
                        <a:cubicBezTo>
                          <a:pt x="72288" y="26133"/>
                          <a:pt x="72339" y="26168"/>
                          <a:pt x="72339" y="26229"/>
                        </a:cubicBezTo>
                        <a:cubicBezTo>
                          <a:pt x="72339" y="26527"/>
                          <a:pt x="72285" y="26826"/>
                          <a:pt x="72258" y="27124"/>
                        </a:cubicBezTo>
                        <a:cubicBezTo>
                          <a:pt x="72041" y="28833"/>
                          <a:pt x="71716" y="30542"/>
                          <a:pt x="71282" y="32223"/>
                        </a:cubicBezTo>
                        <a:lnTo>
                          <a:pt x="71661" y="32169"/>
                        </a:lnTo>
                        <a:cubicBezTo>
                          <a:pt x="72258" y="32061"/>
                          <a:pt x="72882" y="32006"/>
                          <a:pt x="73506" y="31925"/>
                        </a:cubicBezTo>
                        <a:cubicBezTo>
                          <a:pt x="73479" y="31898"/>
                          <a:pt x="73479" y="31898"/>
                          <a:pt x="73479" y="31871"/>
                        </a:cubicBezTo>
                        <a:cubicBezTo>
                          <a:pt x="73479" y="31654"/>
                          <a:pt x="73479" y="31437"/>
                          <a:pt x="73506" y="31220"/>
                        </a:cubicBezTo>
                        <a:cubicBezTo>
                          <a:pt x="73533" y="31030"/>
                          <a:pt x="73560" y="30813"/>
                          <a:pt x="73587" y="30623"/>
                        </a:cubicBezTo>
                        <a:cubicBezTo>
                          <a:pt x="73641" y="29864"/>
                          <a:pt x="73696" y="29131"/>
                          <a:pt x="73750" y="28372"/>
                        </a:cubicBezTo>
                        <a:cubicBezTo>
                          <a:pt x="73777" y="27992"/>
                          <a:pt x="73804" y="27639"/>
                          <a:pt x="73804" y="27260"/>
                        </a:cubicBezTo>
                        <a:cubicBezTo>
                          <a:pt x="73804" y="27070"/>
                          <a:pt x="73804" y="26880"/>
                          <a:pt x="73804" y="26690"/>
                        </a:cubicBezTo>
                        <a:cubicBezTo>
                          <a:pt x="73804" y="26500"/>
                          <a:pt x="73831" y="26337"/>
                          <a:pt x="73858" y="26148"/>
                        </a:cubicBezTo>
                        <a:cubicBezTo>
                          <a:pt x="73872" y="26121"/>
                          <a:pt x="73899" y="26107"/>
                          <a:pt x="73926" y="26107"/>
                        </a:cubicBezTo>
                        <a:cubicBezTo>
                          <a:pt x="73953" y="26107"/>
                          <a:pt x="73980" y="26121"/>
                          <a:pt x="73994" y="26148"/>
                        </a:cubicBezTo>
                        <a:cubicBezTo>
                          <a:pt x="73994" y="26256"/>
                          <a:pt x="73994" y="26365"/>
                          <a:pt x="73994" y="26446"/>
                        </a:cubicBezTo>
                        <a:lnTo>
                          <a:pt x="73994" y="26799"/>
                        </a:lnTo>
                        <a:lnTo>
                          <a:pt x="73994" y="27422"/>
                        </a:lnTo>
                        <a:cubicBezTo>
                          <a:pt x="73994" y="28155"/>
                          <a:pt x="73940" y="28914"/>
                          <a:pt x="73885" y="29674"/>
                        </a:cubicBezTo>
                        <a:cubicBezTo>
                          <a:pt x="73858" y="30053"/>
                          <a:pt x="73831" y="30406"/>
                          <a:pt x="73777" y="30786"/>
                        </a:cubicBezTo>
                        <a:cubicBezTo>
                          <a:pt x="73750" y="30976"/>
                          <a:pt x="73750" y="31166"/>
                          <a:pt x="73723" y="31355"/>
                        </a:cubicBezTo>
                        <a:cubicBezTo>
                          <a:pt x="73696" y="31545"/>
                          <a:pt x="73668" y="31735"/>
                          <a:pt x="73614" y="31898"/>
                        </a:cubicBezTo>
                        <a:lnTo>
                          <a:pt x="73994" y="31871"/>
                        </a:lnTo>
                        <a:cubicBezTo>
                          <a:pt x="73994" y="31762"/>
                          <a:pt x="73994" y="31654"/>
                          <a:pt x="73994" y="31545"/>
                        </a:cubicBezTo>
                        <a:cubicBezTo>
                          <a:pt x="74021" y="31437"/>
                          <a:pt x="74021" y="31328"/>
                          <a:pt x="74021" y="31220"/>
                        </a:cubicBezTo>
                        <a:lnTo>
                          <a:pt x="74048" y="30596"/>
                        </a:lnTo>
                        <a:cubicBezTo>
                          <a:pt x="74075" y="30379"/>
                          <a:pt x="74075" y="30162"/>
                          <a:pt x="74075" y="29945"/>
                        </a:cubicBezTo>
                        <a:lnTo>
                          <a:pt x="74075" y="29619"/>
                        </a:lnTo>
                        <a:cubicBezTo>
                          <a:pt x="74075" y="29511"/>
                          <a:pt x="74102" y="29402"/>
                          <a:pt x="74130" y="29321"/>
                        </a:cubicBezTo>
                        <a:cubicBezTo>
                          <a:pt x="74141" y="29298"/>
                          <a:pt x="74157" y="29290"/>
                          <a:pt x="74172" y="29290"/>
                        </a:cubicBezTo>
                        <a:cubicBezTo>
                          <a:pt x="74193" y="29290"/>
                          <a:pt x="74211" y="29305"/>
                          <a:pt x="74211" y="29321"/>
                        </a:cubicBezTo>
                        <a:cubicBezTo>
                          <a:pt x="74238" y="29430"/>
                          <a:pt x="74265" y="29511"/>
                          <a:pt x="74238" y="29619"/>
                        </a:cubicBezTo>
                        <a:lnTo>
                          <a:pt x="74238" y="29972"/>
                        </a:lnTo>
                        <a:cubicBezTo>
                          <a:pt x="74238" y="30162"/>
                          <a:pt x="74238" y="30379"/>
                          <a:pt x="74211" y="30596"/>
                        </a:cubicBezTo>
                        <a:cubicBezTo>
                          <a:pt x="74211" y="30813"/>
                          <a:pt x="74184" y="31030"/>
                          <a:pt x="74184" y="31220"/>
                        </a:cubicBezTo>
                        <a:cubicBezTo>
                          <a:pt x="74184" y="31328"/>
                          <a:pt x="74157" y="31437"/>
                          <a:pt x="74157" y="31545"/>
                        </a:cubicBezTo>
                        <a:cubicBezTo>
                          <a:pt x="74157" y="31654"/>
                          <a:pt x="74157" y="31762"/>
                          <a:pt x="74102" y="31871"/>
                        </a:cubicBezTo>
                        <a:cubicBezTo>
                          <a:pt x="74265" y="31844"/>
                          <a:pt x="74401" y="31817"/>
                          <a:pt x="74536" y="31789"/>
                        </a:cubicBezTo>
                        <a:cubicBezTo>
                          <a:pt x="74699" y="31735"/>
                          <a:pt x="74808" y="31627"/>
                          <a:pt x="74916" y="31518"/>
                        </a:cubicBezTo>
                        <a:cubicBezTo>
                          <a:pt x="74998" y="31383"/>
                          <a:pt x="75079" y="31220"/>
                          <a:pt x="75133" y="31084"/>
                        </a:cubicBezTo>
                        <a:cubicBezTo>
                          <a:pt x="75215" y="30894"/>
                          <a:pt x="75296" y="30732"/>
                          <a:pt x="75377" y="30542"/>
                        </a:cubicBezTo>
                        <a:cubicBezTo>
                          <a:pt x="75513" y="30162"/>
                          <a:pt x="75703" y="29809"/>
                          <a:pt x="75866" y="29430"/>
                        </a:cubicBezTo>
                        <a:cubicBezTo>
                          <a:pt x="75974" y="29185"/>
                          <a:pt x="76083" y="28806"/>
                          <a:pt x="76381" y="28670"/>
                        </a:cubicBezTo>
                        <a:cubicBezTo>
                          <a:pt x="76438" y="28646"/>
                          <a:pt x="76493" y="28636"/>
                          <a:pt x="76545" y="28636"/>
                        </a:cubicBezTo>
                        <a:cubicBezTo>
                          <a:pt x="76791" y="28636"/>
                          <a:pt x="76989" y="28866"/>
                          <a:pt x="77167" y="29023"/>
                        </a:cubicBezTo>
                        <a:lnTo>
                          <a:pt x="77276" y="29104"/>
                        </a:lnTo>
                        <a:cubicBezTo>
                          <a:pt x="77493" y="29294"/>
                          <a:pt x="77737" y="29457"/>
                          <a:pt x="77981" y="29565"/>
                        </a:cubicBezTo>
                        <a:cubicBezTo>
                          <a:pt x="78144" y="29647"/>
                          <a:pt x="78307" y="29701"/>
                          <a:pt x="78497" y="29728"/>
                        </a:cubicBezTo>
                        <a:lnTo>
                          <a:pt x="78497" y="29701"/>
                        </a:lnTo>
                        <a:cubicBezTo>
                          <a:pt x="78469" y="29565"/>
                          <a:pt x="78442" y="29375"/>
                          <a:pt x="78442" y="29240"/>
                        </a:cubicBezTo>
                        <a:cubicBezTo>
                          <a:pt x="78415" y="29077"/>
                          <a:pt x="78415" y="28914"/>
                          <a:pt x="78415" y="28779"/>
                        </a:cubicBezTo>
                        <a:cubicBezTo>
                          <a:pt x="78361" y="28182"/>
                          <a:pt x="78334" y="27639"/>
                          <a:pt x="78307" y="27070"/>
                        </a:cubicBezTo>
                        <a:cubicBezTo>
                          <a:pt x="78280" y="26799"/>
                          <a:pt x="78280" y="26500"/>
                          <a:pt x="78280" y="26229"/>
                        </a:cubicBezTo>
                        <a:lnTo>
                          <a:pt x="78280" y="25822"/>
                        </a:lnTo>
                        <a:cubicBezTo>
                          <a:pt x="78252" y="25687"/>
                          <a:pt x="78252" y="25551"/>
                          <a:pt x="78280" y="25415"/>
                        </a:cubicBezTo>
                        <a:cubicBezTo>
                          <a:pt x="78293" y="25388"/>
                          <a:pt x="78313" y="25375"/>
                          <a:pt x="78334" y="25375"/>
                        </a:cubicBezTo>
                        <a:cubicBezTo>
                          <a:pt x="78354" y="25375"/>
                          <a:pt x="78374" y="25388"/>
                          <a:pt x="78388" y="25415"/>
                        </a:cubicBezTo>
                        <a:cubicBezTo>
                          <a:pt x="78415" y="25551"/>
                          <a:pt x="78442" y="25714"/>
                          <a:pt x="78442" y="25876"/>
                        </a:cubicBezTo>
                        <a:cubicBezTo>
                          <a:pt x="78469" y="26012"/>
                          <a:pt x="78469" y="26175"/>
                          <a:pt x="78469" y="26337"/>
                        </a:cubicBezTo>
                        <a:cubicBezTo>
                          <a:pt x="78497" y="26907"/>
                          <a:pt x="78524" y="27450"/>
                          <a:pt x="78551" y="27992"/>
                        </a:cubicBezTo>
                        <a:cubicBezTo>
                          <a:pt x="78578" y="28290"/>
                          <a:pt x="78578" y="28562"/>
                          <a:pt x="78605" y="28833"/>
                        </a:cubicBezTo>
                        <a:cubicBezTo>
                          <a:pt x="78632" y="29104"/>
                          <a:pt x="78632" y="29375"/>
                          <a:pt x="78632" y="29674"/>
                        </a:cubicBezTo>
                        <a:cubicBezTo>
                          <a:pt x="78632" y="29701"/>
                          <a:pt x="78632" y="29701"/>
                          <a:pt x="78605" y="29728"/>
                        </a:cubicBezTo>
                        <a:cubicBezTo>
                          <a:pt x="78707" y="29742"/>
                          <a:pt x="78810" y="29748"/>
                          <a:pt x="78914" y="29748"/>
                        </a:cubicBezTo>
                        <a:cubicBezTo>
                          <a:pt x="79226" y="29748"/>
                          <a:pt x="79541" y="29687"/>
                          <a:pt x="79826" y="29565"/>
                        </a:cubicBezTo>
                        <a:cubicBezTo>
                          <a:pt x="80422" y="29348"/>
                          <a:pt x="80911" y="28941"/>
                          <a:pt x="81290" y="28426"/>
                        </a:cubicBezTo>
                        <a:cubicBezTo>
                          <a:pt x="81372" y="28318"/>
                          <a:pt x="81453" y="28182"/>
                          <a:pt x="81534" y="28046"/>
                        </a:cubicBezTo>
                        <a:cubicBezTo>
                          <a:pt x="81534" y="28046"/>
                          <a:pt x="81534" y="28019"/>
                          <a:pt x="81534" y="28019"/>
                        </a:cubicBezTo>
                        <a:cubicBezTo>
                          <a:pt x="81562" y="27450"/>
                          <a:pt x="81562" y="26880"/>
                          <a:pt x="81562" y="26310"/>
                        </a:cubicBezTo>
                        <a:lnTo>
                          <a:pt x="81562" y="23327"/>
                        </a:lnTo>
                        <a:cubicBezTo>
                          <a:pt x="81562" y="22839"/>
                          <a:pt x="81534" y="22350"/>
                          <a:pt x="81534" y="21835"/>
                        </a:cubicBezTo>
                        <a:cubicBezTo>
                          <a:pt x="81534" y="21428"/>
                          <a:pt x="81507" y="21021"/>
                          <a:pt x="81534" y="20587"/>
                        </a:cubicBezTo>
                        <a:lnTo>
                          <a:pt x="81534" y="20343"/>
                        </a:lnTo>
                        <a:cubicBezTo>
                          <a:pt x="81534" y="20316"/>
                          <a:pt x="81562" y="20289"/>
                          <a:pt x="81589" y="20289"/>
                        </a:cubicBezTo>
                        <a:cubicBezTo>
                          <a:pt x="81616" y="20289"/>
                          <a:pt x="81643" y="20316"/>
                          <a:pt x="81616" y="20343"/>
                        </a:cubicBezTo>
                        <a:cubicBezTo>
                          <a:pt x="81670" y="20614"/>
                          <a:pt x="81697" y="20886"/>
                          <a:pt x="81724" y="21184"/>
                        </a:cubicBezTo>
                        <a:lnTo>
                          <a:pt x="81751" y="22025"/>
                        </a:lnTo>
                        <a:cubicBezTo>
                          <a:pt x="81779" y="23001"/>
                          <a:pt x="81779" y="24005"/>
                          <a:pt x="81779" y="25008"/>
                        </a:cubicBezTo>
                        <a:cubicBezTo>
                          <a:pt x="81751" y="25931"/>
                          <a:pt x="81724" y="26880"/>
                          <a:pt x="81670" y="27802"/>
                        </a:cubicBezTo>
                        <a:cubicBezTo>
                          <a:pt x="81806" y="27558"/>
                          <a:pt x="81914" y="27314"/>
                          <a:pt x="82023" y="27070"/>
                        </a:cubicBezTo>
                        <a:cubicBezTo>
                          <a:pt x="82077" y="26907"/>
                          <a:pt x="82131" y="26744"/>
                          <a:pt x="82185" y="26609"/>
                        </a:cubicBezTo>
                        <a:cubicBezTo>
                          <a:pt x="82430" y="25904"/>
                          <a:pt x="82647" y="25198"/>
                          <a:pt x="82836" y="24493"/>
                        </a:cubicBezTo>
                        <a:cubicBezTo>
                          <a:pt x="83325" y="23056"/>
                          <a:pt x="83569" y="21509"/>
                          <a:pt x="83596" y="19991"/>
                        </a:cubicBezTo>
                        <a:cubicBezTo>
                          <a:pt x="83609" y="19923"/>
                          <a:pt x="83664" y="19889"/>
                          <a:pt x="83718" y="19889"/>
                        </a:cubicBezTo>
                        <a:cubicBezTo>
                          <a:pt x="83772" y="19889"/>
                          <a:pt x="83826" y="19923"/>
                          <a:pt x="83840" y="19991"/>
                        </a:cubicBezTo>
                        <a:lnTo>
                          <a:pt x="83840" y="20560"/>
                        </a:lnTo>
                        <a:cubicBezTo>
                          <a:pt x="83786" y="21374"/>
                          <a:pt x="83677" y="22215"/>
                          <a:pt x="83487" y="23028"/>
                        </a:cubicBezTo>
                        <a:cubicBezTo>
                          <a:pt x="83596" y="22974"/>
                          <a:pt x="83731" y="22920"/>
                          <a:pt x="83867" y="22893"/>
                        </a:cubicBezTo>
                        <a:cubicBezTo>
                          <a:pt x="83921" y="22703"/>
                          <a:pt x="83976" y="22486"/>
                          <a:pt x="84030" y="22296"/>
                        </a:cubicBezTo>
                        <a:cubicBezTo>
                          <a:pt x="84057" y="22188"/>
                          <a:pt x="84084" y="22025"/>
                          <a:pt x="84084" y="21971"/>
                        </a:cubicBezTo>
                        <a:cubicBezTo>
                          <a:pt x="84111" y="21889"/>
                          <a:pt x="84111" y="21726"/>
                          <a:pt x="84193" y="21699"/>
                        </a:cubicBezTo>
                        <a:lnTo>
                          <a:pt x="84247" y="21699"/>
                        </a:lnTo>
                        <a:cubicBezTo>
                          <a:pt x="84328" y="21754"/>
                          <a:pt x="84274" y="21889"/>
                          <a:pt x="84247" y="21998"/>
                        </a:cubicBezTo>
                        <a:cubicBezTo>
                          <a:pt x="84247" y="22106"/>
                          <a:pt x="84220" y="22215"/>
                          <a:pt x="84193" y="22323"/>
                        </a:cubicBezTo>
                        <a:cubicBezTo>
                          <a:pt x="84138" y="22513"/>
                          <a:pt x="84084" y="22703"/>
                          <a:pt x="84003" y="22893"/>
                        </a:cubicBezTo>
                        <a:cubicBezTo>
                          <a:pt x="84274" y="22866"/>
                          <a:pt x="84545" y="22839"/>
                          <a:pt x="84816" y="22757"/>
                        </a:cubicBezTo>
                        <a:cubicBezTo>
                          <a:pt x="85061" y="22676"/>
                          <a:pt x="85250" y="22486"/>
                          <a:pt x="85359" y="22269"/>
                        </a:cubicBezTo>
                        <a:cubicBezTo>
                          <a:pt x="85495" y="21943"/>
                          <a:pt x="85603" y="21618"/>
                          <a:pt x="85739" y="21320"/>
                        </a:cubicBezTo>
                        <a:cubicBezTo>
                          <a:pt x="85847" y="21021"/>
                          <a:pt x="85956" y="20696"/>
                          <a:pt x="86118" y="20397"/>
                        </a:cubicBezTo>
                        <a:cubicBezTo>
                          <a:pt x="86173" y="20262"/>
                          <a:pt x="86254" y="20153"/>
                          <a:pt x="86362" y="20072"/>
                        </a:cubicBezTo>
                        <a:cubicBezTo>
                          <a:pt x="86417" y="20018"/>
                          <a:pt x="86471" y="19991"/>
                          <a:pt x="86525" y="19963"/>
                        </a:cubicBezTo>
                        <a:cubicBezTo>
                          <a:pt x="86579" y="19963"/>
                          <a:pt x="86661" y="19936"/>
                          <a:pt x="86715" y="19882"/>
                        </a:cubicBezTo>
                        <a:cubicBezTo>
                          <a:pt x="86796" y="19801"/>
                          <a:pt x="86769" y="19611"/>
                          <a:pt x="86769" y="19502"/>
                        </a:cubicBezTo>
                        <a:lnTo>
                          <a:pt x="86769" y="18960"/>
                        </a:lnTo>
                        <a:lnTo>
                          <a:pt x="86769" y="17875"/>
                        </a:lnTo>
                        <a:cubicBezTo>
                          <a:pt x="86769" y="17170"/>
                          <a:pt x="86769" y="16437"/>
                          <a:pt x="86796" y="15705"/>
                        </a:cubicBezTo>
                        <a:cubicBezTo>
                          <a:pt x="86810" y="15664"/>
                          <a:pt x="86851" y="15644"/>
                          <a:pt x="86891" y="15644"/>
                        </a:cubicBezTo>
                        <a:cubicBezTo>
                          <a:pt x="86932" y="15644"/>
                          <a:pt x="86973" y="15664"/>
                          <a:pt x="86986" y="15705"/>
                        </a:cubicBezTo>
                        <a:cubicBezTo>
                          <a:pt x="86986" y="16139"/>
                          <a:pt x="86986" y="16546"/>
                          <a:pt x="86986" y="16953"/>
                        </a:cubicBezTo>
                        <a:lnTo>
                          <a:pt x="86986" y="18716"/>
                        </a:lnTo>
                        <a:cubicBezTo>
                          <a:pt x="87176" y="18661"/>
                          <a:pt x="87339" y="18580"/>
                          <a:pt x="87502" y="18526"/>
                        </a:cubicBezTo>
                        <a:lnTo>
                          <a:pt x="87827" y="18417"/>
                        </a:lnTo>
                        <a:cubicBezTo>
                          <a:pt x="87827" y="18119"/>
                          <a:pt x="87827" y="17821"/>
                          <a:pt x="87854" y="17495"/>
                        </a:cubicBezTo>
                        <a:cubicBezTo>
                          <a:pt x="87854" y="17197"/>
                          <a:pt x="87881" y="16871"/>
                          <a:pt x="87909" y="16546"/>
                        </a:cubicBezTo>
                        <a:cubicBezTo>
                          <a:pt x="87936" y="15651"/>
                          <a:pt x="87990" y="14756"/>
                          <a:pt x="88017" y="13861"/>
                        </a:cubicBezTo>
                        <a:cubicBezTo>
                          <a:pt x="88044" y="13616"/>
                          <a:pt x="88071" y="13399"/>
                          <a:pt x="88071" y="13155"/>
                        </a:cubicBezTo>
                        <a:lnTo>
                          <a:pt x="88153" y="11447"/>
                        </a:lnTo>
                        <a:cubicBezTo>
                          <a:pt x="88180" y="11148"/>
                          <a:pt x="88207" y="10877"/>
                          <a:pt x="88207" y="10579"/>
                        </a:cubicBezTo>
                        <a:cubicBezTo>
                          <a:pt x="88207" y="10307"/>
                          <a:pt x="88234" y="10036"/>
                          <a:pt x="88288" y="9765"/>
                        </a:cubicBezTo>
                        <a:cubicBezTo>
                          <a:pt x="88301" y="9728"/>
                          <a:pt x="88324" y="9713"/>
                          <a:pt x="88346" y="9713"/>
                        </a:cubicBezTo>
                        <a:cubicBezTo>
                          <a:pt x="88372" y="9713"/>
                          <a:pt x="88397" y="9735"/>
                          <a:pt x="88397" y="9765"/>
                        </a:cubicBezTo>
                        <a:cubicBezTo>
                          <a:pt x="88424" y="10090"/>
                          <a:pt x="88424" y="10416"/>
                          <a:pt x="88397" y="10741"/>
                        </a:cubicBezTo>
                        <a:cubicBezTo>
                          <a:pt x="88397" y="11067"/>
                          <a:pt x="88370" y="11365"/>
                          <a:pt x="88370" y="11691"/>
                        </a:cubicBezTo>
                        <a:cubicBezTo>
                          <a:pt x="88343" y="12396"/>
                          <a:pt x="88288" y="13101"/>
                          <a:pt x="88261" y="13833"/>
                        </a:cubicBezTo>
                        <a:cubicBezTo>
                          <a:pt x="88234" y="14240"/>
                          <a:pt x="88207" y="14647"/>
                          <a:pt x="88180" y="15081"/>
                        </a:cubicBezTo>
                        <a:lnTo>
                          <a:pt x="88098" y="16763"/>
                        </a:lnTo>
                        <a:cubicBezTo>
                          <a:pt x="88071" y="17305"/>
                          <a:pt x="88044" y="17848"/>
                          <a:pt x="87990" y="18363"/>
                        </a:cubicBezTo>
                        <a:lnTo>
                          <a:pt x="88668" y="18146"/>
                        </a:lnTo>
                        <a:cubicBezTo>
                          <a:pt x="88831" y="18092"/>
                          <a:pt x="88993" y="18038"/>
                          <a:pt x="89129" y="17929"/>
                        </a:cubicBezTo>
                        <a:cubicBezTo>
                          <a:pt x="89265" y="17821"/>
                          <a:pt x="89346" y="17685"/>
                          <a:pt x="89427" y="17522"/>
                        </a:cubicBezTo>
                        <a:cubicBezTo>
                          <a:pt x="89726" y="16844"/>
                          <a:pt x="89997" y="16166"/>
                          <a:pt x="90214" y="15434"/>
                        </a:cubicBezTo>
                        <a:cubicBezTo>
                          <a:pt x="90404" y="14891"/>
                          <a:pt x="90540" y="14322"/>
                          <a:pt x="90675" y="13779"/>
                        </a:cubicBezTo>
                        <a:lnTo>
                          <a:pt x="90675" y="13752"/>
                        </a:lnTo>
                        <a:cubicBezTo>
                          <a:pt x="90675" y="13698"/>
                          <a:pt x="90675" y="13644"/>
                          <a:pt x="90675" y="13589"/>
                        </a:cubicBezTo>
                        <a:lnTo>
                          <a:pt x="90675" y="13345"/>
                        </a:lnTo>
                        <a:lnTo>
                          <a:pt x="90675" y="12857"/>
                        </a:lnTo>
                        <a:cubicBezTo>
                          <a:pt x="90702" y="12260"/>
                          <a:pt x="90702" y="11664"/>
                          <a:pt x="90702" y="11067"/>
                        </a:cubicBezTo>
                        <a:lnTo>
                          <a:pt x="90702" y="10172"/>
                        </a:lnTo>
                        <a:cubicBezTo>
                          <a:pt x="90675" y="9873"/>
                          <a:pt x="90702" y="9575"/>
                          <a:pt x="90729" y="9277"/>
                        </a:cubicBezTo>
                        <a:cubicBezTo>
                          <a:pt x="90743" y="9249"/>
                          <a:pt x="90770" y="9236"/>
                          <a:pt x="90794" y="9236"/>
                        </a:cubicBezTo>
                        <a:cubicBezTo>
                          <a:pt x="90818" y="9236"/>
                          <a:pt x="90838" y="9249"/>
                          <a:pt x="90838" y="9277"/>
                        </a:cubicBezTo>
                        <a:cubicBezTo>
                          <a:pt x="90865" y="9466"/>
                          <a:pt x="90892" y="9629"/>
                          <a:pt x="90892" y="9792"/>
                        </a:cubicBezTo>
                        <a:lnTo>
                          <a:pt x="90892" y="10280"/>
                        </a:lnTo>
                        <a:cubicBezTo>
                          <a:pt x="90865" y="10877"/>
                          <a:pt x="90838" y="11501"/>
                          <a:pt x="90838" y="12097"/>
                        </a:cubicBezTo>
                        <a:cubicBezTo>
                          <a:pt x="90838" y="12396"/>
                          <a:pt x="90838" y="12694"/>
                          <a:pt x="90838" y="12993"/>
                        </a:cubicBezTo>
                        <a:cubicBezTo>
                          <a:pt x="90838" y="13020"/>
                          <a:pt x="90838" y="13047"/>
                          <a:pt x="90838" y="13047"/>
                        </a:cubicBezTo>
                        <a:cubicBezTo>
                          <a:pt x="90974" y="12369"/>
                          <a:pt x="91082" y="11664"/>
                          <a:pt x="91163" y="10985"/>
                        </a:cubicBezTo>
                        <a:cubicBezTo>
                          <a:pt x="91245" y="10389"/>
                          <a:pt x="91299" y="9792"/>
                          <a:pt x="91353" y="9195"/>
                        </a:cubicBezTo>
                        <a:cubicBezTo>
                          <a:pt x="91380" y="9032"/>
                          <a:pt x="91380" y="8897"/>
                          <a:pt x="91408" y="8734"/>
                        </a:cubicBezTo>
                        <a:cubicBezTo>
                          <a:pt x="91462" y="8192"/>
                          <a:pt x="91597" y="7514"/>
                          <a:pt x="92248" y="7378"/>
                        </a:cubicBezTo>
                        <a:cubicBezTo>
                          <a:pt x="92411" y="7351"/>
                          <a:pt x="92601" y="7351"/>
                          <a:pt x="92764" y="7297"/>
                        </a:cubicBezTo>
                        <a:cubicBezTo>
                          <a:pt x="92926" y="7269"/>
                          <a:pt x="93062" y="7215"/>
                          <a:pt x="93198" y="7161"/>
                        </a:cubicBezTo>
                        <a:cubicBezTo>
                          <a:pt x="93306" y="7107"/>
                          <a:pt x="93388" y="7025"/>
                          <a:pt x="93496" y="6944"/>
                        </a:cubicBezTo>
                        <a:cubicBezTo>
                          <a:pt x="93496" y="6944"/>
                          <a:pt x="93496" y="6917"/>
                          <a:pt x="93496" y="6917"/>
                        </a:cubicBezTo>
                        <a:cubicBezTo>
                          <a:pt x="93469" y="6618"/>
                          <a:pt x="93442" y="6347"/>
                          <a:pt x="93469" y="6049"/>
                        </a:cubicBezTo>
                        <a:lnTo>
                          <a:pt x="93469" y="5154"/>
                        </a:lnTo>
                        <a:lnTo>
                          <a:pt x="93469" y="4259"/>
                        </a:lnTo>
                        <a:lnTo>
                          <a:pt x="93469" y="3825"/>
                        </a:lnTo>
                        <a:cubicBezTo>
                          <a:pt x="93469" y="3662"/>
                          <a:pt x="93469" y="3526"/>
                          <a:pt x="93523" y="3391"/>
                        </a:cubicBezTo>
                        <a:cubicBezTo>
                          <a:pt x="93523" y="3364"/>
                          <a:pt x="93544" y="3350"/>
                          <a:pt x="93567" y="3350"/>
                        </a:cubicBezTo>
                        <a:cubicBezTo>
                          <a:pt x="93591" y="3350"/>
                          <a:pt x="93618" y="3364"/>
                          <a:pt x="93632" y="3391"/>
                        </a:cubicBezTo>
                        <a:cubicBezTo>
                          <a:pt x="93659" y="3526"/>
                          <a:pt x="93659" y="3662"/>
                          <a:pt x="93659" y="3825"/>
                        </a:cubicBezTo>
                        <a:lnTo>
                          <a:pt x="93659" y="4259"/>
                        </a:lnTo>
                        <a:lnTo>
                          <a:pt x="93659" y="5154"/>
                        </a:lnTo>
                        <a:lnTo>
                          <a:pt x="93659" y="6049"/>
                        </a:lnTo>
                        <a:cubicBezTo>
                          <a:pt x="93659" y="6293"/>
                          <a:pt x="93659" y="6564"/>
                          <a:pt x="93632" y="6808"/>
                        </a:cubicBezTo>
                        <a:cubicBezTo>
                          <a:pt x="93713" y="6727"/>
                          <a:pt x="93794" y="6646"/>
                          <a:pt x="93849" y="6537"/>
                        </a:cubicBezTo>
                        <a:lnTo>
                          <a:pt x="93849" y="6510"/>
                        </a:lnTo>
                        <a:cubicBezTo>
                          <a:pt x="93876" y="6293"/>
                          <a:pt x="93876" y="6076"/>
                          <a:pt x="93876" y="5832"/>
                        </a:cubicBezTo>
                        <a:lnTo>
                          <a:pt x="93876" y="5371"/>
                        </a:lnTo>
                        <a:cubicBezTo>
                          <a:pt x="93876" y="5208"/>
                          <a:pt x="93876" y="5072"/>
                          <a:pt x="93930" y="4910"/>
                        </a:cubicBezTo>
                        <a:cubicBezTo>
                          <a:pt x="93930" y="4896"/>
                          <a:pt x="93944" y="4889"/>
                          <a:pt x="93961" y="4889"/>
                        </a:cubicBezTo>
                        <a:cubicBezTo>
                          <a:pt x="93978" y="4889"/>
                          <a:pt x="93998" y="4896"/>
                          <a:pt x="94011" y="4910"/>
                        </a:cubicBezTo>
                        <a:cubicBezTo>
                          <a:pt x="94039" y="5072"/>
                          <a:pt x="94066" y="5208"/>
                          <a:pt x="94039" y="5371"/>
                        </a:cubicBezTo>
                        <a:lnTo>
                          <a:pt x="94039" y="5832"/>
                        </a:lnTo>
                        <a:lnTo>
                          <a:pt x="94011" y="6266"/>
                        </a:lnTo>
                        <a:cubicBezTo>
                          <a:pt x="94256" y="5696"/>
                          <a:pt x="94391" y="5127"/>
                          <a:pt x="94418" y="4530"/>
                        </a:cubicBezTo>
                        <a:cubicBezTo>
                          <a:pt x="94500" y="3716"/>
                          <a:pt x="94554" y="2903"/>
                          <a:pt x="94608" y="2089"/>
                        </a:cubicBezTo>
                        <a:cubicBezTo>
                          <a:pt x="94635" y="1682"/>
                          <a:pt x="94690" y="1275"/>
                          <a:pt x="94717" y="868"/>
                        </a:cubicBezTo>
                        <a:cubicBezTo>
                          <a:pt x="94744" y="570"/>
                          <a:pt x="94744" y="272"/>
                          <a:pt x="9477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5" name="Google Shape;335;p31"/>
                  <p:cNvSpPr/>
                  <p:nvPr/>
                </p:nvSpPr>
                <p:spPr>
                  <a:xfrm>
                    <a:off x="1258650" y="3283325"/>
                    <a:ext cx="2367250" cy="94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690" h="37675" extrusionOk="0">
                        <a:moveTo>
                          <a:pt x="94690" y="0"/>
                        </a:moveTo>
                        <a:lnTo>
                          <a:pt x="94690" y="0"/>
                        </a:lnTo>
                        <a:cubicBezTo>
                          <a:pt x="94609" y="136"/>
                          <a:pt x="94446" y="244"/>
                          <a:pt x="94283" y="272"/>
                        </a:cubicBezTo>
                        <a:cubicBezTo>
                          <a:pt x="94242" y="278"/>
                          <a:pt x="94203" y="282"/>
                          <a:pt x="94166" y="282"/>
                        </a:cubicBezTo>
                        <a:cubicBezTo>
                          <a:pt x="94052" y="282"/>
                          <a:pt x="93951" y="251"/>
                          <a:pt x="93849" y="190"/>
                        </a:cubicBezTo>
                        <a:cubicBezTo>
                          <a:pt x="93795" y="407"/>
                          <a:pt x="93632" y="570"/>
                          <a:pt x="93415" y="651"/>
                        </a:cubicBezTo>
                        <a:cubicBezTo>
                          <a:pt x="93392" y="656"/>
                          <a:pt x="93369" y="658"/>
                          <a:pt x="93345" y="658"/>
                        </a:cubicBezTo>
                        <a:cubicBezTo>
                          <a:pt x="93234" y="658"/>
                          <a:pt x="93125" y="605"/>
                          <a:pt x="93035" y="516"/>
                        </a:cubicBezTo>
                        <a:lnTo>
                          <a:pt x="93008" y="488"/>
                        </a:lnTo>
                        <a:cubicBezTo>
                          <a:pt x="92981" y="570"/>
                          <a:pt x="92927" y="651"/>
                          <a:pt x="92873" y="705"/>
                        </a:cubicBezTo>
                        <a:cubicBezTo>
                          <a:pt x="92791" y="841"/>
                          <a:pt x="92683" y="977"/>
                          <a:pt x="92547" y="1058"/>
                        </a:cubicBezTo>
                        <a:cubicBezTo>
                          <a:pt x="92512" y="1070"/>
                          <a:pt x="92478" y="1075"/>
                          <a:pt x="92444" y="1075"/>
                        </a:cubicBezTo>
                        <a:cubicBezTo>
                          <a:pt x="92319" y="1075"/>
                          <a:pt x="92204" y="1002"/>
                          <a:pt x="92140" y="895"/>
                        </a:cubicBezTo>
                        <a:cubicBezTo>
                          <a:pt x="92086" y="950"/>
                          <a:pt x="92086" y="977"/>
                          <a:pt x="92005" y="1085"/>
                        </a:cubicBezTo>
                        <a:cubicBezTo>
                          <a:pt x="91923" y="1194"/>
                          <a:pt x="91869" y="1329"/>
                          <a:pt x="91733" y="1384"/>
                        </a:cubicBezTo>
                        <a:cubicBezTo>
                          <a:pt x="91710" y="1395"/>
                          <a:pt x="91683" y="1401"/>
                          <a:pt x="91656" y="1401"/>
                        </a:cubicBezTo>
                        <a:cubicBezTo>
                          <a:pt x="91560" y="1401"/>
                          <a:pt x="91456" y="1333"/>
                          <a:pt x="91435" y="1248"/>
                        </a:cubicBezTo>
                        <a:lnTo>
                          <a:pt x="91408" y="1248"/>
                        </a:lnTo>
                        <a:lnTo>
                          <a:pt x="91408" y="1275"/>
                        </a:lnTo>
                        <a:lnTo>
                          <a:pt x="91327" y="1329"/>
                        </a:lnTo>
                        <a:cubicBezTo>
                          <a:pt x="91327" y="1356"/>
                          <a:pt x="91299" y="1384"/>
                          <a:pt x="91272" y="1411"/>
                        </a:cubicBezTo>
                        <a:cubicBezTo>
                          <a:pt x="91272" y="1492"/>
                          <a:pt x="91299" y="1573"/>
                          <a:pt x="91299" y="1655"/>
                        </a:cubicBezTo>
                        <a:lnTo>
                          <a:pt x="91327" y="1899"/>
                        </a:lnTo>
                        <a:cubicBezTo>
                          <a:pt x="91327" y="1953"/>
                          <a:pt x="91327" y="2062"/>
                          <a:pt x="91299" y="2116"/>
                        </a:cubicBezTo>
                        <a:cubicBezTo>
                          <a:pt x="91286" y="2129"/>
                          <a:pt x="91272" y="2136"/>
                          <a:pt x="91259" y="2136"/>
                        </a:cubicBezTo>
                        <a:cubicBezTo>
                          <a:pt x="91245" y="2136"/>
                          <a:pt x="91232" y="2129"/>
                          <a:pt x="91218" y="2116"/>
                        </a:cubicBezTo>
                        <a:cubicBezTo>
                          <a:pt x="91191" y="2062"/>
                          <a:pt x="91164" y="1980"/>
                          <a:pt x="91164" y="1899"/>
                        </a:cubicBezTo>
                        <a:lnTo>
                          <a:pt x="91164" y="1655"/>
                        </a:lnTo>
                        <a:lnTo>
                          <a:pt x="91164" y="1465"/>
                        </a:lnTo>
                        <a:cubicBezTo>
                          <a:pt x="91135" y="1472"/>
                          <a:pt x="91106" y="1476"/>
                          <a:pt x="91077" y="1476"/>
                        </a:cubicBezTo>
                        <a:cubicBezTo>
                          <a:pt x="90999" y="1476"/>
                          <a:pt x="90925" y="1450"/>
                          <a:pt x="90865" y="1411"/>
                        </a:cubicBezTo>
                        <a:cubicBezTo>
                          <a:pt x="90838" y="1601"/>
                          <a:pt x="90703" y="1763"/>
                          <a:pt x="90513" y="1845"/>
                        </a:cubicBezTo>
                        <a:cubicBezTo>
                          <a:pt x="90479" y="1851"/>
                          <a:pt x="90447" y="1855"/>
                          <a:pt x="90416" y="1855"/>
                        </a:cubicBezTo>
                        <a:cubicBezTo>
                          <a:pt x="90323" y="1855"/>
                          <a:pt x="90242" y="1824"/>
                          <a:pt x="90160" y="1763"/>
                        </a:cubicBezTo>
                        <a:cubicBezTo>
                          <a:pt x="90106" y="1872"/>
                          <a:pt x="90052" y="1980"/>
                          <a:pt x="89970" y="2089"/>
                        </a:cubicBezTo>
                        <a:cubicBezTo>
                          <a:pt x="89970" y="2414"/>
                          <a:pt x="89916" y="2848"/>
                          <a:pt x="89591" y="3011"/>
                        </a:cubicBezTo>
                        <a:cubicBezTo>
                          <a:pt x="89519" y="3059"/>
                          <a:pt x="89437" y="3080"/>
                          <a:pt x="89354" y="3080"/>
                        </a:cubicBezTo>
                        <a:cubicBezTo>
                          <a:pt x="89248" y="3080"/>
                          <a:pt x="89139" y="3045"/>
                          <a:pt x="89048" y="2984"/>
                        </a:cubicBezTo>
                        <a:cubicBezTo>
                          <a:pt x="88967" y="2903"/>
                          <a:pt x="88858" y="2821"/>
                          <a:pt x="88804" y="2713"/>
                        </a:cubicBezTo>
                        <a:cubicBezTo>
                          <a:pt x="88777" y="2848"/>
                          <a:pt x="88777" y="2984"/>
                          <a:pt x="88750" y="3120"/>
                        </a:cubicBezTo>
                        <a:cubicBezTo>
                          <a:pt x="88723" y="3282"/>
                          <a:pt x="88641" y="3445"/>
                          <a:pt x="88533" y="3581"/>
                        </a:cubicBezTo>
                        <a:cubicBezTo>
                          <a:pt x="88433" y="3660"/>
                          <a:pt x="88320" y="3710"/>
                          <a:pt x="88213" y="3710"/>
                        </a:cubicBezTo>
                        <a:cubicBezTo>
                          <a:pt x="88173" y="3710"/>
                          <a:pt x="88135" y="3704"/>
                          <a:pt x="88099" y="3689"/>
                        </a:cubicBezTo>
                        <a:lnTo>
                          <a:pt x="88045" y="3662"/>
                        </a:lnTo>
                        <a:cubicBezTo>
                          <a:pt x="88045" y="4584"/>
                          <a:pt x="87963" y="5534"/>
                          <a:pt x="87448" y="6320"/>
                        </a:cubicBezTo>
                        <a:cubicBezTo>
                          <a:pt x="87421" y="6347"/>
                          <a:pt x="87380" y="6361"/>
                          <a:pt x="87343" y="6361"/>
                        </a:cubicBezTo>
                        <a:cubicBezTo>
                          <a:pt x="87305" y="6361"/>
                          <a:pt x="87271" y="6347"/>
                          <a:pt x="87258" y="6320"/>
                        </a:cubicBezTo>
                        <a:cubicBezTo>
                          <a:pt x="86960" y="5615"/>
                          <a:pt x="86851" y="4855"/>
                          <a:pt x="86960" y="4123"/>
                        </a:cubicBezTo>
                        <a:lnTo>
                          <a:pt x="86960" y="4123"/>
                        </a:lnTo>
                        <a:cubicBezTo>
                          <a:pt x="86919" y="4137"/>
                          <a:pt x="86878" y="4143"/>
                          <a:pt x="86838" y="4143"/>
                        </a:cubicBezTo>
                        <a:cubicBezTo>
                          <a:pt x="86797" y="4143"/>
                          <a:pt x="86756" y="4137"/>
                          <a:pt x="86715" y="4123"/>
                        </a:cubicBezTo>
                        <a:cubicBezTo>
                          <a:pt x="86553" y="4069"/>
                          <a:pt x="86444" y="3987"/>
                          <a:pt x="86363" y="3852"/>
                        </a:cubicBezTo>
                        <a:cubicBezTo>
                          <a:pt x="86309" y="4150"/>
                          <a:pt x="86119" y="4394"/>
                          <a:pt x="85875" y="4557"/>
                        </a:cubicBezTo>
                        <a:cubicBezTo>
                          <a:pt x="85760" y="4620"/>
                          <a:pt x="85637" y="4650"/>
                          <a:pt x="85517" y="4650"/>
                        </a:cubicBezTo>
                        <a:cubicBezTo>
                          <a:pt x="85325" y="4650"/>
                          <a:pt x="85140" y="4572"/>
                          <a:pt x="85007" y="4421"/>
                        </a:cubicBezTo>
                        <a:cubicBezTo>
                          <a:pt x="84925" y="4286"/>
                          <a:pt x="84844" y="4177"/>
                          <a:pt x="84763" y="4069"/>
                        </a:cubicBezTo>
                        <a:cubicBezTo>
                          <a:pt x="84722" y="4036"/>
                          <a:pt x="84683" y="4023"/>
                          <a:pt x="84647" y="4023"/>
                        </a:cubicBezTo>
                        <a:cubicBezTo>
                          <a:pt x="84562" y="4023"/>
                          <a:pt x="84486" y="4093"/>
                          <a:pt x="84410" y="4150"/>
                        </a:cubicBezTo>
                        <a:cubicBezTo>
                          <a:pt x="84166" y="4421"/>
                          <a:pt x="83813" y="4611"/>
                          <a:pt x="83433" y="4666"/>
                        </a:cubicBezTo>
                        <a:lnTo>
                          <a:pt x="83216" y="4666"/>
                        </a:lnTo>
                        <a:cubicBezTo>
                          <a:pt x="83054" y="4611"/>
                          <a:pt x="82864" y="4530"/>
                          <a:pt x="82755" y="4367"/>
                        </a:cubicBezTo>
                        <a:cubicBezTo>
                          <a:pt x="82538" y="4638"/>
                          <a:pt x="82213" y="4828"/>
                          <a:pt x="81833" y="4828"/>
                        </a:cubicBezTo>
                        <a:cubicBezTo>
                          <a:pt x="81589" y="4828"/>
                          <a:pt x="81345" y="4693"/>
                          <a:pt x="81236" y="4476"/>
                        </a:cubicBezTo>
                        <a:cubicBezTo>
                          <a:pt x="81155" y="4638"/>
                          <a:pt x="80965" y="4774"/>
                          <a:pt x="80775" y="4801"/>
                        </a:cubicBezTo>
                        <a:cubicBezTo>
                          <a:pt x="80756" y="4806"/>
                          <a:pt x="80736" y="4808"/>
                          <a:pt x="80716" y="4808"/>
                        </a:cubicBezTo>
                        <a:cubicBezTo>
                          <a:pt x="80620" y="4808"/>
                          <a:pt x="80517" y="4760"/>
                          <a:pt x="80450" y="4693"/>
                        </a:cubicBezTo>
                        <a:lnTo>
                          <a:pt x="80287" y="6293"/>
                        </a:lnTo>
                        <a:lnTo>
                          <a:pt x="80206" y="7134"/>
                        </a:lnTo>
                        <a:cubicBezTo>
                          <a:pt x="80206" y="7351"/>
                          <a:pt x="80151" y="7568"/>
                          <a:pt x="80016" y="7758"/>
                        </a:cubicBezTo>
                        <a:cubicBezTo>
                          <a:pt x="79966" y="7807"/>
                          <a:pt x="79898" y="7832"/>
                          <a:pt x="79829" y="7832"/>
                        </a:cubicBezTo>
                        <a:cubicBezTo>
                          <a:pt x="79710" y="7832"/>
                          <a:pt x="79589" y="7759"/>
                          <a:pt x="79555" y="7622"/>
                        </a:cubicBezTo>
                        <a:cubicBezTo>
                          <a:pt x="79528" y="7514"/>
                          <a:pt x="79501" y="7405"/>
                          <a:pt x="79501" y="7269"/>
                        </a:cubicBezTo>
                        <a:lnTo>
                          <a:pt x="79446" y="6835"/>
                        </a:lnTo>
                        <a:cubicBezTo>
                          <a:pt x="79311" y="5886"/>
                          <a:pt x="79202" y="4910"/>
                          <a:pt x="79094" y="3960"/>
                        </a:cubicBezTo>
                        <a:cubicBezTo>
                          <a:pt x="78985" y="4069"/>
                          <a:pt x="78850" y="4150"/>
                          <a:pt x="78714" y="4150"/>
                        </a:cubicBezTo>
                        <a:cubicBezTo>
                          <a:pt x="78692" y="4152"/>
                          <a:pt x="78671" y="4153"/>
                          <a:pt x="78650" y="4153"/>
                        </a:cubicBezTo>
                        <a:cubicBezTo>
                          <a:pt x="78381" y="4153"/>
                          <a:pt x="78164" y="3997"/>
                          <a:pt x="78063" y="3770"/>
                        </a:cubicBezTo>
                        <a:cubicBezTo>
                          <a:pt x="77927" y="4069"/>
                          <a:pt x="77656" y="4286"/>
                          <a:pt x="77303" y="4340"/>
                        </a:cubicBezTo>
                        <a:cubicBezTo>
                          <a:pt x="77290" y="4341"/>
                          <a:pt x="77276" y="4342"/>
                          <a:pt x="77262" y="4342"/>
                        </a:cubicBezTo>
                        <a:cubicBezTo>
                          <a:pt x="76960" y="4342"/>
                          <a:pt x="76755" y="4056"/>
                          <a:pt x="76625" y="3770"/>
                        </a:cubicBezTo>
                        <a:cubicBezTo>
                          <a:pt x="76436" y="4069"/>
                          <a:pt x="76110" y="4232"/>
                          <a:pt x="75757" y="4232"/>
                        </a:cubicBezTo>
                        <a:cubicBezTo>
                          <a:pt x="75513" y="4177"/>
                          <a:pt x="75296" y="3987"/>
                          <a:pt x="75242" y="3743"/>
                        </a:cubicBezTo>
                        <a:lnTo>
                          <a:pt x="74889" y="4042"/>
                        </a:lnTo>
                        <a:cubicBezTo>
                          <a:pt x="74700" y="4177"/>
                          <a:pt x="74510" y="4313"/>
                          <a:pt x="74347" y="4421"/>
                        </a:cubicBezTo>
                        <a:cubicBezTo>
                          <a:pt x="74273" y="4471"/>
                          <a:pt x="74181" y="4504"/>
                          <a:pt x="74096" y="4504"/>
                        </a:cubicBezTo>
                        <a:cubicBezTo>
                          <a:pt x="73995" y="4504"/>
                          <a:pt x="73903" y="4458"/>
                          <a:pt x="73859" y="4340"/>
                        </a:cubicBezTo>
                        <a:cubicBezTo>
                          <a:pt x="73832" y="4259"/>
                          <a:pt x="73804" y="4150"/>
                          <a:pt x="73777" y="4042"/>
                        </a:cubicBezTo>
                        <a:cubicBezTo>
                          <a:pt x="73777" y="3987"/>
                          <a:pt x="73750" y="3933"/>
                          <a:pt x="73750" y="3852"/>
                        </a:cubicBezTo>
                        <a:cubicBezTo>
                          <a:pt x="73696" y="3933"/>
                          <a:pt x="73669" y="4015"/>
                          <a:pt x="73615" y="4096"/>
                        </a:cubicBezTo>
                        <a:cubicBezTo>
                          <a:pt x="73560" y="4232"/>
                          <a:pt x="73479" y="4340"/>
                          <a:pt x="73371" y="4394"/>
                        </a:cubicBezTo>
                        <a:cubicBezTo>
                          <a:pt x="73316" y="4421"/>
                          <a:pt x="73255" y="4435"/>
                          <a:pt x="73198" y="4435"/>
                        </a:cubicBezTo>
                        <a:cubicBezTo>
                          <a:pt x="73140" y="4435"/>
                          <a:pt x="73086" y="4421"/>
                          <a:pt x="73045" y="4394"/>
                        </a:cubicBezTo>
                        <a:lnTo>
                          <a:pt x="72991" y="4449"/>
                        </a:lnTo>
                        <a:cubicBezTo>
                          <a:pt x="72828" y="4666"/>
                          <a:pt x="72557" y="4801"/>
                          <a:pt x="72258" y="4828"/>
                        </a:cubicBezTo>
                        <a:cubicBezTo>
                          <a:pt x="72313" y="4910"/>
                          <a:pt x="72367" y="5018"/>
                          <a:pt x="72367" y="5127"/>
                        </a:cubicBezTo>
                        <a:cubicBezTo>
                          <a:pt x="72393" y="5571"/>
                          <a:pt x="72066" y="5915"/>
                          <a:pt x="71654" y="5915"/>
                        </a:cubicBezTo>
                        <a:cubicBezTo>
                          <a:pt x="71639" y="5915"/>
                          <a:pt x="71623" y="5914"/>
                          <a:pt x="71607" y="5913"/>
                        </a:cubicBezTo>
                        <a:cubicBezTo>
                          <a:pt x="71201" y="5886"/>
                          <a:pt x="70929" y="5561"/>
                          <a:pt x="70577" y="5398"/>
                        </a:cubicBezTo>
                        <a:cubicBezTo>
                          <a:pt x="70550" y="5506"/>
                          <a:pt x="70550" y="5615"/>
                          <a:pt x="70550" y="5696"/>
                        </a:cubicBezTo>
                        <a:cubicBezTo>
                          <a:pt x="70550" y="5859"/>
                          <a:pt x="70550" y="5995"/>
                          <a:pt x="70523" y="6130"/>
                        </a:cubicBezTo>
                        <a:cubicBezTo>
                          <a:pt x="70441" y="6429"/>
                          <a:pt x="70197" y="6646"/>
                          <a:pt x="69899" y="6727"/>
                        </a:cubicBezTo>
                        <a:cubicBezTo>
                          <a:pt x="69790" y="6754"/>
                          <a:pt x="69655" y="6754"/>
                          <a:pt x="69519" y="6754"/>
                        </a:cubicBezTo>
                        <a:cubicBezTo>
                          <a:pt x="69139" y="6673"/>
                          <a:pt x="68814" y="6374"/>
                          <a:pt x="68705" y="6022"/>
                        </a:cubicBezTo>
                        <a:cubicBezTo>
                          <a:pt x="68651" y="6076"/>
                          <a:pt x="68624" y="6130"/>
                          <a:pt x="68597" y="6212"/>
                        </a:cubicBezTo>
                        <a:cubicBezTo>
                          <a:pt x="68461" y="6673"/>
                          <a:pt x="68651" y="7432"/>
                          <a:pt x="68136" y="7676"/>
                        </a:cubicBezTo>
                        <a:cubicBezTo>
                          <a:pt x="68108" y="7690"/>
                          <a:pt x="68081" y="7697"/>
                          <a:pt x="68058" y="7697"/>
                        </a:cubicBezTo>
                        <a:cubicBezTo>
                          <a:pt x="68034" y="7697"/>
                          <a:pt x="68014" y="7690"/>
                          <a:pt x="68000" y="7676"/>
                        </a:cubicBezTo>
                        <a:cubicBezTo>
                          <a:pt x="67783" y="7459"/>
                          <a:pt x="67566" y="7242"/>
                          <a:pt x="67403" y="6998"/>
                        </a:cubicBezTo>
                        <a:cubicBezTo>
                          <a:pt x="67403" y="7459"/>
                          <a:pt x="67241" y="7948"/>
                          <a:pt x="66996" y="8354"/>
                        </a:cubicBezTo>
                        <a:cubicBezTo>
                          <a:pt x="66981" y="8386"/>
                          <a:pt x="66946" y="8399"/>
                          <a:pt x="66909" y="8399"/>
                        </a:cubicBezTo>
                        <a:cubicBezTo>
                          <a:pt x="66883" y="8399"/>
                          <a:pt x="66856" y="8393"/>
                          <a:pt x="66834" y="8382"/>
                        </a:cubicBezTo>
                        <a:cubicBezTo>
                          <a:pt x="66698" y="8273"/>
                          <a:pt x="66590" y="8137"/>
                          <a:pt x="66508" y="8002"/>
                        </a:cubicBezTo>
                        <a:cubicBezTo>
                          <a:pt x="66427" y="8354"/>
                          <a:pt x="66237" y="8707"/>
                          <a:pt x="65966" y="8951"/>
                        </a:cubicBezTo>
                        <a:cubicBezTo>
                          <a:pt x="65939" y="8965"/>
                          <a:pt x="65911" y="8971"/>
                          <a:pt x="65884" y="8971"/>
                        </a:cubicBezTo>
                        <a:cubicBezTo>
                          <a:pt x="65857" y="8971"/>
                          <a:pt x="65830" y="8965"/>
                          <a:pt x="65803" y="8951"/>
                        </a:cubicBezTo>
                        <a:cubicBezTo>
                          <a:pt x="65532" y="8626"/>
                          <a:pt x="65315" y="8246"/>
                          <a:pt x="65206" y="7866"/>
                        </a:cubicBezTo>
                        <a:cubicBezTo>
                          <a:pt x="65152" y="7975"/>
                          <a:pt x="65125" y="8056"/>
                          <a:pt x="65071" y="8165"/>
                        </a:cubicBezTo>
                        <a:cubicBezTo>
                          <a:pt x="65039" y="8196"/>
                          <a:pt x="65007" y="8209"/>
                          <a:pt x="64975" y="8209"/>
                        </a:cubicBezTo>
                        <a:cubicBezTo>
                          <a:pt x="64953" y="8209"/>
                          <a:pt x="64930" y="8203"/>
                          <a:pt x="64908" y="8192"/>
                        </a:cubicBezTo>
                        <a:cubicBezTo>
                          <a:pt x="64582" y="8056"/>
                          <a:pt x="64311" y="7785"/>
                          <a:pt x="64148" y="7459"/>
                        </a:cubicBezTo>
                        <a:cubicBezTo>
                          <a:pt x="64067" y="7731"/>
                          <a:pt x="63904" y="7975"/>
                          <a:pt x="63714" y="8192"/>
                        </a:cubicBezTo>
                        <a:cubicBezTo>
                          <a:pt x="63701" y="8219"/>
                          <a:pt x="63674" y="8232"/>
                          <a:pt x="63647" y="8232"/>
                        </a:cubicBezTo>
                        <a:cubicBezTo>
                          <a:pt x="63619" y="8232"/>
                          <a:pt x="63592" y="8219"/>
                          <a:pt x="63579" y="8192"/>
                        </a:cubicBezTo>
                        <a:cubicBezTo>
                          <a:pt x="63443" y="8083"/>
                          <a:pt x="63308" y="7948"/>
                          <a:pt x="63226" y="7812"/>
                        </a:cubicBezTo>
                        <a:cubicBezTo>
                          <a:pt x="63199" y="8083"/>
                          <a:pt x="63145" y="8354"/>
                          <a:pt x="63091" y="8626"/>
                        </a:cubicBezTo>
                        <a:cubicBezTo>
                          <a:pt x="63036" y="8788"/>
                          <a:pt x="62982" y="8951"/>
                          <a:pt x="62928" y="9114"/>
                        </a:cubicBezTo>
                        <a:cubicBezTo>
                          <a:pt x="62874" y="9277"/>
                          <a:pt x="62819" y="9412"/>
                          <a:pt x="62738" y="9548"/>
                        </a:cubicBezTo>
                        <a:cubicBezTo>
                          <a:pt x="62682" y="9641"/>
                          <a:pt x="62576" y="9683"/>
                          <a:pt x="62471" y="9683"/>
                        </a:cubicBezTo>
                        <a:cubicBezTo>
                          <a:pt x="62422" y="9683"/>
                          <a:pt x="62374" y="9674"/>
                          <a:pt x="62331" y="9656"/>
                        </a:cubicBezTo>
                        <a:cubicBezTo>
                          <a:pt x="62195" y="9575"/>
                          <a:pt x="62087" y="9439"/>
                          <a:pt x="62033" y="9304"/>
                        </a:cubicBezTo>
                        <a:cubicBezTo>
                          <a:pt x="61816" y="9005"/>
                          <a:pt x="61680" y="8653"/>
                          <a:pt x="61626" y="8300"/>
                        </a:cubicBezTo>
                        <a:cubicBezTo>
                          <a:pt x="61599" y="8354"/>
                          <a:pt x="61572" y="8436"/>
                          <a:pt x="61544" y="8490"/>
                        </a:cubicBezTo>
                        <a:cubicBezTo>
                          <a:pt x="61416" y="8696"/>
                          <a:pt x="61287" y="8926"/>
                          <a:pt x="61043" y="8926"/>
                        </a:cubicBezTo>
                        <a:cubicBezTo>
                          <a:pt x="61030" y="8926"/>
                          <a:pt x="61016" y="8925"/>
                          <a:pt x="61002" y="8924"/>
                        </a:cubicBezTo>
                        <a:cubicBezTo>
                          <a:pt x="60758" y="8870"/>
                          <a:pt x="60568" y="8680"/>
                          <a:pt x="60487" y="8463"/>
                        </a:cubicBezTo>
                        <a:cubicBezTo>
                          <a:pt x="60324" y="8110"/>
                          <a:pt x="60215" y="7731"/>
                          <a:pt x="60215" y="7351"/>
                        </a:cubicBezTo>
                        <a:cubicBezTo>
                          <a:pt x="60107" y="7486"/>
                          <a:pt x="60026" y="7649"/>
                          <a:pt x="59917" y="7785"/>
                        </a:cubicBezTo>
                        <a:cubicBezTo>
                          <a:pt x="59777" y="7949"/>
                          <a:pt x="59596" y="8213"/>
                          <a:pt x="59375" y="8213"/>
                        </a:cubicBezTo>
                        <a:cubicBezTo>
                          <a:pt x="59340" y="8213"/>
                          <a:pt x="59303" y="8207"/>
                          <a:pt x="59266" y="8192"/>
                        </a:cubicBezTo>
                        <a:cubicBezTo>
                          <a:pt x="59076" y="8056"/>
                          <a:pt x="58968" y="7839"/>
                          <a:pt x="58995" y="7622"/>
                        </a:cubicBezTo>
                        <a:cubicBezTo>
                          <a:pt x="59022" y="7297"/>
                          <a:pt x="59076" y="6971"/>
                          <a:pt x="59158" y="6673"/>
                        </a:cubicBezTo>
                        <a:cubicBezTo>
                          <a:pt x="59185" y="6483"/>
                          <a:pt x="59239" y="6320"/>
                          <a:pt x="59320" y="6157"/>
                        </a:cubicBezTo>
                        <a:lnTo>
                          <a:pt x="59320" y="6157"/>
                        </a:lnTo>
                        <a:cubicBezTo>
                          <a:pt x="59185" y="6239"/>
                          <a:pt x="59049" y="6293"/>
                          <a:pt x="58913" y="6320"/>
                        </a:cubicBezTo>
                        <a:cubicBezTo>
                          <a:pt x="58859" y="6320"/>
                          <a:pt x="58778" y="6266"/>
                          <a:pt x="58778" y="6212"/>
                        </a:cubicBezTo>
                        <a:cubicBezTo>
                          <a:pt x="58778" y="5940"/>
                          <a:pt x="58805" y="5669"/>
                          <a:pt x="58886" y="5398"/>
                        </a:cubicBezTo>
                        <a:lnTo>
                          <a:pt x="58886" y="5398"/>
                        </a:lnTo>
                        <a:cubicBezTo>
                          <a:pt x="58594" y="5568"/>
                          <a:pt x="58258" y="5673"/>
                          <a:pt x="57918" y="5673"/>
                        </a:cubicBezTo>
                        <a:cubicBezTo>
                          <a:pt x="57879" y="5673"/>
                          <a:pt x="57840" y="5672"/>
                          <a:pt x="57801" y="5669"/>
                        </a:cubicBezTo>
                        <a:lnTo>
                          <a:pt x="57801" y="5669"/>
                        </a:lnTo>
                        <a:cubicBezTo>
                          <a:pt x="57941" y="6274"/>
                          <a:pt x="57462" y="6799"/>
                          <a:pt x="56895" y="6799"/>
                        </a:cubicBezTo>
                        <a:cubicBezTo>
                          <a:pt x="56801" y="6799"/>
                          <a:pt x="56704" y="6785"/>
                          <a:pt x="56608" y="6754"/>
                        </a:cubicBezTo>
                        <a:lnTo>
                          <a:pt x="56608" y="6754"/>
                        </a:lnTo>
                        <a:cubicBezTo>
                          <a:pt x="56635" y="6890"/>
                          <a:pt x="56635" y="7025"/>
                          <a:pt x="56608" y="7188"/>
                        </a:cubicBezTo>
                        <a:cubicBezTo>
                          <a:pt x="56558" y="7615"/>
                          <a:pt x="56204" y="7926"/>
                          <a:pt x="55786" y="7926"/>
                        </a:cubicBezTo>
                        <a:cubicBezTo>
                          <a:pt x="55753" y="7926"/>
                          <a:pt x="55719" y="7924"/>
                          <a:pt x="55686" y="7920"/>
                        </a:cubicBezTo>
                        <a:cubicBezTo>
                          <a:pt x="55496" y="7893"/>
                          <a:pt x="55333" y="7812"/>
                          <a:pt x="55198" y="7703"/>
                        </a:cubicBezTo>
                        <a:cubicBezTo>
                          <a:pt x="55116" y="7920"/>
                          <a:pt x="54953" y="8110"/>
                          <a:pt x="54764" y="8219"/>
                        </a:cubicBezTo>
                        <a:cubicBezTo>
                          <a:pt x="54641" y="8273"/>
                          <a:pt x="54519" y="8300"/>
                          <a:pt x="54397" y="8300"/>
                        </a:cubicBezTo>
                        <a:cubicBezTo>
                          <a:pt x="54275" y="8300"/>
                          <a:pt x="54153" y="8273"/>
                          <a:pt x="54031" y="8219"/>
                        </a:cubicBezTo>
                        <a:cubicBezTo>
                          <a:pt x="53706" y="8056"/>
                          <a:pt x="53489" y="7731"/>
                          <a:pt x="53489" y="7351"/>
                        </a:cubicBezTo>
                        <a:cubicBezTo>
                          <a:pt x="53357" y="7417"/>
                          <a:pt x="53216" y="7452"/>
                          <a:pt x="53077" y="7452"/>
                        </a:cubicBezTo>
                        <a:cubicBezTo>
                          <a:pt x="52986" y="7452"/>
                          <a:pt x="52896" y="7437"/>
                          <a:pt x="52811" y="7405"/>
                        </a:cubicBezTo>
                        <a:cubicBezTo>
                          <a:pt x="52485" y="7297"/>
                          <a:pt x="52241" y="7025"/>
                          <a:pt x="52160" y="6700"/>
                        </a:cubicBezTo>
                        <a:cubicBezTo>
                          <a:pt x="52051" y="6781"/>
                          <a:pt x="51916" y="6835"/>
                          <a:pt x="51780" y="6835"/>
                        </a:cubicBezTo>
                        <a:cubicBezTo>
                          <a:pt x="51644" y="6808"/>
                          <a:pt x="51536" y="6727"/>
                          <a:pt x="51454" y="6618"/>
                        </a:cubicBezTo>
                        <a:cubicBezTo>
                          <a:pt x="51342" y="6708"/>
                          <a:pt x="51192" y="6761"/>
                          <a:pt x="51052" y="6761"/>
                        </a:cubicBezTo>
                        <a:cubicBezTo>
                          <a:pt x="51023" y="6761"/>
                          <a:pt x="50994" y="6759"/>
                          <a:pt x="50966" y="6754"/>
                        </a:cubicBezTo>
                        <a:cubicBezTo>
                          <a:pt x="50776" y="6700"/>
                          <a:pt x="50614" y="6564"/>
                          <a:pt x="50532" y="6374"/>
                        </a:cubicBezTo>
                        <a:cubicBezTo>
                          <a:pt x="50451" y="6510"/>
                          <a:pt x="50288" y="6591"/>
                          <a:pt x="50125" y="6618"/>
                        </a:cubicBezTo>
                        <a:cubicBezTo>
                          <a:pt x="49908" y="6591"/>
                          <a:pt x="49718" y="6456"/>
                          <a:pt x="49637" y="6239"/>
                        </a:cubicBezTo>
                        <a:cubicBezTo>
                          <a:pt x="49502" y="6754"/>
                          <a:pt x="49447" y="7269"/>
                          <a:pt x="49474" y="7812"/>
                        </a:cubicBezTo>
                        <a:cubicBezTo>
                          <a:pt x="49502" y="8382"/>
                          <a:pt x="49474" y="8951"/>
                          <a:pt x="49420" y="9548"/>
                        </a:cubicBezTo>
                        <a:cubicBezTo>
                          <a:pt x="49420" y="9738"/>
                          <a:pt x="49339" y="10063"/>
                          <a:pt x="49068" y="10063"/>
                        </a:cubicBezTo>
                        <a:cubicBezTo>
                          <a:pt x="48932" y="10036"/>
                          <a:pt x="48851" y="9928"/>
                          <a:pt x="48796" y="9819"/>
                        </a:cubicBezTo>
                        <a:cubicBezTo>
                          <a:pt x="48742" y="9683"/>
                          <a:pt x="48688" y="9548"/>
                          <a:pt x="48634" y="9412"/>
                        </a:cubicBezTo>
                        <a:cubicBezTo>
                          <a:pt x="48227" y="8463"/>
                          <a:pt x="47983" y="7459"/>
                          <a:pt x="47901" y="6429"/>
                        </a:cubicBezTo>
                        <a:cubicBezTo>
                          <a:pt x="47793" y="6646"/>
                          <a:pt x="47576" y="6781"/>
                          <a:pt x="47332" y="6808"/>
                        </a:cubicBezTo>
                        <a:cubicBezTo>
                          <a:pt x="47115" y="6808"/>
                          <a:pt x="46925" y="6700"/>
                          <a:pt x="46816" y="6510"/>
                        </a:cubicBezTo>
                        <a:cubicBezTo>
                          <a:pt x="46676" y="6650"/>
                          <a:pt x="46491" y="6731"/>
                          <a:pt x="46317" y="6731"/>
                        </a:cubicBezTo>
                        <a:cubicBezTo>
                          <a:pt x="46255" y="6731"/>
                          <a:pt x="46195" y="6721"/>
                          <a:pt x="46138" y="6700"/>
                        </a:cubicBezTo>
                        <a:cubicBezTo>
                          <a:pt x="45840" y="6564"/>
                          <a:pt x="45677" y="6266"/>
                          <a:pt x="45731" y="5968"/>
                        </a:cubicBezTo>
                        <a:lnTo>
                          <a:pt x="45731" y="5968"/>
                        </a:lnTo>
                        <a:lnTo>
                          <a:pt x="45324" y="6076"/>
                        </a:lnTo>
                        <a:cubicBezTo>
                          <a:pt x="45352" y="6130"/>
                          <a:pt x="45379" y="6212"/>
                          <a:pt x="45379" y="6266"/>
                        </a:cubicBezTo>
                        <a:cubicBezTo>
                          <a:pt x="45433" y="6510"/>
                          <a:pt x="45433" y="6727"/>
                          <a:pt x="45379" y="6944"/>
                        </a:cubicBezTo>
                        <a:cubicBezTo>
                          <a:pt x="45297" y="7215"/>
                          <a:pt x="45135" y="7405"/>
                          <a:pt x="44918" y="7541"/>
                        </a:cubicBezTo>
                        <a:cubicBezTo>
                          <a:pt x="44842" y="7566"/>
                          <a:pt x="44764" y="7578"/>
                          <a:pt x="44686" y="7578"/>
                        </a:cubicBezTo>
                        <a:cubicBezTo>
                          <a:pt x="44513" y="7578"/>
                          <a:pt x="44343" y="7517"/>
                          <a:pt x="44212" y="7405"/>
                        </a:cubicBezTo>
                        <a:cubicBezTo>
                          <a:pt x="44104" y="7351"/>
                          <a:pt x="44022" y="7269"/>
                          <a:pt x="43968" y="7161"/>
                        </a:cubicBezTo>
                        <a:cubicBezTo>
                          <a:pt x="43968" y="7297"/>
                          <a:pt x="43941" y="7459"/>
                          <a:pt x="43914" y="7595"/>
                        </a:cubicBezTo>
                        <a:cubicBezTo>
                          <a:pt x="43836" y="7985"/>
                          <a:pt x="43484" y="8275"/>
                          <a:pt x="43074" y="8275"/>
                        </a:cubicBezTo>
                        <a:cubicBezTo>
                          <a:pt x="43055" y="8275"/>
                          <a:pt x="43037" y="8274"/>
                          <a:pt x="43019" y="8273"/>
                        </a:cubicBezTo>
                        <a:cubicBezTo>
                          <a:pt x="42748" y="8192"/>
                          <a:pt x="42531" y="7975"/>
                          <a:pt x="42476" y="7703"/>
                        </a:cubicBezTo>
                        <a:cubicBezTo>
                          <a:pt x="42422" y="7812"/>
                          <a:pt x="42368" y="7920"/>
                          <a:pt x="42287" y="8029"/>
                        </a:cubicBezTo>
                        <a:cubicBezTo>
                          <a:pt x="42151" y="8165"/>
                          <a:pt x="41961" y="8273"/>
                          <a:pt x="41744" y="8273"/>
                        </a:cubicBezTo>
                        <a:cubicBezTo>
                          <a:pt x="41581" y="8246"/>
                          <a:pt x="41391" y="8137"/>
                          <a:pt x="41310" y="8002"/>
                        </a:cubicBezTo>
                        <a:cubicBezTo>
                          <a:pt x="41120" y="7676"/>
                          <a:pt x="41066" y="7324"/>
                          <a:pt x="41147" y="6971"/>
                        </a:cubicBezTo>
                        <a:lnTo>
                          <a:pt x="41147" y="6971"/>
                        </a:lnTo>
                        <a:lnTo>
                          <a:pt x="41093" y="7025"/>
                        </a:lnTo>
                        <a:cubicBezTo>
                          <a:pt x="41039" y="7107"/>
                          <a:pt x="40957" y="7161"/>
                          <a:pt x="40903" y="7242"/>
                        </a:cubicBezTo>
                        <a:cubicBezTo>
                          <a:pt x="40847" y="7288"/>
                          <a:pt x="40776" y="7309"/>
                          <a:pt x="40707" y="7309"/>
                        </a:cubicBezTo>
                        <a:cubicBezTo>
                          <a:pt x="40610" y="7309"/>
                          <a:pt x="40517" y="7267"/>
                          <a:pt x="40469" y="7188"/>
                        </a:cubicBezTo>
                        <a:cubicBezTo>
                          <a:pt x="40361" y="7025"/>
                          <a:pt x="40279" y="6863"/>
                          <a:pt x="40252" y="6673"/>
                        </a:cubicBezTo>
                        <a:cubicBezTo>
                          <a:pt x="40198" y="6510"/>
                          <a:pt x="40171" y="6347"/>
                          <a:pt x="40171" y="6184"/>
                        </a:cubicBezTo>
                        <a:cubicBezTo>
                          <a:pt x="39927" y="6184"/>
                          <a:pt x="39710" y="6076"/>
                          <a:pt x="39574" y="5886"/>
                        </a:cubicBezTo>
                        <a:lnTo>
                          <a:pt x="39520" y="6754"/>
                        </a:lnTo>
                        <a:cubicBezTo>
                          <a:pt x="39466" y="7514"/>
                          <a:pt x="39411" y="8300"/>
                          <a:pt x="39357" y="9087"/>
                        </a:cubicBezTo>
                        <a:cubicBezTo>
                          <a:pt x="39330" y="9466"/>
                          <a:pt x="39330" y="9846"/>
                          <a:pt x="39276" y="10172"/>
                        </a:cubicBezTo>
                        <a:cubicBezTo>
                          <a:pt x="39249" y="10470"/>
                          <a:pt x="39113" y="10714"/>
                          <a:pt x="38896" y="10904"/>
                        </a:cubicBezTo>
                        <a:cubicBezTo>
                          <a:pt x="38882" y="10911"/>
                          <a:pt x="38867" y="10915"/>
                          <a:pt x="38853" y="10915"/>
                        </a:cubicBezTo>
                        <a:cubicBezTo>
                          <a:pt x="38815" y="10915"/>
                          <a:pt x="38780" y="10890"/>
                          <a:pt x="38760" y="10850"/>
                        </a:cubicBezTo>
                        <a:cubicBezTo>
                          <a:pt x="38543" y="10334"/>
                          <a:pt x="38408" y="9792"/>
                          <a:pt x="38326" y="9249"/>
                        </a:cubicBezTo>
                        <a:lnTo>
                          <a:pt x="38055" y="7676"/>
                        </a:lnTo>
                        <a:cubicBezTo>
                          <a:pt x="38001" y="7432"/>
                          <a:pt x="37974" y="7161"/>
                          <a:pt x="37920" y="6890"/>
                        </a:cubicBezTo>
                        <a:cubicBezTo>
                          <a:pt x="37896" y="6796"/>
                          <a:pt x="37853" y="6542"/>
                          <a:pt x="37720" y="6542"/>
                        </a:cubicBezTo>
                        <a:cubicBezTo>
                          <a:pt x="37699" y="6542"/>
                          <a:pt x="37675" y="6549"/>
                          <a:pt x="37648" y="6564"/>
                        </a:cubicBezTo>
                        <a:cubicBezTo>
                          <a:pt x="37486" y="6673"/>
                          <a:pt x="37431" y="6835"/>
                          <a:pt x="37377" y="6998"/>
                        </a:cubicBezTo>
                        <a:cubicBezTo>
                          <a:pt x="37323" y="7161"/>
                          <a:pt x="37187" y="7324"/>
                          <a:pt x="37025" y="7378"/>
                        </a:cubicBezTo>
                        <a:lnTo>
                          <a:pt x="36997" y="7378"/>
                        </a:lnTo>
                        <a:cubicBezTo>
                          <a:pt x="36974" y="7383"/>
                          <a:pt x="36952" y="7386"/>
                          <a:pt x="36930" y="7386"/>
                        </a:cubicBezTo>
                        <a:cubicBezTo>
                          <a:pt x="36733" y="7386"/>
                          <a:pt x="36637" y="7170"/>
                          <a:pt x="36563" y="6998"/>
                        </a:cubicBezTo>
                        <a:cubicBezTo>
                          <a:pt x="36482" y="6835"/>
                          <a:pt x="36428" y="6646"/>
                          <a:pt x="36401" y="6456"/>
                        </a:cubicBezTo>
                        <a:cubicBezTo>
                          <a:pt x="36292" y="6510"/>
                          <a:pt x="36211" y="6618"/>
                          <a:pt x="36157" y="6754"/>
                        </a:cubicBezTo>
                        <a:cubicBezTo>
                          <a:pt x="36102" y="6863"/>
                          <a:pt x="36048" y="6998"/>
                          <a:pt x="35967" y="7107"/>
                        </a:cubicBezTo>
                        <a:cubicBezTo>
                          <a:pt x="35940" y="7134"/>
                          <a:pt x="35940" y="7161"/>
                          <a:pt x="35912" y="7188"/>
                        </a:cubicBezTo>
                        <a:cubicBezTo>
                          <a:pt x="35835" y="7280"/>
                          <a:pt x="35723" y="7329"/>
                          <a:pt x="35616" y="7329"/>
                        </a:cubicBezTo>
                        <a:cubicBezTo>
                          <a:pt x="35535" y="7329"/>
                          <a:pt x="35456" y="7301"/>
                          <a:pt x="35397" y="7242"/>
                        </a:cubicBezTo>
                        <a:cubicBezTo>
                          <a:pt x="35234" y="7107"/>
                          <a:pt x="35207" y="6890"/>
                          <a:pt x="35099" y="6727"/>
                        </a:cubicBezTo>
                        <a:cubicBezTo>
                          <a:pt x="35044" y="6646"/>
                          <a:pt x="34990" y="6591"/>
                          <a:pt x="34909" y="6591"/>
                        </a:cubicBezTo>
                        <a:cubicBezTo>
                          <a:pt x="34855" y="6591"/>
                          <a:pt x="34773" y="6618"/>
                          <a:pt x="34773" y="6700"/>
                        </a:cubicBezTo>
                        <a:cubicBezTo>
                          <a:pt x="34773" y="6719"/>
                          <a:pt x="34746" y="6738"/>
                          <a:pt x="34711" y="6738"/>
                        </a:cubicBezTo>
                        <a:cubicBezTo>
                          <a:pt x="34697" y="6738"/>
                          <a:pt x="34681" y="6735"/>
                          <a:pt x="34665" y="6727"/>
                        </a:cubicBezTo>
                        <a:lnTo>
                          <a:pt x="34665" y="6917"/>
                        </a:lnTo>
                        <a:lnTo>
                          <a:pt x="34610" y="7893"/>
                        </a:lnTo>
                        <a:lnTo>
                          <a:pt x="34583" y="8788"/>
                        </a:lnTo>
                        <a:cubicBezTo>
                          <a:pt x="34556" y="9060"/>
                          <a:pt x="34556" y="9358"/>
                          <a:pt x="34529" y="9629"/>
                        </a:cubicBezTo>
                        <a:cubicBezTo>
                          <a:pt x="34502" y="9765"/>
                          <a:pt x="34475" y="9928"/>
                          <a:pt x="34448" y="10063"/>
                        </a:cubicBezTo>
                        <a:cubicBezTo>
                          <a:pt x="34448" y="10172"/>
                          <a:pt x="34394" y="10280"/>
                          <a:pt x="34339" y="10389"/>
                        </a:cubicBezTo>
                        <a:cubicBezTo>
                          <a:pt x="34285" y="10461"/>
                          <a:pt x="34219" y="10497"/>
                          <a:pt x="34148" y="10497"/>
                        </a:cubicBezTo>
                        <a:cubicBezTo>
                          <a:pt x="34113" y="10497"/>
                          <a:pt x="34077" y="10488"/>
                          <a:pt x="34041" y="10470"/>
                        </a:cubicBezTo>
                        <a:cubicBezTo>
                          <a:pt x="33960" y="10416"/>
                          <a:pt x="33905" y="10334"/>
                          <a:pt x="33851" y="10253"/>
                        </a:cubicBezTo>
                        <a:cubicBezTo>
                          <a:pt x="33743" y="9982"/>
                          <a:pt x="33661" y="9711"/>
                          <a:pt x="33607" y="9466"/>
                        </a:cubicBezTo>
                        <a:cubicBezTo>
                          <a:pt x="33526" y="9195"/>
                          <a:pt x="33471" y="8924"/>
                          <a:pt x="33444" y="8653"/>
                        </a:cubicBezTo>
                        <a:cubicBezTo>
                          <a:pt x="33390" y="8382"/>
                          <a:pt x="33390" y="8110"/>
                          <a:pt x="33363" y="7839"/>
                        </a:cubicBezTo>
                        <a:cubicBezTo>
                          <a:pt x="33336" y="7622"/>
                          <a:pt x="33309" y="7432"/>
                          <a:pt x="33227" y="7215"/>
                        </a:cubicBezTo>
                        <a:cubicBezTo>
                          <a:pt x="33146" y="7405"/>
                          <a:pt x="33064" y="7595"/>
                          <a:pt x="33037" y="7785"/>
                        </a:cubicBezTo>
                        <a:cubicBezTo>
                          <a:pt x="32991" y="7925"/>
                          <a:pt x="32863" y="8246"/>
                          <a:pt x="32673" y="8246"/>
                        </a:cubicBezTo>
                        <a:cubicBezTo>
                          <a:pt x="32642" y="8246"/>
                          <a:pt x="32610" y="8238"/>
                          <a:pt x="32576" y="8219"/>
                        </a:cubicBezTo>
                        <a:cubicBezTo>
                          <a:pt x="32468" y="8137"/>
                          <a:pt x="32413" y="8002"/>
                          <a:pt x="32386" y="7893"/>
                        </a:cubicBezTo>
                        <a:cubicBezTo>
                          <a:pt x="32332" y="7731"/>
                          <a:pt x="32278" y="7595"/>
                          <a:pt x="32251" y="7432"/>
                        </a:cubicBezTo>
                        <a:cubicBezTo>
                          <a:pt x="32196" y="7161"/>
                          <a:pt x="32142" y="6890"/>
                          <a:pt x="32115" y="6618"/>
                        </a:cubicBezTo>
                        <a:lnTo>
                          <a:pt x="32115" y="6564"/>
                        </a:lnTo>
                        <a:cubicBezTo>
                          <a:pt x="32115" y="6429"/>
                          <a:pt x="32061" y="6293"/>
                          <a:pt x="32007" y="6184"/>
                        </a:cubicBezTo>
                        <a:lnTo>
                          <a:pt x="31979" y="6184"/>
                        </a:lnTo>
                        <a:lnTo>
                          <a:pt x="31925" y="6157"/>
                        </a:lnTo>
                        <a:cubicBezTo>
                          <a:pt x="31871" y="6401"/>
                          <a:pt x="31790" y="6646"/>
                          <a:pt x="31735" y="6890"/>
                        </a:cubicBezTo>
                        <a:cubicBezTo>
                          <a:pt x="31681" y="7161"/>
                          <a:pt x="31627" y="7432"/>
                          <a:pt x="31545" y="7676"/>
                        </a:cubicBezTo>
                        <a:cubicBezTo>
                          <a:pt x="31518" y="7866"/>
                          <a:pt x="31383" y="8002"/>
                          <a:pt x="31220" y="8056"/>
                        </a:cubicBezTo>
                        <a:cubicBezTo>
                          <a:pt x="31201" y="8058"/>
                          <a:pt x="31183" y="8059"/>
                          <a:pt x="31165" y="8059"/>
                        </a:cubicBezTo>
                        <a:cubicBezTo>
                          <a:pt x="30971" y="8059"/>
                          <a:pt x="30808" y="7931"/>
                          <a:pt x="30759" y="7758"/>
                        </a:cubicBezTo>
                        <a:cubicBezTo>
                          <a:pt x="30705" y="7649"/>
                          <a:pt x="30678" y="7541"/>
                          <a:pt x="30678" y="7405"/>
                        </a:cubicBezTo>
                        <a:cubicBezTo>
                          <a:pt x="30650" y="7297"/>
                          <a:pt x="30623" y="7161"/>
                          <a:pt x="30623" y="7052"/>
                        </a:cubicBezTo>
                        <a:cubicBezTo>
                          <a:pt x="30623" y="7003"/>
                          <a:pt x="30601" y="6635"/>
                          <a:pt x="30493" y="6635"/>
                        </a:cubicBezTo>
                        <a:cubicBezTo>
                          <a:pt x="30483" y="6635"/>
                          <a:pt x="30472" y="6639"/>
                          <a:pt x="30461" y="6646"/>
                        </a:cubicBezTo>
                        <a:cubicBezTo>
                          <a:pt x="30406" y="6673"/>
                          <a:pt x="30406" y="6781"/>
                          <a:pt x="30352" y="6890"/>
                        </a:cubicBezTo>
                        <a:cubicBezTo>
                          <a:pt x="30325" y="6998"/>
                          <a:pt x="30298" y="7107"/>
                          <a:pt x="30244" y="7215"/>
                        </a:cubicBezTo>
                        <a:cubicBezTo>
                          <a:pt x="30216" y="7297"/>
                          <a:pt x="30162" y="7378"/>
                          <a:pt x="30081" y="7405"/>
                        </a:cubicBezTo>
                        <a:cubicBezTo>
                          <a:pt x="30036" y="7416"/>
                          <a:pt x="29996" y="7423"/>
                          <a:pt x="29958" y="7423"/>
                        </a:cubicBezTo>
                        <a:cubicBezTo>
                          <a:pt x="29905" y="7423"/>
                          <a:pt x="29857" y="7410"/>
                          <a:pt x="29810" y="7378"/>
                        </a:cubicBezTo>
                        <a:cubicBezTo>
                          <a:pt x="29647" y="7188"/>
                          <a:pt x="29565" y="6998"/>
                          <a:pt x="29538" y="6781"/>
                        </a:cubicBezTo>
                        <a:cubicBezTo>
                          <a:pt x="29511" y="6673"/>
                          <a:pt x="29484" y="6564"/>
                          <a:pt x="29484" y="6429"/>
                        </a:cubicBezTo>
                        <a:lnTo>
                          <a:pt x="29457" y="6537"/>
                        </a:lnTo>
                        <a:cubicBezTo>
                          <a:pt x="29430" y="6673"/>
                          <a:pt x="29403" y="6808"/>
                          <a:pt x="29403" y="6944"/>
                        </a:cubicBezTo>
                        <a:cubicBezTo>
                          <a:pt x="29348" y="7242"/>
                          <a:pt x="29294" y="7541"/>
                          <a:pt x="29267" y="7785"/>
                        </a:cubicBezTo>
                        <a:cubicBezTo>
                          <a:pt x="29213" y="8029"/>
                          <a:pt x="29186" y="8273"/>
                          <a:pt x="29131" y="8517"/>
                        </a:cubicBezTo>
                        <a:cubicBezTo>
                          <a:pt x="29104" y="8707"/>
                          <a:pt x="29050" y="8924"/>
                          <a:pt x="28996" y="9141"/>
                        </a:cubicBezTo>
                        <a:cubicBezTo>
                          <a:pt x="28969" y="9195"/>
                          <a:pt x="28942" y="9277"/>
                          <a:pt x="28914" y="9331"/>
                        </a:cubicBezTo>
                        <a:cubicBezTo>
                          <a:pt x="28860" y="9466"/>
                          <a:pt x="28779" y="9575"/>
                          <a:pt x="28643" y="9629"/>
                        </a:cubicBezTo>
                        <a:cubicBezTo>
                          <a:pt x="28626" y="9632"/>
                          <a:pt x="28609" y="9633"/>
                          <a:pt x="28592" y="9633"/>
                        </a:cubicBezTo>
                        <a:cubicBezTo>
                          <a:pt x="28443" y="9633"/>
                          <a:pt x="28288" y="9531"/>
                          <a:pt x="28264" y="9385"/>
                        </a:cubicBezTo>
                        <a:lnTo>
                          <a:pt x="28264" y="9358"/>
                        </a:lnTo>
                        <a:cubicBezTo>
                          <a:pt x="28182" y="9141"/>
                          <a:pt x="28101" y="8924"/>
                          <a:pt x="28074" y="8707"/>
                        </a:cubicBezTo>
                        <a:cubicBezTo>
                          <a:pt x="28019" y="8463"/>
                          <a:pt x="27965" y="8219"/>
                          <a:pt x="27938" y="8002"/>
                        </a:cubicBezTo>
                        <a:cubicBezTo>
                          <a:pt x="27911" y="7785"/>
                          <a:pt x="27911" y="7541"/>
                          <a:pt x="27911" y="7324"/>
                        </a:cubicBezTo>
                        <a:cubicBezTo>
                          <a:pt x="27911" y="7161"/>
                          <a:pt x="27884" y="6998"/>
                          <a:pt x="27830" y="6863"/>
                        </a:cubicBezTo>
                        <a:cubicBezTo>
                          <a:pt x="27721" y="7025"/>
                          <a:pt x="27667" y="7188"/>
                          <a:pt x="27640" y="7351"/>
                        </a:cubicBezTo>
                        <a:cubicBezTo>
                          <a:pt x="27590" y="7500"/>
                          <a:pt x="27494" y="7764"/>
                          <a:pt x="27269" y="7764"/>
                        </a:cubicBezTo>
                        <a:cubicBezTo>
                          <a:pt x="27249" y="7764"/>
                          <a:pt x="27228" y="7762"/>
                          <a:pt x="27206" y="7758"/>
                        </a:cubicBezTo>
                        <a:cubicBezTo>
                          <a:pt x="26962" y="7676"/>
                          <a:pt x="26934" y="7297"/>
                          <a:pt x="26934" y="7080"/>
                        </a:cubicBezTo>
                        <a:cubicBezTo>
                          <a:pt x="26907" y="6781"/>
                          <a:pt x="26907" y="6483"/>
                          <a:pt x="26934" y="6157"/>
                        </a:cubicBezTo>
                        <a:cubicBezTo>
                          <a:pt x="26934" y="5913"/>
                          <a:pt x="26934" y="5669"/>
                          <a:pt x="26907" y="5425"/>
                        </a:cubicBezTo>
                        <a:cubicBezTo>
                          <a:pt x="26891" y="5433"/>
                          <a:pt x="26878" y="5436"/>
                          <a:pt x="26866" y="5436"/>
                        </a:cubicBezTo>
                        <a:cubicBezTo>
                          <a:pt x="26837" y="5436"/>
                          <a:pt x="26818" y="5417"/>
                          <a:pt x="26799" y="5398"/>
                        </a:cubicBezTo>
                        <a:cubicBezTo>
                          <a:pt x="26680" y="5279"/>
                          <a:pt x="26536" y="5238"/>
                          <a:pt x="26384" y="5238"/>
                        </a:cubicBezTo>
                        <a:cubicBezTo>
                          <a:pt x="26155" y="5238"/>
                          <a:pt x="25910" y="5333"/>
                          <a:pt x="25714" y="5398"/>
                        </a:cubicBezTo>
                        <a:cubicBezTo>
                          <a:pt x="25524" y="5479"/>
                          <a:pt x="25334" y="5561"/>
                          <a:pt x="25144" y="5588"/>
                        </a:cubicBezTo>
                        <a:cubicBezTo>
                          <a:pt x="25090" y="5615"/>
                          <a:pt x="25063" y="5615"/>
                          <a:pt x="25009" y="5615"/>
                        </a:cubicBezTo>
                        <a:cubicBezTo>
                          <a:pt x="25009" y="5723"/>
                          <a:pt x="25009" y="5859"/>
                          <a:pt x="25009" y="5995"/>
                        </a:cubicBezTo>
                        <a:cubicBezTo>
                          <a:pt x="25009" y="6103"/>
                          <a:pt x="24982" y="6212"/>
                          <a:pt x="24954" y="6347"/>
                        </a:cubicBezTo>
                        <a:cubicBezTo>
                          <a:pt x="24941" y="6361"/>
                          <a:pt x="24927" y="6368"/>
                          <a:pt x="24914" y="6368"/>
                        </a:cubicBezTo>
                        <a:cubicBezTo>
                          <a:pt x="24900" y="6368"/>
                          <a:pt x="24887" y="6361"/>
                          <a:pt x="24873" y="6347"/>
                        </a:cubicBezTo>
                        <a:cubicBezTo>
                          <a:pt x="24873" y="6212"/>
                          <a:pt x="24873" y="6103"/>
                          <a:pt x="24873" y="5995"/>
                        </a:cubicBezTo>
                        <a:lnTo>
                          <a:pt x="24873" y="5642"/>
                        </a:lnTo>
                        <a:lnTo>
                          <a:pt x="24737" y="5642"/>
                        </a:lnTo>
                        <a:cubicBezTo>
                          <a:pt x="24737" y="5859"/>
                          <a:pt x="24710" y="6103"/>
                          <a:pt x="24683" y="6320"/>
                        </a:cubicBezTo>
                        <a:cubicBezTo>
                          <a:pt x="24683" y="6456"/>
                          <a:pt x="24683" y="6564"/>
                          <a:pt x="24683" y="6700"/>
                        </a:cubicBezTo>
                        <a:cubicBezTo>
                          <a:pt x="24656" y="6808"/>
                          <a:pt x="24656" y="6944"/>
                          <a:pt x="24629" y="7052"/>
                        </a:cubicBezTo>
                        <a:cubicBezTo>
                          <a:pt x="24615" y="7066"/>
                          <a:pt x="24595" y="7073"/>
                          <a:pt x="24578" y="7073"/>
                        </a:cubicBezTo>
                        <a:cubicBezTo>
                          <a:pt x="24561" y="7073"/>
                          <a:pt x="24548" y="7066"/>
                          <a:pt x="24548" y="7052"/>
                        </a:cubicBezTo>
                        <a:cubicBezTo>
                          <a:pt x="24493" y="6808"/>
                          <a:pt x="24493" y="6537"/>
                          <a:pt x="24548" y="6293"/>
                        </a:cubicBezTo>
                        <a:cubicBezTo>
                          <a:pt x="24548" y="6076"/>
                          <a:pt x="24575" y="5859"/>
                          <a:pt x="24629" y="5615"/>
                        </a:cubicBezTo>
                        <a:lnTo>
                          <a:pt x="24602" y="5615"/>
                        </a:lnTo>
                        <a:lnTo>
                          <a:pt x="24493" y="5642"/>
                        </a:lnTo>
                        <a:cubicBezTo>
                          <a:pt x="24493" y="5940"/>
                          <a:pt x="24493" y="6212"/>
                          <a:pt x="24466" y="6483"/>
                        </a:cubicBezTo>
                        <a:cubicBezTo>
                          <a:pt x="24439" y="6971"/>
                          <a:pt x="24412" y="7486"/>
                          <a:pt x="24358" y="8002"/>
                        </a:cubicBezTo>
                        <a:lnTo>
                          <a:pt x="24331" y="8734"/>
                        </a:lnTo>
                        <a:cubicBezTo>
                          <a:pt x="24303" y="8978"/>
                          <a:pt x="24276" y="9222"/>
                          <a:pt x="24222" y="9466"/>
                        </a:cubicBezTo>
                        <a:cubicBezTo>
                          <a:pt x="24211" y="9489"/>
                          <a:pt x="24194" y="9498"/>
                          <a:pt x="24179" y="9498"/>
                        </a:cubicBezTo>
                        <a:cubicBezTo>
                          <a:pt x="24159" y="9498"/>
                          <a:pt x="24141" y="9482"/>
                          <a:pt x="24141" y="9466"/>
                        </a:cubicBezTo>
                        <a:cubicBezTo>
                          <a:pt x="24114" y="9141"/>
                          <a:pt x="24114" y="8816"/>
                          <a:pt x="24141" y="8517"/>
                        </a:cubicBezTo>
                        <a:lnTo>
                          <a:pt x="24195" y="7568"/>
                        </a:lnTo>
                        <a:cubicBezTo>
                          <a:pt x="24249" y="6944"/>
                          <a:pt x="24276" y="6320"/>
                          <a:pt x="24358" y="5696"/>
                        </a:cubicBezTo>
                        <a:lnTo>
                          <a:pt x="24358" y="5696"/>
                        </a:lnTo>
                        <a:cubicBezTo>
                          <a:pt x="24303" y="5751"/>
                          <a:pt x="24249" y="5805"/>
                          <a:pt x="24195" y="5859"/>
                        </a:cubicBezTo>
                        <a:cubicBezTo>
                          <a:pt x="24114" y="6022"/>
                          <a:pt x="23951" y="6103"/>
                          <a:pt x="23761" y="6130"/>
                        </a:cubicBezTo>
                        <a:cubicBezTo>
                          <a:pt x="23522" y="6130"/>
                          <a:pt x="23266" y="5957"/>
                          <a:pt x="23021" y="5957"/>
                        </a:cubicBezTo>
                        <a:cubicBezTo>
                          <a:pt x="22959" y="5957"/>
                          <a:pt x="22898" y="5968"/>
                          <a:pt x="22839" y="5995"/>
                        </a:cubicBezTo>
                        <a:cubicBezTo>
                          <a:pt x="22567" y="6157"/>
                          <a:pt x="22378" y="6429"/>
                          <a:pt x="22269" y="6727"/>
                        </a:cubicBezTo>
                        <a:cubicBezTo>
                          <a:pt x="22256" y="6754"/>
                          <a:pt x="22222" y="6768"/>
                          <a:pt x="22184" y="6768"/>
                        </a:cubicBezTo>
                        <a:cubicBezTo>
                          <a:pt x="22147" y="6768"/>
                          <a:pt x="22106" y="6754"/>
                          <a:pt x="22079" y="6727"/>
                        </a:cubicBezTo>
                        <a:lnTo>
                          <a:pt x="21808" y="6212"/>
                        </a:lnTo>
                        <a:cubicBezTo>
                          <a:pt x="21537" y="6700"/>
                          <a:pt x="21645" y="7297"/>
                          <a:pt x="21727" y="7812"/>
                        </a:cubicBezTo>
                        <a:cubicBezTo>
                          <a:pt x="21808" y="8137"/>
                          <a:pt x="21835" y="8436"/>
                          <a:pt x="21835" y="8761"/>
                        </a:cubicBezTo>
                        <a:cubicBezTo>
                          <a:pt x="21808" y="9060"/>
                          <a:pt x="21727" y="9358"/>
                          <a:pt x="21564" y="9629"/>
                        </a:cubicBezTo>
                        <a:cubicBezTo>
                          <a:pt x="21510" y="9765"/>
                          <a:pt x="21401" y="9873"/>
                          <a:pt x="21320" y="10009"/>
                        </a:cubicBezTo>
                        <a:cubicBezTo>
                          <a:pt x="21238" y="10117"/>
                          <a:pt x="21130" y="10226"/>
                          <a:pt x="20994" y="10226"/>
                        </a:cubicBezTo>
                        <a:cubicBezTo>
                          <a:pt x="20696" y="10199"/>
                          <a:pt x="20642" y="9765"/>
                          <a:pt x="20587" y="9575"/>
                        </a:cubicBezTo>
                        <a:cubicBezTo>
                          <a:pt x="20208" y="8327"/>
                          <a:pt x="19991" y="7052"/>
                          <a:pt x="19936" y="5778"/>
                        </a:cubicBezTo>
                        <a:cubicBezTo>
                          <a:pt x="19611" y="5778"/>
                          <a:pt x="19340" y="6049"/>
                          <a:pt x="19041" y="6157"/>
                        </a:cubicBezTo>
                        <a:cubicBezTo>
                          <a:pt x="18879" y="6239"/>
                          <a:pt x="18662" y="6266"/>
                          <a:pt x="18472" y="6266"/>
                        </a:cubicBezTo>
                        <a:lnTo>
                          <a:pt x="18472" y="6591"/>
                        </a:lnTo>
                        <a:cubicBezTo>
                          <a:pt x="18472" y="6754"/>
                          <a:pt x="18445" y="6917"/>
                          <a:pt x="18418" y="7080"/>
                        </a:cubicBezTo>
                        <a:cubicBezTo>
                          <a:pt x="18418" y="7103"/>
                          <a:pt x="18403" y="7111"/>
                          <a:pt x="18386" y="7111"/>
                        </a:cubicBezTo>
                        <a:cubicBezTo>
                          <a:pt x="18363" y="7111"/>
                          <a:pt x="18336" y="7095"/>
                          <a:pt x="18336" y="7080"/>
                        </a:cubicBezTo>
                        <a:cubicBezTo>
                          <a:pt x="18336" y="6917"/>
                          <a:pt x="18336" y="6754"/>
                          <a:pt x="18336" y="6591"/>
                        </a:cubicBezTo>
                        <a:cubicBezTo>
                          <a:pt x="18363" y="6483"/>
                          <a:pt x="18363" y="6374"/>
                          <a:pt x="18363" y="6239"/>
                        </a:cubicBezTo>
                        <a:lnTo>
                          <a:pt x="18282" y="6212"/>
                        </a:lnTo>
                        <a:cubicBezTo>
                          <a:pt x="18201" y="6157"/>
                          <a:pt x="18146" y="6103"/>
                          <a:pt x="18092" y="6022"/>
                        </a:cubicBezTo>
                        <a:lnTo>
                          <a:pt x="18092" y="6157"/>
                        </a:lnTo>
                        <a:lnTo>
                          <a:pt x="18092" y="6700"/>
                        </a:lnTo>
                        <a:lnTo>
                          <a:pt x="18092" y="7242"/>
                        </a:lnTo>
                        <a:cubicBezTo>
                          <a:pt x="18065" y="7324"/>
                          <a:pt x="18065" y="7432"/>
                          <a:pt x="18065" y="7514"/>
                        </a:cubicBezTo>
                        <a:cubicBezTo>
                          <a:pt x="18065" y="7595"/>
                          <a:pt x="18065" y="7676"/>
                          <a:pt x="18038" y="7785"/>
                        </a:cubicBezTo>
                        <a:cubicBezTo>
                          <a:pt x="18024" y="7812"/>
                          <a:pt x="17997" y="7825"/>
                          <a:pt x="17973" y="7825"/>
                        </a:cubicBezTo>
                        <a:cubicBezTo>
                          <a:pt x="17950" y="7825"/>
                          <a:pt x="17929" y="7812"/>
                          <a:pt x="17929" y="7785"/>
                        </a:cubicBezTo>
                        <a:cubicBezTo>
                          <a:pt x="17902" y="7676"/>
                          <a:pt x="17902" y="7595"/>
                          <a:pt x="17929" y="7514"/>
                        </a:cubicBezTo>
                        <a:lnTo>
                          <a:pt x="17929" y="7215"/>
                        </a:lnTo>
                        <a:cubicBezTo>
                          <a:pt x="17929" y="7052"/>
                          <a:pt x="17929" y="6863"/>
                          <a:pt x="17929" y="6700"/>
                        </a:cubicBezTo>
                        <a:lnTo>
                          <a:pt x="17929" y="6157"/>
                        </a:lnTo>
                        <a:lnTo>
                          <a:pt x="17929" y="5859"/>
                        </a:lnTo>
                        <a:cubicBezTo>
                          <a:pt x="17929" y="5805"/>
                          <a:pt x="17929" y="5751"/>
                          <a:pt x="17929" y="5696"/>
                        </a:cubicBezTo>
                        <a:cubicBezTo>
                          <a:pt x="17929" y="5669"/>
                          <a:pt x="17902" y="5642"/>
                          <a:pt x="17902" y="5615"/>
                        </a:cubicBezTo>
                        <a:cubicBezTo>
                          <a:pt x="17875" y="5506"/>
                          <a:pt x="17821" y="5425"/>
                          <a:pt x="17739" y="5398"/>
                        </a:cubicBezTo>
                        <a:cubicBezTo>
                          <a:pt x="17726" y="5384"/>
                          <a:pt x="17712" y="5378"/>
                          <a:pt x="17699" y="5378"/>
                        </a:cubicBezTo>
                        <a:cubicBezTo>
                          <a:pt x="17685" y="5378"/>
                          <a:pt x="17672" y="5384"/>
                          <a:pt x="17658" y="5398"/>
                        </a:cubicBezTo>
                        <a:cubicBezTo>
                          <a:pt x="17685" y="5669"/>
                          <a:pt x="17685" y="5913"/>
                          <a:pt x="17685" y="6212"/>
                        </a:cubicBezTo>
                        <a:lnTo>
                          <a:pt x="17685" y="7080"/>
                        </a:lnTo>
                        <a:lnTo>
                          <a:pt x="17685" y="7975"/>
                        </a:lnTo>
                        <a:cubicBezTo>
                          <a:pt x="17685" y="8246"/>
                          <a:pt x="17658" y="8544"/>
                          <a:pt x="17631" y="8843"/>
                        </a:cubicBezTo>
                        <a:cubicBezTo>
                          <a:pt x="17617" y="8856"/>
                          <a:pt x="17604" y="8863"/>
                          <a:pt x="17590" y="8863"/>
                        </a:cubicBezTo>
                        <a:cubicBezTo>
                          <a:pt x="17577" y="8863"/>
                          <a:pt x="17563" y="8856"/>
                          <a:pt x="17550" y="8843"/>
                        </a:cubicBezTo>
                        <a:cubicBezTo>
                          <a:pt x="17522" y="8544"/>
                          <a:pt x="17495" y="8246"/>
                          <a:pt x="17522" y="7975"/>
                        </a:cubicBezTo>
                        <a:lnTo>
                          <a:pt x="17522" y="7080"/>
                        </a:lnTo>
                        <a:lnTo>
                          <a:pt x="17522" y="6212"/>
                        </a:lnTo>
                        <a:cubicBezTo>
                          <a:pt x="17522" y="5940"/>
                          <a:pt x="17522" y="5696"/>
                          <a:pt x="17522" y="5425"/>
                        </a:cubicBezTo>
                        <a:lnTo>
                          <a:pt x="17495" y="5452"/>
                        </a:lnTo>
                        <a:cubicBezTo>
                          <a:pt x="17305" y="5615"/>
                          <a:pt x="17116" y="5751"/>
                          <a:pt x="16871" y="5805"/>
                        </a:cubicBezTo>
                        <a:cubicBezTo>
                          <a:pt x="16817" y="5805"/>
                          <a:pt x="16790" y="5723"/>
                          <a:pt x="16790" y="5669"/>
                        </a:cubicBezTo>
                        <a:cubicBezTo>
                          <a:pt x="16844" y="5398"/>
                          <a:pt x="16763" y="5127"/>
                          <a:pt x="16573" y="4964"/>
                        </a:cubicBezTo>
                        <a:cubicBezTo>
                          <a:pt x="16546" y="5886"/>
                          <a:pt x="16492" y="6835"/>
                          <a:pt x="16465" y="7758"/>
                        </a:cubicBezTo>
                        <a:cubicBezTo>
                          <a:pt x="16465" y="7825"/>
                          <a:pt x="16410" y="7873"/>
                          <a:pt x="16345" y="7873"/>
                        </a:cubicBezTo>
                        <a:cubicBezTo>
                          <a:pt x="16331" y="7873"/>
                          <a:pt x="16316" y="7871"/>
                          <a:pt x="16302" y="7866"/>
                        </a:cubicBezTo>
                        <a:cubicBezTo>
                          <a:pt x="16004" y="7703"/>
                          <a:pt x="15787" y="7405"/>
                          <a:pt x="15705" y="7080"/>
                        </a:cubicBezTo>
                        <a:cubicBezTo>
                          <a:pt x="15570" y="6727"/>
                          <a:pt x="15488" y="6347"/>
                          <a:pt x="15407" y="5995"/>
                        </a:cubicBezTo>
                        <a:lnTo>
                          <a:pt x="15244" y="5371"/>
                        </a:lnTo>
                        <a:cubicBezTo>
                          <a:pt x="15244" y="5208"/>
                          <a:pt x="15190" y="5072"/>
                          <a:pt x="15108" y="4937"/>
                        </a:cubicBezTo>
                        <a:cubicBezTo>
                          <a:pt x="15061" y="4889"/>
                          <a:pt x="15013" y="4869"/>
                          <a:pt x="14966" y="4869"/>
                        </a:cubicBezTo>
                        <a:cubicBezTo>
                          <a:pt x="14853" y="4869"/>
                          <a:pt x="14743" y="4984"/>
                          <a:pt x="14647" y="5100"/>
                        </a:cubicBezTo>
                        <a:cubicBezTo>
                          <a:pt x="14512" y="5262"/>
                          <a:pt x="14322" y="5452"/>
                          <a:pt x="14078" y="5452"/>
                        </a:cubicBezTo>
                        <a:cubicBezTo>
                          <a:pt x="14051" y="5452"/>
                          <a:pt x="13996" y="5398"/>
                          <a:pt x="13996" y="5371"/>
                        </a:cubicBezTo>
                        <a:cubicBezTo>
                          <a:pt x="13888" y="4937"/>
                          <a:pt x="13752" y="4476"/>
                          <a:pt x="13644" y="4042"/>
                        </a:cubicBezTo>
                        <a:cubicBezTo>
                          <a:pt x="13454" y="4150"/>
                          <a:pt x="13372" y="4503"/>
                          <a:pt x="13345" y="4693"/>
                        </a:cubicBezTo>
                        <a:cubicBezTo>
                          <a:pt x="13264" y="4991"/>
                          <a:pt x="13156" y="5371"/>
                          <a:pt x="12803" y="5452"/>
                        </a:cubicBezTo>
                        <a:cubicBezTo>
                          <a:pt x="12776" y="5452"/>
                          <a:pt x="12722" y="5425"/>
                          <a:pt x="12694" y="5398"/>
                        </a:cubicBezTo>
                        <a:cubicBezTo>
                          <a:pt x="12505" y="5127"/>
                          <a:pt x="12396" y="4801"/>
                          <a:pt x="12396" y="4476"/>
                        </a:cubicBezTo>
                        <a:cubicBezTo>
                          <a:pt x="12342" y="4503"/>
                          <a:pt x="12315" y="4557"/>
                          <a:pt x="12288" y="4611"/>
                        </a:cubicBezTo>
                        <a:cubicBezTo>
                          <a:pt x="12233" y="4747"/>
                          <a:pt x="12152" y="4828"/>
                          <a:pt x="12043" y="4910"/>
                        </a:cubicBezTo>
                        <a:cubicBezTo>
                          <a:pt x="12001" y="4935"/>
                          <a:pt x="11954" y="4947"/>
                          <a:pt x="11908" y="4947"/>
                        </a:cubicBezTo>
                        <a:cubicBezTo>
                          <a:pt x="11803" y="4947"/>
                          <a:pt x="11701" y="4886"/>
                          <a:pt x="11664" y="4774"/>
                        </a:cubicBezTo>
                        <a:cubicBezTo>
                          <a:pt x="11609" y="4666"/>
                          <a:pt x="11582" y="4530"/>
                          <a:pt x="11528" y="4421"/>
                        </a:cubicBezTo>
                        <a:cubicBezTo>
                          <a:pt x="11501" y="4313"/>
                          <a:pt x="11474" y="4232"/>
                          <a:pt x="11447" y="4150"/>
                        </a:cubicBezTo>
                        <a:lnTo>
                          <a:pt x="11148" y="4449"/>
                        </a:lnTo>
                        <a:cubicBezTo>
                          <a:pt x="11203" y="4503"/>
                          <a:pt x="11203" y="4557"/>
                          <a:pt x="11148" y="4611"/>
                        </a:cubicBezTo>
                        <a:cubicBezTo>
                          <a:pt x="11030" y="4696"/>
                          <a:pt x="10879" y="4738"/>
                          <a:pt x="10730" y="4738"/>
                        </a:cubicBezTo>
                        <a:cubicBezTo>
                          <a:pt x="10641" y="4738"/>
                          <a:pt x="10552" y="4723"/>
                          <a:pt x="10470" y="4693"/>
                        </a:cubicBezTo>
                        <a:cubicBezTo>
                          <a:pt x="10362" y="4666"/>
                          <a:pt x="10253" y="4611"/>
                          <a:pt x="10145" y="4530"/>
                        </a:cubicBezTo>
                        <a:cubicBezTo>
                          <a:pt x="10056" y="4486"/>
                          <a:pt x="9931" y="4441"/>
                          <a:pt x="9859" y="4441"/>
                        </a:cubicBezTo>
                        <a:cubicBezTo>
                          <a:pt x="9843" y="4441"/>
                          <a:pt x="9829" y="4444"/>
                          <a:pt x="9819" y="4449"/>
                        </a:cubicBezTo>
                        <a:cubicBezTo>
                          <a:pt x="9765" y="4476"/>
                          <a:pt x="9711" y="4503"/>
                          <a:pt x="9657" y="4530"/>
                        </a:cubicBezTo>
                        <a:lnTo>
                          <a:pt x="9657" y="5886"/>
                        </a:lnTo>
                        <a:lnTo>
                          <a:pt x="9657" y="6591"/>
                        </a:lnTo>
                        <a:cubicBezTo>
                          <a:pt x="9629" y="6781"/>
                          <a:pt x="9657" y="6998"/>
                          <a:pt x="9738" y="7161"/>
                        </a:cubicBezTo>
                        <a:cubicBezTo>
                          <a:pt x="9901" y="7378"/>
                          <a:pt x="10199" y="7378"/>
                          <a:pt x="10416" y="7405"/>
                        </a:cubicBezTo>
                        <a:cubicBezTo>
                          <a:pt x="10687" y="7405"/>
                          <a:pt x="10958" y="7514"/>
                          <a:pt x="11175" y="7676"/>
                        </a:cubicBezTo>
                        <a:cubicBezTo>
                          <a:pt x="11582" y="8002"/>
                          <a:pt x="11555" y="8599"/>
                          <a:pt x="11826" y="9032"/>
                        </a:cubicBezTo>
                        <a:cubicBezTo>
                          <a:pt x="11881" y="9141"/>
                          <a:pt x="11989" y="9222"/>
                          <a:pt x="12071" y="9277"/>
                        </a:cubicBezTo>
                        <a:cubicBezTo>
                          <a:pt x="12152" y="9331"/>
                          <a:pt x="12233" y="9358"/>
                          <a:pt x="12288" y="9358"/>
                        </a:cubicBezTo>
                        <a:cubicBezTo>
                          <a:pt x="12396" y="9385"/>
                          <a:pt x="12477" y="9412"/>
                          <a:pt x="12586" y="9439"/>
                        </a:cubicBezTo>
                        <a:lnTo>
                          <a:pt x="13806" y="9602"/>
                        </a:lnTo>
                        <a:cubicBezTo>
                          <a:pt x="14620" y="9738"/>
                          <a:pt x="15461" y="9846"/>
                          <a:pt x="16302" y="9982"/>
                        </a:cubicBezTo>
                        <a:cubicBezTo>
                          <a:pt x="16356" y="10009"/>
                          <a:pt x="16383" y="10063"/>
                          <a:pt x="16383" y="10117"/>
                        </a:cubicBezTo>
                        <a:cubicBezTo>
                          <a:pt x="16361" y="10162"/>
                          <a:pt x="16321" y="10206"/>
                          <a:pt x="16263" y="10206"/>
                        </a:cubicBezTo>
                        <a:cubicBezTo>
                          <a:pt x="16249" y="10206"/>
                          <a:pt x="16235" y="10204"/>
                          <a:pt x="16221" y="10199"/>
                        </a:cubicBezTo>
                        <a:cubicBezTo>
                          <a:pt x="15488" y="10090"/>
                          <a:pt x="14756" y="9982"/>
                          <a:pt x="13996" y="9873"/>
                        </a:cubicBezTo>
                        <a:lnTo>
                          <a:pt x="13996" y="9873"/>
                        </a:lnTo>
                        <a:cubicBezTo>
                          <a:pt x="14051" y="10009"/>
                          <a:pt x="14051" y="10145"/>
                          <a:pt x="14078" y="10280"/>
                        </a:cubicBezTo>
                        <a:cubicBezTo>
                          <a:pt x="14105" y="10470"/>
                          <a:pt x="14159" y="10660"/>
                          <a:pt x="14186" y="10850"/>
                        </a:cubicBezTo>
                        <a:cubicBezTo>
                          <a:pt x="14213" y="11040"/>
                          <a:pt x="14240" y="11230"/>
                          <a:pt x="14268" y="11419"/>
                        </a:cubicBezTo>
                        <a:cubicBezTo>
                          <a:pt x="14322" y="11609"/>
                          <a:pt x="14349" y="11799"/>
                          <a:pt x="14322" y="11989"/>
                        </a:cubicBezTo>
                        <a:cubicBezTo>
                          <a:pt x="14322" y="12023"/>
                          <a:pt x="14301" y="12046"/>
                          <a:pt x="14279" y="12046"/>
                        </a:cubicBezTo>
                        <a:cubicBezTo>
                          <a:pt x="14265" y="12046"/>
                          <a:pt x="14251" y="12037"/>
                          <a:pt x="14240" y="12016"/>
                        </a:cubicBezTo>
                        <a:cubicBezTo>
                          <a:pt x="14159" y="11826"/>
                          <a:pt x="14105" y="11636"/>
                          <a:pt x="14078" y="11447"/>
                        </a:cubicBezTo>
                        <a:cubicBezTo>
                          <a:pt x="14051" y="11284"/>
                          <a:pt x="14023" y="11094"/>
                          <a:pt x="13996" y="10904"/>
                        </a:cubicBezTo>
                        <a:cubicBezTo>
                          <a:pt x="13969" y="10714"/>
                          <a:pt x="13915" y="10524"/>
                          <a:pt x="13888" y="10334"/>
                        </a:cubicBezTo>
                        <a:cubicBezTo>
                          <a:pt x="13888" y="10226"/>
                          <a:pt x="13861" y="10090"/>
                          <a:pt x="13861" y="10036"/>
                        </a:cubicBezTo>
                        <a:cubicBezTo>
                          <a:pt x="13834" y="9982"/>
                          <a:pt x="13834" y="9900"/>
                          <a:pt x="13834" y="9846"/>
                        </a:cubicBezTo>
                        <a:lnTo>
                          <a:pt x="13372" y="9765"/>
                        </a:lnTo>
                        <a:lnTo>
                          <a:pt x="12722" y="9683"/>
                        </a:lnTo>
                        <a:cubicBezTo>
                          <a:pt x="12586" y="9656"/>
                          <a:pt x="12423" y="9629"/>
                          <a:pt x="12260" y="9602"/>
                        </a:cubicBezTo>
                        <a:lnTo>
                          <a:pt x="12179" y="9575"/>
                        </a:lnTo>
                        <a:cubicBezTo>
                          <a:pt x="11908" y="9466"/>
                          <a:pt x="11664" y="9277"/>
                          <a:pt x="11555" y="9005"/>
                        </a:cubicBezTo>
                        <a:cubicBezTo>
                          <a:pt x="11447" y="8761"/>
                          <a:pt x="11392" y="8490"/>
                          <a:pt x="11284" y="8246"/>
                        </a:cubicBezTo>
                        <a:cubicBezTo>
                          <a:pt x="11230" y="8029"/>
                          <a:pt x="11067" y="7839"/>
                          <a:pt x="10850" y="7731"/>
                        </a:cubicBezTo>
                        <a:cubicBezTo>
                          <a:pt x="10579" y="7649"/>
                          <a:pt x="10308" y="7595"/>
                          <a:pt x="10036" y="7568"/>
                        </a:cubicBezTo>
                        <a:cubicBezTo>
                          <a:pt x="9738" y="7514"/>
                          <a:pt x="9521" y="7297"/>
                          <a:pt x="9467" y="6998"/>
                        </a:cubicBezTo>
                        <a:cubicBezTo>
                          <a:pt x="9440" y="6808"/>
                          <a:pt x="9440" y="6591"/>
                          <a:pt x="9467" y="6401"/>
                        </a:cubicBezTo>
                        <a:lnTo>
                          <a:pt x="9467" y="5778"/>
                        </a:lnTo>
                        <a:cubicBezTo>
                          <a:pt x="9467" y="5371"/>
                          <a:pt x="9494" y="4964"/>
                          <a:pt x="9521" y="4530"/>
                        </a:cubicBezTo>
                        <a:cubicBezTo>
                          <a:pt x="9440" y="4530"/>
                          <a:pt x="9358" y="4449"/>
                          <a:pt x="9358" y="4367"/>
                        </a:cubicBezTo>
                        <a:cubicBezTo>
                          <a:pt x="9304" y="4177"/>
                          <a:pt x="9304" y="3933"/>
                          <a:pt x="9087" y="3852"/>
                        </a:cubicBezTo>
                        <a:cubicBezTo>
                          <a:pt x="9058" y="3840"/>
                          <a:pt x="9030" y="3834"/>
                          <a:pt x="9003" y="3834"/>
                        </a:cubicBezTo>
                        <a:cubicBezTo>
                          <a:pt x="8850" y="3834"/>
                          <a:pt x="8722" y="4008"/>
                          <a:pt x="8653" y="4123"/>
                        </a:cubicBezTo>
                        <a:cubicBezTo>
                          <a:pt x="8572" y="4313"/>
                          <a:pt x="8463" y="4503"/>
                          <a:pt x="8327" y="4666"/>
                        </a:cubicBezTo>
                        <a:cubicBezTo>
                          <a:pt x="8257" y="4718"/>
                          <a:pt x="8165" y="4748"/>
                          <a:pt x="8071" y="4748"/>
                        </a:cubicBezTo>
                        <a:cubicBezTo>
                          <a:pt x="8020" y="4748"/>
                          <a:pt x="7969" y="4739"/>
                          <a:pt x="7921" y="4720"/>
                        </a:cubicBezTo>
                        <a:lnTo>
                          <a:pt x="7921" y="4720"/>
                        </a:lnTo>
                        <a:cubicBezTo>
                          <a:pt x="7948" y="4801"/>
                          <a:pt x="7975" y="4910"/>
                          <a:pt x="7975" y="5018"/>
                        </a:cubicBezTo>
                        <a:cubicBezTo>
                          <a:pt x="7975" y="5072"/>
                          <a:pt x="8002" y="5127"/>
                          <a:pt x="8002" y="5181"/>
                        </a:cubicBezTo>
                        <a:cubicBezTo>
                          <a:pt x="8002" y="5208"/>
                          <a:pt x="8002" y="5262"/>
                          <a:pt x="8002" y="5317"/>
                        </a:cubicBezTo>
                        <a:cubicBezTo>
                          <a:pt x="7988" y="5344"/>
                          <a:pt x="7968" y="5357"/>
                          <a:pt x="7948" y="5357"/>
                        </a:cubicBezTo>
                        <a:cubicBezTo>
                          <a:pt x="7927" y="5357"/>
                          <a:pt x="7907" y="5344"/>
                          <a:pt x="7893" y="5317"/>
                        </a:cubicBezTo>
                        <a:cubicBezTo>
                          <a:pt x="7893" y="5262"/>
                          <a:pt x="7866" y="5235"/>
                          <a:pt x="7866" y="5181"/>
                        </a:cubicBezTo>
                        <a:cubicBezTo>
                          <a:pt x="7866" y="5127"/>
                          <a:pt x="7866" y="5072"/>
                          <a:pt x="7839" y="5018"/>
                        </a:cubicBezTo>
                        <a:cubicBezTo>
                          <a:pt x="7839" y="4910"/>
                          <a:pt x="7839" y="4801"/>
                          <a:pt x="7839" y="4720"/>
                        </a:cubicBezTo>
                        <a:cubicBezTo>
                          <a:pt x="7839" y="4693"/>
                          <a:pt x="7866" y="4666"/>
                          <a:pt x="7893" y="4666"/>
                        </a:cubicBezTo>
                        <a:cubicBezTo>
                          <a:pt x="7866" y="4666"/>
                          <a:pt x="7839" y="4638"/>
                          <a:pt x="7812" y="4611"/>
                        </a:cubicBezTo>
                        <a:cubicBezTo>
                          <a:pt x="7676" y="4449"/>
                          <a:pt x="7568" y="4232"/>
                          <a:pt x="7541" y="4042"/>
                        </a:cubicBezTo>
                        <a:cubicBezTo>
                          <a:pt x="7541" y="3987"/>
                          <a:pt x="7514" y="3906"/>
                          <a:pt x="7514" y="3852"/>
                        </a:cubicBezTo>
                        <a:cubicBezTo>
                          <a:pt x="7514" y="3798"/>
                          <a:pt x="7514" y="3743"/>
                          <a:pt x="7514" y="3689"/>
                        </a:cubicBezTo>
                        <a:cubicBezTo>
                          <a:pt x="7498" y="3642"/>
                          <a:pt x="7482" y="3613"/>
                          <a:pt x="7461" y="3613"/>
                        </a:cubicBezTo>
                        <a:cubicBezTo>
                          <a:pt x="7446" y="3613"/>
                          <a:pt x="7428" y="3628"/>
                          <a:pt x="7405" y="3662"/>
                        </a:cubicBezTo>
                        <a:cubicBezTo>
                          <a:pt x="7324" y="3743"/>
                          <a:pt x="7297" y="3825"/>
                          <a:pt x="7243" y="3906"/>
                        </a:cubicBezTo>
                        <a:cubicBezTo>
                          <a:pt x="7188" y="3987"/>
                          <a:pt x="7107" y="4069"/>
                          <a:pt x="7053" y="4150"/>
                        </a:cubicBezTo>
                        <a:cubicBezTo>
                          <a:pt x="7026" y="4177"/>
                          <a:pt x="6992" y="4191"/>
                          <a:pt x="6958" y="4191"/>
                        </a:cubicBezTo>
                        <a:cubicBezTo>
                          <a:pt x="6924" y="4191"/>
                          <a:pt x="6890" y="4177"/>
                          <a:pt x="6863" y="4150"/>
                        </a:cubicBezTo>
                        <a:cubicBezTo>
                          <a:pt x="6754" y="3906"/>
                          <a:pt x="6700" y="3662"/>
                          <a:pt x="6754" y="3391"/>
                        </a:cubicBezTo>
                        <a:cubicBezTo>
                          <a:pt x="6809" y="3201"/>
                          <a:pt x="6809" y="2984"/>
                          <a:pt x="6809" y="2767"/>
                        </a:cubicBezTo>
                        <a:lnTo>
                          <a:pt x="6809" y="2767"/>
                        </a:lnTo>
                        <a:cubicBezTo>
                          <a:pt x="6798" y="2772"/>
                          <a:pt x="6788" y="2774"/>
                          <a:pt x="6778" y="2774"/>
                        </a:cubicBezTo>
                        <a:cubicBezTo>
                          <a:pt x="6735" y="2774"/>
                          <a:pt x="6695" y="2735"/>
                          <a:pt x="6673" y="2713"/>
                        </a:cubicBezTo>
                        <a:cubicBezTo>
                          <a:pt x="6662" y="2658"/>
                          <a:pt x="6620" y="2638"/>
                          <a:pt x="6568" y="2638"/>
                        </a:cubicBezTo>
                        <a:cubicBezTo>
                          <a:pt x="6492" y="2638"/>
                          <a:pt x="6396" y="2680"/>
                          <a:pt x="6347" y="2713"/>
                        </a:cubicBezTo>
                        <a:cubicBezTo>
                          <a:pt x="6212" y="2821"/>
                          <a:pt x="6103" y="2984"/>
                          <a:pt x="6022" y="3120"/>
                        </a:cubicBezTo>
                        <a:cubicBezTo>
                          <a:pt x="6049" y="3255"/>
                          <a:pt x="6049" y="3364"/>
                          <a:pt x="6049" y="3499"/>
                        </a:cubicBezTo>
                        <a:lnTo>
                          <a:pt x="6049" y="3879"/>
                        </a:lnTo>
                        <a:lnTo>
                          <a:pt x="6049" y="4286"/>
                        </a:lnTo>
                        <a:cubicBezTo>
                          <a:pt x="6049" y="4394"/>
                          <a:pt x="6049" y="4530"/>
                          <a:pt x="6022" y="4638"/>
                        </a:cubicBezTo>
                        <a:cubicBezTo>
                          <a:pt x="6008" y="4666"/>
                          <a:pt x="5981" y="4679"/>
                          <a:pt x="5958" y="4679"/>
                        </a:cubicBezTo>
                        <a:cubicBezTo>
                          <a:pt x="5934" y="4679"/>
                          <a:pt x="5913" y="4666"/>
                          <a:pt x="5913" y="4638"/>
                        </a:cubicBezTo>
                        <a:cubicBezTo>
                          <a:pt x="5886" y="4530"/>
                          <a:pt x="5886" y="4394"/>
                          <a:pt x="5886" y="4259"/>
                        </a:cubicBezTo>
                        <a:lnTo>
                          <a:pt x="5886" y="3879"/>
                        </a:lnTo>
                        <a:lnTo>
                          <a:pt x="5886" y="3472"/>
                        </a:lnTo>
                        <a:lnTo>
                          <a:pt x="5886" y="3255"/>
                        </a:lnTo>
                        <a:cubicBezTo>
                          <a:pt x="5832" y="3309"/>
                          <a:pt x="5778" y="3336"/>
                          <a:pt x="5724" y="3364"/>
                        </a:cubicBezTo>
                        <a:cubicBezTo>
                          <a:pt x="5751" y="3472"/>
                          <a:pt x="5751" y="3608"/>
                          <a:pt x="5751" y="3716"/>
                        </a:cubicBezTo>
                        <a:cubicBezTo>
                          <a:pt x="5751" y="3798"/>
                          <a:pt x="5751" y="3906"/>
                          <a:pt x="5751" y="3987"/>
                        </a:cubicBezTo>
                        <a:cubicBezTo>
                          <a:pt x="5751" y="4069"/>
                          <a:pt x="5724" y="4150"/>
                          <a:pt x="5696" y="4232"/>
                        </a:cubicBezTo>
                        <a:cubicBezTo>
                          <a:pt x="5683" y="4259"/>
                          <a:pt x="5669" y="4272"/>
                          <a:pt x="5656" y="4272"/>
                        </a:cubicBezTo>
                        <a:cubicBezTo>
                          <a:pt x="5642" y="4272"/>
                          <a:pt x="5629" y="4259"/>
                          <a:pt x="5615" y="4232"/>
                        </a:cubicBezTo>
                        <a:cubicBezTo>
                          <a:pt x="5615" y="4150"/>
                          <a:pt x="5615" y="4069"/>
                          <a:pt x="5615" y="3987"/>
                        </a:cubicBezTo>
                        <a:lnTo>
                          <a:pt x="5615" y="3743"/>
                        </a:lnTo>
                        <a:lnTo>
                          <a:pt x="5615" y="3391"/>
                        </a:lnTo>
                        <a:cubicBezTo>
                          <a:pt x="5588" y="3404"/>
                          <a:pt x="5561" y="3411"/>
                          <a:pt x="5530" y="3411"/>
                        </a:cubicBezTo>
                        <a:cubicBezTo>
                          <a:pt x="5500" y="3411"/>
                          <a:pt x="5466" y="3404"/>
                          <a:pt x="5425" y="3391"/>
                        </a:cubicBezTo>
                        <a:cubicBezTo>
                          <a:pt x="5235" y="3336"/>
                          <a:pt x="5181" y="3174"/>
                          <a:pt x="5100" y="3011"/>
                        </a:cubicBezTo>
                        <a:cubicBezTo>
                          <a:pt x="5073" y="2957"/>
                          <a:pt x="5018" y="2903"/>
                          <a:pt x="4964" y="2903"/>
                        </a:cubicBezTo>
                        <a:cubicBezTo>
                          <a:pt x="4883" y="2903"/>
                          <a:pt x="4801" y="2930"/>
                          <a:pt x="4747" y="2984"/>
                        </a:cubicBezTo>
                        <a:cubicBezTo>
                          <a:pt x="4611" y="3120"/>
                          <a:pt x="4611" y="3364"/>
                          <a:pt x="4530" y="3526"/>
                        </a:cubicBezTo>
                        <a:cubicBezTo>
                          <a:pt x="4476" y="3716"/>
                          <a:pt x="4340" y="3825"/>
                          <a:pt x="4178" y="3906"/>
                        </a:cubicBezTo>
                        <a:cubicBezTo>
                          <a:pt x="4156" y="3910"/>
                          <a:pt x="4135" y="3911"/>
                          <a:pt x="4113" y="3911"/>
                        </a:cubicBezTo>
                        <a:cubicBezTo>
                          <a:pt x="3968" y="3911"/>
                          <a:pt x="3814" y="3834"/>
                          <a:pt x="3744" y="3716"/>
                        </a:cubicBezTo>
                        <a:cubicBezTo>
                          <a:pt x="3689" y="3553"/>
                          <a:pt x="3635" y="3418"/>
                          <a:pt x="3581" y="3255"/>
                        </a:cubicBezTo>
                        <a:cubicBezTo>
                          <a:pt x="3562" y="3180"/>
                          <a:pt x="3478" y="3066"/>
                          <a:pt x="3401" y="3066"/>
                        </a:cubicBezTo>
                        <a:cubicBezTo>
                          <a:pt x="3367" y="3066"/>
                          <a:pt x="3335" y="3088"/>
                          <a:pt x="3310" y="3147"/>
                        </a:cubicBezTo>
                        <a:cubicBezTo>
                          <a:pt x="3255" y="3228"/>
                          <a:pt x="3255" y="3336"/>
                          <a:pt x="3228" y="3445"/>
                        </a:cubicBezTo>
                        <a:cubicBezTo>
                          <a:pt x="3201" y="3553"/>
                          <a:pt x="3174" y="3635"/>
                          <a:pt x="3174" y="3743"/>
                        </a:cubicBezTo>
                        <a:cubicBezTo>
                          <a:pt x="3147" y="3960"/>
                          <a:pt x="3147" y="4204"/>
                          <a:pt x="3147" y="4421"/>
                        </a:cubicBezTo>
                        <a:cubicBezTo>
                          <a:pt x="3120" y="4611"/>
                          <a:pt x="3093" y="4801"/>
                          <a:pt x="2903" y="4855"/>
                        </a:cubicBezTo>
                        <a:cubicBezTo>
                          <a:pt x="2886" y="4858"/>
                          <a:pt x="2870" y="4859"/>
                          <a:pt x="2854" y="4859"/>
                        </a:cubicBezTo>
                        <a:cubicBezTo>
                          <a:pt x="2685" y="4859"/>
                          <a:pt x="2543" y="4733"/>
                          <a:pt x="2469" y="4584"/>
                        </a:cubicBezTo>
                        <a:cubicBezTo>
                          <a:pt x="2360" y="4421"/>
                          <a:pt x="2252" y="4232"/>
                          <a:pt x="2197" y="4042"/>
                        </a:cubicBezTo>
                        <a:cubicBezTo>
                          <a:pt x="2116" y="3825"/>
                          <a:pt x="2035" y="3635"/>
                          <a:pt x="1980" y="3418"/>
                        </a:cubicBezTo>
                        <a:cubicBezTo>
                          <a:pt x="1926" y="3228"/>
                          <a:pt x="1899" y="3011"/>
                          <a:pt x="1872" y="2794"/>
                        </a:cubicBezTo>
                        <a:cubicBezTo>
                          <a:pt x="1872" y="2740"/>
                          <a:pt x="1845" y="2658"/>
                          <a:pt x="1791" y="2604"/>
                        </a:cubicBezTo>
                        <a:cubicBezTo>
                          <a:pt x="1776" y="2597"/>
                          <a:pt x="1762" y="2594"/>
                          <a:pt x="1747" y="2594"/>
                        </a:cubicBezTo>
                        <a:cubicBezTo>
                          <a:pt x="1707" y="2594"/>
                          <a:pt x="1668" y="2619"/>
                          <a:pt x="1628" y="2658"/>
                        </a:cubicBezTo>
                        <a:cubicBezTo>
                          <a:pt x="1546" y="2794"/>
                          <a:pt x="1492" y="2957"/>
                          <a:pt x="1492" y="3120"/>
                        </a:cubicBezTo>
                        <a:cubicBezTo>
                          <a:pt x="1465" y="3228"/>
                          <a:pt x="1384" y="3364"/>
                          <a:pt x="1275" y="3445"/>
                        </a:cubicBezTo>
                        <a:lnTo>
                          <a:pt x="1275" y="3906"/>
                        </a:lnTo>
                        <a:lnTo>
                          <a:pt x="1275" y="4177"/>
                        </a:lnTo>
                        <a:cubicBezTo>
                          <a:pt x="1275" y="4259"/>
                          <a:pt x="1275" y="4340"/>
                          <a:pt x="1248" y="4421"/>
                        </a:cubicBezTo>
                        <a:cubicBezTo>
                          <a:pt x="1235" y="4435"/>
                          <a:pt x="1214" y="4442"/>
                          <a:pt x="1197" y="4442"/>
                        </a:cubicBezTo>
                        <a:cubicBezTo>
                          <a:pt x="1180" y="4442"/>
                          <a:pt x="1167" y="4435"/>
                          <a:pt x="1167" y="4421"/>
                        </a:cubicBezTo>
                        <a:cubicBezTo>
                          <a:pt x="1140" y="4340"/>
                          <a:pt x="1113" y="4259"/>
                          <a:pt x="1113" y="4177"/>
                        </a:cubicBezTo>
                        <a:lnTo>
                          <a:pt x="1113" y="3906"/>
                        </a:lnTo>
                        <a:lnTo>
                          <a:pt x="1113" y="3499"/>
                        </a:lnTo>
                        <a:cubicBezTo>
                          <a:pt x="1113" y="3472"/>
                          <a:pt x="1085" y="3472"/>
                          <a:pt x="1058" y="3445"/>
                        </a:cubicBezTo>
                        <a:cubicBezTo>
                          <a:pt x="760" y="3120"/>
                          <a:pt x="543" y="2740"/>
                          <a:pt x="380" y="2333"/>
                        </a:cubicBezTo>
                        <a:lnTo>
                          <a:pt x="380" y="2333"/>
                        </a:lnTo>
                        <a:cubicBezTo>
                          <a:pt x="407" y="2441"/>
                          <a:pt x="407" y="2496"/>
                          <a:pt x="407" y="2658"/>
                        </a:cubicBezTo>
                        <a:cubicBezTo>
                          <a:pt x="434" y="2821"/>
                          <a:pt x="462" y="2984"/>
                          <a:pt x="462" y="3147"/>
                        </a:cubicBezTo>
                        <a:cubicBezTo>
                          <a:pt x="489" y="3282"/>
                          <a:pt x="489" y="3445"/>
                          <a:pt x="462" y="3581"/>
                        </a:cubicBezTo>
                        <a:cubicBezTo>
                          <a:pt x="462" y="3594"/>
                          <a:pt x="448" y="3601"/>
                          <a:pt x="434" y="3601"/>
                        </a:cubicBezTo>
                        <a:cubicBezTo>
                          <a:pt x="421" y="3601"/>
                          <a:pt x="407" y="3594"/>
                          <a:pt x="407" y="3581"/>
                        </a:cubicBezTo>
                        <a:cubicBezTo>
                          <a:pt x="380" y="3499"/>
                          <a:pt x="353" y="3445"/>
                          <a:pt x="326" y="3364"/>
                        </a:cubicBezTo>
                        <a:cubicBezTo>
                          <a:pt x="299" y="3282"/>
                          <a:pt x="299" y="3201"/>
                          <a:pt x="272" y="3147"/>
                        </a:cubicBezTo>
                        <a:cubicBezTo>
                          <a:pt x="272" y="2984"/>
                          <a:pt x="245" y="2821"/>
                          <a:pt x="217" y="2686"/>
                        </a:cubicBezTo>
                        <a:cubicBezTo>
                          <a:pt x="217" y="2523"/>
                          <a:pt x="190" y="2387"/>
                          <a:pt x="190" y="2252"/>
                        </a:cubicBezTo>
                        <a:lnTo>
                          <a:pt x="0" y="2496"/>
                        </a:lnTo>
                        <a:cubicBezTo>
                          <a:pt x="0" y="2550"/>
                          <a:pt x="28" y="2631"/>
                          <a:pt x="28" y="2713"/>
                        </a:cubicBezTo>
                        <a:cubicBezTo>
                          <a:pt x="82" y="3120"/>
                          <a:pt x="109" y="3553"/>
                          <a:pt x="136" y="3987"/>
                        </a:cubicBezTo>
                        <a:cubicBezTo>
                          <a:pt x="190" y="5289"/>
                          <a:pt x="190" y="6673"/>
                          <a:pt x="896" y="7812"/>
                        </a:cubicBezTo>
                        <a:cubicBezTo>
                          <a:pt x="1004" y="7948"/>
                          <a:pt x="1085" y="8083"/>
                          <a:pt x="1221" y="8219"/>
                        </a:cubicBezTo>
                        <a:cubicBezTo>
                          <a:pt x="1302" y="8300"/>
                          <a:pt x="1384" y="8409"/>
                          <a:pt x="1492" y="8490"/>
                        </a:cubicBezTo>
                        <a:cubicBezTo>
                          <a:pt x="1709" y="8653"/>
                          <a:pt x="1926" y="8788"/>
                          <a:pt x="2143" y="8897"/>
                        </a:cubicBezTo>
                        <a:cubicBezTo>
                          <a:pt x="2143" y="8870"/>
                          <a:pt x="2116" y="8843"/>
                          <a:pt x="2116" y="8843"/>
                        </a:cubicBezTo>
                        <a:cubicBezTo>
                          <a:pt x="2062" y="8761"/>
                          <a:pt x="2062" y="8734"/>
                          <a:pt x="2008" y="8626"/>
                        </a:cubicBezTo>
                        <a:cubicBezTo>
                          <a:pt x="1953" y="8490"/>
                          <a:pt x="1899" y="8382"/>
                          <a:pt x="1872" y="8273"/>
                        </a:cubicBezTo>
                        <a:cubicBezTo>
                          <a:pt x="1845" y="8246"/>
                          <a:pt x="1818" y="8192"/>
                          <a:pt x="1818" y="8165"/>
                        </a:cubicBezTo>
                        <a:cubicBezTo>
                          <a:pt x="1763" y="8002"/>
                          <a:pt x="1709" y="7839"/>
                          <a:pt x="1682" y="7676"/>
                        </a:cubicBezTo>
                        <a:cubicBezTo>
                          <a:pt x="1655" y="7595"/>
                          <a:pt x="1628" y="7514"/>
                          <a:pt x="1628" y="7432"/>
                        </a:cubicBezTo>
                        <a:cubicBezTo>
                          <a:pt x="1601" y="7351"/>
                          <a:pt x="1601" y="7269"/>
                          <a:pt x="1628" y="7215"/>
                        </a:cubicBezTo>
                        <a:cubicBezTo>
                          <a:pt x="1628" y="7183"/>
                          <a:pt x="1646" y="7170"/>
                          <a:pt x="1667" y="7170"/>
                        </a:cubicBezTo>
                        <a:cubicBezTo>
                          <a:pt x="1682" y="7170"/>
                          <a:pt x="1698" y="7177"/>
                          <a:pt x="1709" y="7188"/>
                        </a:cubicBezTo>
                        <a:cubicBezTo>
                          <a:pt x="1763" y="7242"/>
                          <a:pt x="1791" y="7324"/>
                          <a:pt x="1791" y="7405"/>
                        </a:cubicBezTo>
                        <a:cubicBezTo>
                          <a:pt x="1818" y="7486"/>
                          <a:pt x="1845" y="7568"/>
                          <a:pt x="1872" y="7649"/>
                        </a:cubicBezTo>
                        <a:cubicBezTo>
                          <a:pt x="1899" y="7785"/>
                          <a:pt x="1953" y="7948"/>
                          <a:pt x="1980" y="8083"/>
                        </a:cubicBezTo>
                        <a:lnTo>
                          <a:pt x="2062" y="8300"/>
                        </a:lnTo>
                        <a:cubicBezTo>
                          <a:pt x="2089" y="8382"/>
                          <a:pt x="2143" y="8490"/>
                          <a:pt x="2170" y="8544"/>
                        </a:cubicBezTo>
                        <a:cubicBezTo>
                          <a:pt x="2197" y="8626"/>
                          <a:pt x="2225" y="8707"/>
                          <a:pt x="2279" y="8761"/>
                        </a:cubicBezTo>
                        <a:cubicBezTo>
                          <a:pt x="2306" y="8843"/>
                          <a:pt x="2306" y="8924"/>
                          <a:pt x="2333" y="8978"/>
                        </a:cubicBezTo>
                        <a:lnTo>
                          <a:pt x="2414" y="9032"/>
                        </a:lnTo>
                        <a:cubicBezTo>
                          <a:pt x="2631" y="9141"/>
                          <a:pt x="2848" y="9277"/>
                          <a:pt x="3065" y="9412"/>
                        </a:cubicBezTo>
                        <a:cubicBezTo>
                          <a:pt x="3038" y="9141"/>
                          <a:pt x="2984" y="8897"/>
                          <a:pt x="2957" y="8626"/>
                        </a:cubicBezTo>
                        <a:cubicBezTo>
                          <a:pt x="2930" y="8544"/>
                          <a:pt x="2957" y="8490"/>
                          <a:pt x="2930" y="8382"/>
                        </a:cubicBezTo>
                        <a:cubicBezTo>
                          <a:pt x="2903" y="8300"/>
                          <a:pt x="2903" y="8192"/>
                          <a:pt x="2903" y="8083"/>
                        </a:cubicBezTo>
                        <a:cubicBezTo>
                          <a:pt x="2903" y="7920"/>
                          <a:pt x="2903" y="7758"/>
                          <a:pt x="2903" y="7595"/>
                        </a:cubicBezTo>
                        <a:cubicBezTo>
                          <a:pt x="2903" y="7581"/>
                          <a:pt x="2923" y="7575"/>
                          <a:pt x="2943" y="7575"/>
                        </a:cubicBezTo>
                        <a:cubicBezTo>
                          <a:pt x="2964" y="7575"/>
                          <a:pt x="2984" y="7581"/>
                          <a:pt x="2984" y="7595"/>
                        </a:cubicBezTo>
                        <a:cubicBezTo>
                          <a:pt x="3011" y="7785"/>
                          <a:pt x="3038" y="7948"/>
                          <a:pt x="3065" y="8137"/>
                        </a:cubicBezTo>
                        <a:cubicBezTo>
                          <a:pt x="3065" y="8219"/>
                          <a:pt x="3093" y="8327"/>
                          <a:pt x="3093" y="8409"/>
                        </a:cubicBezTo>
                        <a:lnTo>
                          <a:pt x="3120" y="8680"/>
                        </a:lnTo>
                        <a:cubicBezTo>
                          <a:pt x="3147" y="8870"/>
                          <a:pt x="3147" y="9060"/>
                          <a:pt x="3174" y="9222"/>
                        </a:cubicBezTo>
                        <a:cubicBezTo>
                          <a:pt x="3201" y="9331"/>
                          <a:pt x="3201" y="9439"/>
                          <a:pt x="3174" y="9548"/>
                        </a:cubicBezTo>
                        <a:lnTo>
                          <a:pt x="3228" y="9602"/>
                        </a:lnTo>
                        <a:cubicBezTo>
                          <a:pt x="3472" y="9792"/>
                          <a:pt x="3635" y="10090"/>
                          <a:pt x="3662" y="10416"/>
                        </a:cubicBezTo>
                        <a:cubicBezTo>
                          <a:pt x="3677" y="10461"/>
                          <a:pt x="3643" y="10481"/>
                          <a:pt x="3604" y="10481"/>
                        </a:cubicBezTo>
                        <a:cubicBezTo>
                          <a:pt x="3573" y="10481"/>
                          <a:pt x="3539" y="10467"/>
                          <a:pt x="3527" y="10443"/>
                        </a:cubicBezTo>
                        <a:cubicBezTo>
                          <a:pt x="3418" y="10090"/>
                          <a:pt x="3201" y="9792"/>
                          <a:pt x="2930" y="9602"/>
                        </a:cubicBezTo>
                        <a:cubicBezTo>
                          <a:pt x="2740" y="9466"/>
                          <a:pt x="2550" y="9358"/>
                          <a:pt x="2360" y="9249"/>
                        </a:cubicBezTo>
                        <a:lnTo>
                          <a:pt x="2360" y="9249"/>
                        </a:lnTo>
                        <a:cubicBezTo>
                          <a:pt x="2523" y="10009"/>
                          <a:pt x="2794" y="10741"/>
                          <a:pt x="3147" y="11419"/>
                        </a:cubicBezTo>
                        <a:cubicBezTo>
                          <a:pt x="3201" y="11555"/>
                          <a:pt x="3282" y="11664"/>
                          <a:pt x="3337" y="11772"/>
                        </a:cubicBezTo>
                        <a:cubicBezTo>
                          <a:pt x="3472" y="11989"/>
                          <a:pt x="3635" y="12179"/>
                          <a:pt x="3798" y="12342"/>
                        </a:cubicBezTo>
                        <a:lnTo>
                          <a:pt x="3933" y="12477"/>
                        </a:lnTo>
                        <a:cubicBezTo>
                          <a:pt x="3906" y="12287"/>
                          <a:pt x="3879" y="12097"/>
                          <a:pt x="3852" y="11880"/>
                        </a:cubicBezTo>
                        <a:cubicBezTo>
                          <a:pt x="3825" y="11826"/>
                          <a:pt x="3825" y="11745"/>
                          <a:pt x="3825" y="11664"/>
                        </a:cubicBezTo>
                        <a:cubicBezTo>
                          <a:pt x="3798" y="11528"/>
                          <a:pt x="3771" y="11338"/>
                          <a:pt x="3771" y="11230"/>
                        </a:cubicBezTo>
                        <a:cubicBezTo>
                          <a:pt x="3771" y="11094"/>
                          <a:pt x="3716" y="10931"/>
                          <a:pt x="3771" y="10823"/>
                        </a:cubicBezTo>
                        <a:cubicBezTo>
                          <a:pt x="3784" y="10809"/>
                          <a:pt x="3798" y="10802"/>
                          <a:pt x="3811" y="10802"/>
                        </a:cubicBezTo>
                        <a:cubicBezTo>
                          <a:pt x="3825" y="10802"/>
                          <a:pt x="3838" y="10809"/>
                          <a:pt x="3852" y="10823"/>
                        </a:cubicBezTo>
                        <a:cubicBezTo>
                          <a:pt x="3933" y="10904"/>
                          <a:pt x="3906" y="11067"/>
                          <a:pt x="3933" y="11202"/>
                        </a:cubicBezTo>
                        <a:cubicBezTo>
                          <a:pt x="3933" y="11338"/>
                          <a:pt x="3961" y="11501"/>
                          <a:pt x="3961" y="11636"/>
                        </a:cubicBezTo>
                        <a:cubicBezTo>
                          <a:pt x="3988" y="11745"/>
                          <a:pt x="3988" y="11826"/>
                          <a:pt x="3988" y="11908"/>
                        </a:cubicBezTo>
                        <a:cubicBezTo>
                          <a:pt x="4015" y="12125"/>
                          <a:pt x="4042" y="12314"/>
                          <a:pt x="4042" y="12531"/>
                        </a:cubicBezTo>
                        <a:cubicBezTo>
                          <a:pt x="4042" y="12531"/>
                          <a:pt x="4042" y="12531"/>
                          <a:pt x="4042" y="12559"/>
                        </a:cubicBezTo>
                        <a:lnTo>
                          <a:pt x="4205" y="12694"/>
                        </a:lnTo>
                        <a:lnTo>
                          <a:pt x="4205" y="12640"/>
                        </a:lnTo>
                        <a:cubicBezTo>
                          <a:pt x="4205" y="12559"/>
                          <a:pt x="4178" y="12450"/>
                          <a:pt x="4178" y="12369"/>
                        </a:cubicBezTo>
                        <a:lnTo>
                          <a:pt x="4123" y="11935"/>
                        </a:lnTo>
                        <a:lnTo>
                          <a:pt x="4123" y="11745"/>
                        </a:lnTo>
                        <a:cubicBezTo>
                          <a:pt x="4096" y="11365"/>
                          <a:pt x="4096" y="10958"/>
                          <a:pt x="4096" y="10551"/>
                        </a:cubicBezTo>
                        <a:cubicBezTo>
                          <a:pt x="4096" y="10524"/>
                          <a:pt x="4116" y="10511"/>
                          <a:pt x="4137" y="10511"/>
                        </a:cubicBezTo>
                        <a:cubicBezTo>
                          <a:pt x="4157" y="10511"/>
                          <a:pt x="4178" y="10524"/>
                          <a:pt x="4178" y="10551"/>
                        </a:cubicBezTo>
                        <a:cubicBezTo>
                          <a:pt x="4232" y="10931"/>
                          <a:pt x="4259" y="11338"/>
                          <a:pt x="4313" y="11745"/>
                        </a:cubicBezTo>
                        <a:cubicBezTo>
                          <a:pt x="4313" y="11799"/>
                          <a:pt x="4313" y="11853"/>
                          <a:pt x="4313" y="11935"/>
                        </a:cubicBezTo>
                        <a:cubicBezTo>
                          <a:pt x="4340" y="12070"/>
                          <a:pt x="4340" y="12233"/>
                          <a:pt x="4367" y="12342"/>
                        </a:cubicBezTo>
                        <a:cubicBezTo>
                          <a:pt x="4367" y="12450"/>
                          <a:pt x="4394" y="12559"/>
                          <a:pt x="4422" y="12667"/>
                        </a:cubicBezTo>
                        <a:cubicBezTo>
                          <a:pt x="4422" y="12721"/>
                          <a:pt x="4449" y="12776"/>
                          <a:pt x="4449" y="12830"/>
                        </a:cubicBezTo>
                        <a:cubicBezTo>
                          <a:pt x="4557" y="12884"/>
                          <a:pt x="4666" y="12938"/>
                          <a:pt x="4774" y="12993"/>
                        </a:cubicBezTo>
                        <a:cubicBezTo>
                          <a:pt x="5181" y="13155"/>
                          <a:pt x="5561" y="13345"/>
                          <a:pt x="5913" y="13589"/>
                        </a:cubicBezTo>
                        <a:cubicBezTo>
                          <a:pt x="6239" y="13888"/>
                          <a:pt x="6483" y="14240"/>
                          <a:pt x="6646" y="14647"/>
                        </a:cubicBezTo>
                        <a:cubicBezTo>
                          <a:pt x="6836" y="15000"/>
                          <a:pt x="7080" y="15298"/>
                          <a:pt x="7378" y="15569"/>
                        </a:cubicBezTo>
                        <a:cubicBezTo>
                          <a:pt x="7676" y="15813"/>
                          <a:pt x="8002" y="16003"/>
                          <a:pt x="8355" y="16139"/>
                        </a:cubicBezTo>
                        <a:lnTo>
                          <a:pt x="8490" y="16193"/>
                        </a:lnTo>
                        <a:cubicBezTo>
                          <a:pt x="8436" y="16003"/>
                          <a:pt x="8409" y="15841"/>
                          <a:pt x="8382" y="15678"/>
                        </a:cubicBezTo>
                        <a:cubicBezTo>
                          <a:pt x="8355" y="15515"/>
                          <a:pt x="8327" y="15325"/>
                          <a:pt x="8355" y="15135"/>
                        </a:cubicBezTo>
                        <a:cubicBezTo>
                          <a:pt x="8355" y="15122"/>
                          <a:pt x="8368" y="15115"/>
                          <a:pt x="8382" y="15115"/>
                        </a:cubicBezTo>
                        <a:cubicBezTo>
                          <a:pt x="8395" y="15115"/>
                          <a:pt x="8409" y="15122"/>
                          <a:pt x="8409" y="15135"/>
                        </a:cubicBezTo>
                        <a:cubicBezTo>
                          <a:pt x="8490" y="15298"/>
                          <a:pt x="8544" y="15488"/>
                          <a:pt x="8544" y="15678"/>
                        </a:cubicBezTo>
                        <a:cubicBezTo>
                          <a:pt x="8572" y="15868"/>
                          <a:pt x="8599" y="16030"/>
                          <a:pt x="8599" y="16220"/>
                        </a:cubicBezTo>
                        <a:cubicBezTo>
                          <a:pt x="8897" y="16329"/>
                          <a:pt x="9195" y="16410"/>
                          <a:pt x="9494" y="16492"/>
                        </a:cubicBezTo>
                        <a:lnTo>
                          <a:pt x="9521" y="16492"/>
                        </a:lnTo>
                        <a:cubicBezTo>
                          <a:pt x="9534" y="16478"/>
                          <a:pt x="9548" y="16471"/>
                          <a:pt x="9562" y="16471"/>
                        </a:cubicBezTo>
                        <a:cubicBezTo>
                          <a:pt x="9575" y="16471"/>
                          <a:pt x="9589" y="16478"/>
                          <a:pt x="9602" y="16492"/>
                        </a:cubicBezTo>
                        <a:cubicBezTo>
                          <a:pt x="9955" y="16573"/>
                          <a:pt x="10335" y="16627"/>
                          <a:pt x="10660" y="16709"/>
                        </a:cubicBezTo>
                        <a:cubicBezTo>
                          <a:pt x="10796" y="16736"/>
                          <a:pt x="10769" y="16898"/>
                          <a:pt x="10633" y="16898"/>
                        </a:cubicBezTo>
                        <a:cubicBezTo>
                          <a:pt x="10552" y="16898"/>
                          <a:pt x="10443" y="16898"/>
                          <a:pt x="10335" y="16871"/>
                        </a:cubicBezTo>
                        <a:lnTo>
                          <a:pt x="10172" y="16844"/>
                        </a:lnTo>
                        <a:lnTo>
                          <a:pt x="10172" y="16844"/>
                        </a:lnTo>
                        <a:cubicBezTo>
                          <a:pt x="10172" y="16953"/>
                          <a:pt x="10199" y="17061"/>
                          <a:pt x="10199" y="17143"/>
                        </a:cubicBezTo>
                        <a:cubicBezTo>
                          <a:pt x="10226" y="17224"/>
                          <a:pt x="10226" y="17305"/>
                          <a:pt x="10226" y="17360"/>
                        </a:cubicBezTo>
                        <a:cubicBezTo>
                          <a:pt x="10253" y="17441"/>
                          <a:pt x="10253" y="17495"/>
                          <a:pt x="10226" y="17577"/>
                        </a:cubicBezTo>
                        <a:cubicBezTo>
                          <a:pt x="10226" y="17590"/>
                          <a:pt x="10213" y="17597"/>
                          <a:pt x="10196" y="17597"/>
                        </a:cubicBezTo>
                        <a:cubicBezTo>
                          <a:pt x="10179" y="17597"/>
                          <a:pt x="10158" y="17590"/>
                          <a:pt x="10145" y="17577"/>
                        </a:cubicBezTo>
                        <a:cubicBezTo>
                          <a:pt x="10118" y="17495"/>
                          <a:pt x="10091" y="17441"/>
                          <a:pt x="10091" y="17360"/>
                        </a:cubicBezTo>
                        <a:cubicBezTo>
                          <a:pt x="10063" y="17305"/>
                          <a:pt x="10063" y="17224"/>
                          <a:pt x="10063" y="17170"/>
                        </a:cubicBezTo>
                        <a:cubicBezTo>
                          <a:pt x="10036" y="17034"/>
                          <a:pt x="10009" y="16926"/>
                          <a:pt x="10009" y="16817"/>
                        </a:cubicBezTo>
                        <a:lnTo>
                          <a:pt x="9684" y="16736"/>
                        </a:lnTo>
                        <a:lnTo>
                          <a:pt x="9684" y="16736"/>
                        </a:lnTo>
                        <a:cubicBezTo>
                          <a:pt x="9738" y="17007"/>
                          <a:pt x="9765" y="17278"/>
                          <a:pt x="9819" y="17577"/>
                        </a:cubicBezTo>
                        <a:lnTo>
                          <a:pt x="9901" y="18092"/>
                        </a:lnTo>
                        <a:cubicBezTo>
                          <a:pt x="9901" y="18173"/>
                          <a:pt x="9901" y="18255"/>
                          <a:pt x="9901" y="18363"/>
                        </a:cubicBezTo>
                        <a:cubicBezTo>
                          <a:pt x="9928" y="18417"/>
                          <a:pt x="9928" y="18526"/>
                          <a:pt x="9901" y="18607"/>
                        </a:cubicBezTo>
                        <a:cubicBezTo>
                          <a:pt x="9901" y="18621"/>
                          <a:pt x="9887" y="18628"/>
                          <a:pt x="9874" y="18628"/>
                        </a:cubicBezTo>
                        <a:cubicBezTo>
                          <a:pt x="9860" y="18628"/>
                          <a:pt x="9846" y="18621"/>
                          <a:pt x="9846" y="18607"/>
                        </a:cubicBezTo>
                        <a:cubicBezTo>
                          <a:pt x="9792" y="18526"/>
                          <a:pt x="9765" y="18417"/>
                          <a:pt x="9765" y="18336"/>
                        </a:cubicBezTo>
                        <a:cubicBezTo>
                          <a:pt x="9738" y="18255"/>
                          <a:pt x="9711" y="18173"/>
                          <a:pt x="9711" y="18092"/>
                        </a:cubicBezTo>
                        <a:cubicBezTo>
                          <a:pt x="9684" y="17902"/>
                          <a:pt x="9657" y="17739"/>
                          <a:pt x="9629" y="17577"/>
                        </a:cubicBezTo>
                        <a:cubicBezTo>
                          <a:pt x="9575" y="17278"/>
                          <a:pt x="9521" y="16980"/>
                          <a:pt x="9494" y="16681"/>
                        </a:cubicBezTo>
                        <a:cubicBezTo>
                          <a:pt x="9277" y="16654"/>
                          <a:pt x="9033" y="16573"/>
                          <a:pt x="8816" y="16519"/>
                        </a:cubicBezTo>
                        <a:lnTo>
                          <a:pt x="8816" y="16519"/>
                        </a:lnTo>
                        <a:cubicBezTo>
                          <a:pt x="8897" y="16627"/>
                          <a:pt x="8978" y="16763"/>
                          <a:pt x="9033" y="16844"/>
                        </a:cubicBezTo>
                        <a:cubicBezTo>
                          <a:pt x="9087" y="16953"/>
                          <a:pt x="9168" y="17088"/>
                          <a:pt x="9195" y="17143"/>
                        </a:cubicBezTo>
                        <a:cubicBezTo>
                          <a:pt x="9250" y="17197"/>
                          <a:pt x="9277" y="17251"/>
                          <a:pt x="9304" y="17305"/>
                        </a:cubicBezTo>
                        <a:cubicBezTo>
                          <a:pt x="9331" y="17360"/>
                          <a:pt x="9331" y="17414"/>
                          <a:pt x="9331" y="17468"/>
                        </a:cubicBezTo>
                        <a:cubicBezTo>
                          <a:pt x="9331" y="17495"/>
                          <a:pt x="9304" y="17495"/>
                          <a:pt x="9250" y="17495"/>
                        </a:cubicBezTo>
                        <a:lnTo>
                          <a:pt x="9223" y="17495"/>
                        </a:lnTo>
                        <a:cubicBezTo>
                          <a:pt x="9358" y="18038"/>
                          <a:pt x="9331" y="18607"/>
                          <a:pt x="9412" y="19123"/>
                        </a:cubicBezTo>
                        <a:cubicBezTo>
                          <a:pt x="9440" y="19204"/>
                          <a:pt x="9467" y="19285"/>
                          <a:pt x="9467" y="19340"/>
                        </a:cubicBezTo>
                        <a:cubicBezTo>
                          <a:pt x="9494" y="19638"/>
                          <a:pt x="9602" y="19936"/>
                          <a:pt x="9765" y="20208"/>
                        </a:cubicBezTo>
                        <a:cubicBezTo>
                          <a:pt x="9955" y="20506"/>
                          <a:pt x="10253" y="20750"/>
                          <a:pt x="10579" y="20913"/>
                        </a:cubicBezTo>
                        <a:cubicBezTo>
                          <a:pt x="10931" y="21075"/>
                          <a:pt x="11203" y="21320"/>
                          <a:pt x="11420" y="21618"/>
                        </a:cubicBezTo>
                        <a:cubicBezTo>
                          <a:pt x="11582" y="21916"/>
                          <a:pt x="11718" y="22242"/>
                          <a:pt x="11799" y="22594"/>
                        </a:cubicBezTo>
                        <a:cubicBezTo>
                          <a:pt x="11854" y="22730"/>
                          <a:pt x="11935" y="22893"/>
                          <a:pt x="12016" y="23001"/>
                        </a:cubicBezTo>
                        <a:cubicBezTo>
                          <a:pt x="12152" y="23137"/>
                          <a:pt x="12315" y="23245"/>
                          <a:pt x="12477" y="23300"/>
                        </a:cubicBezTo>
                        <a:cubicBezTo>
                          <a:pt x="12694" y="23327"/>
                          <a:pt x="12884" y="23354"/>
                          <a:pt x="13074" y="23381"/>
                        </a:cubicBezTo>
                        <a:cubicBezTo>
                          <a:pt x="13088" y="23367"/>
                          <a:pt x="13108" y="23361"/>
                          <a:pt x="13128" y="23361"/>
                        </a:cubicBezTo>
                        <a:cubicBezTo>
                          <a:pt x="13149" y="23361"/>
                          <a:pt x="13169" y="23367"/>
                          <a:pt x="13183" y="23381"/>
                        </a:cubicBezTo>
                        <a:cubicBezTo>
                          <a:pt x="13400" y="23381"/>
                          <a:pt x="13617" y="23408"/>
                          <a:pt x="13806" y="23408"/>
                        </a:cubicBezTo>
                        <a:cubicBezTo>
                          <a:pt x="14132" y="23435"/>
                          <a:pt x="14457" y="23435"/>
                          <a:pt x="14756" y="23435"/>
                        </a:cubicBezTo>
                        <a:cubicBezTo>
                          <a:pt x="14647" y="22947"/>
                          <a:pt x="14539" y="22432"/>
                          <a:pt x="14457" y="21916"/>
                        </a:cubicBezTo>
                        <a:cubicBezTo>
                          <a:pt x="14430" y="21808"/>
                          <a:pt x="14430" y="21672"/>
                          <a:pt x="14403" y="21537"/>
                        </a:cubicBezTo>
                        <a:cubicBezTo>
                          <a:pt x="14376" y="21428"/>
                          <a:pt x="14349" y="21265"/>
                          <a:pt x="14322" y="21157"/>
                        </a:cubicBezTo>
                        <a:cubicBezTo>
                          <a:pt x="14322" y="21021"/>
                          <a:pt x="14295" y="20858"/>
                          <a:pt x="14295" y="20777"/>
                        </a:cubicBezTo>
                        <a:lnTo>
                          <a:pt x="14295" y="20587"/>
                        </a:lnTo>
                        <a:cubicBezTo>
                          <a:pt x="14268" y="20533"/>
                          <a:pt x="14295" y="20452"/>
                          <a:pt x="14322" y="20425"/>
                        </a:cubicBezTo>
                        <a:cubicBezTo>
                          <a:pt x="14335" y="20411"/>
                          <a:pt x="14349" y="20404"/>
                          <a:pt x="14359" y="20404"/>
                        </a:cubicBezTo>
                        <a:cubicBezTo>
                          <a:pt x="14369" y="20404"/>
                          <a:pt x="14376" y="20411"/>
                          <a:pt x="14376" y="20425"/>
                        </a:cubicBezTo>
                        <a:cubicBezTo>
                          <a:pt x="14457" y="20452"/>
                          <a:pt x="14457" y="20506"/>
                          <a:pt x="14457" y="20560"/>
                        </a:cubicBezTo>
                        <a:cubicBezTo>
                          <a:pt x="14457" y="20614"/>
                          <a:pt x="14485" y="20696"/>
                          <a:pt x="14485" y="20750"/>
                        </a:cubicBezTo>
                        <a:cubicBezTo>
                          <a:pt x="14512" y="20886"/>
                          <a:pt x="14539" y="21021"/>
                          <a:pt x="14539" y="21130"/>
                        </a:cubicBezTo>
                        <a:lnTo>
                          <a:pt x="14620" y="21618"/>
                        </a:lnTo>
                        <a:cubicBezTo>
                          <a:pt x="14620" y="21699"/>
                          <a:pt x="14674" y="21808"/>
                          <a:pt x="14674" y="21889"/>
                        </a:cubicBezTo>
                        <a:cubicBezTo>
                          <a:pt x="14756" y="22405"/>
                          <a:pt x="14837" y="22893"/>
                          <a:pt x="14946" y="23408"/>
                        </a:cubicBezTo>
                        <a:lnTo>
                          <a:pt x="14946" y="23435"/>
                        </a:lnTo>
                        <a:cubicBezTo>
                          <a:pt x="15258" y="23449"/>
                          <a:pt x="15570" y="23456"/>
                          <a:pt x="15881" y="23456"/>
                        </a:cubicBezTo>
                        <a:cubicBezTo>
                          <a:pt x="16193" y="23456"/>
                          <a:pt x="16505" y="23449"/>
                          <a:pt x="16817" y="23435"/>
                        </a:cubicBezTo>
                        <a:cubicBezTo>
                          <a:pt x="16871" y="23435"/>
                          <a:pt x="16926" y="23489"/>
                          <a:pt x="16926" y="23571"/>
                        </a:cubicBezTo>
                        <a:cubicBezTo>
                          <a:pt x="16926" y="23571"/>
                          <a:pt x="16926" y="23598"/>
                          <a:pt x="16926" y="23625"/>
                        </a:cubicBezTo>
                        <a:cubicBezTo>
                          <a:pt x="16899" y="23679"/>
                          <a:pt x="16871" y="23706"/>
                          <a:pt x="16817" y="23706"/>
                        </a:cubicBezTo>
                        <a:lnTo>
                          <a:pt x="15380" y="23706"/>
                        </a:lnTo>
                        <a:cubicBezTo>
                          <a:pt x="15407" y="23896"/>
                          <a:pt x="15434" y="24059"/>
                          <a:pt x="15461" y="24276"/>
                        </a:cubicBezTo>
                        <a:cubicBezTo>
                          <a:pt x="15488" y="24493"/>
                          <a:pt x="15515" y="24683"/>
                          <a:pt x="15542" y="24927"/>
                        </a:cubicBezTo>
                        <a:cubicBezTo>
                          <a:pt x="15570" y="25144"/>
                          <a:pt x="15624" y="25361"/>
                          <a:pt x="15651" y="25605"/>
                        </a:cubicBezTo>
                        <a:cubicBezTo>
                          <a:pt x="15705" y="25795"/>
                          <a:pt x="15705" y="26012"/>
                          <a:pt x="15705" y="26229"/>
                        </a:cubicBezTo>
                        <a:cubicBezTo>
                          <a:pt x="15705" y="26270"/>
                          <a:pt x="15671" y="26290"/>
                          <a:pt x="15637" y="26290"/>
                        </a:cubicBezTo>
                        <a:cubicBezTo>
                          <a:pt x="15603" y="26290"/>
                          <a:pt x="15570" y="26270"/>
                          <a:pt x="15570" y="26229"/>
                        </a:cubicBezTo>
                        <a:cubicBezTo>
                          <a:pt x="15515" y="26039"/>
                          <a:pt x="15461" y="25795"/>
                          <a:pt x="15461" y="25578"/>
                        </a:cubicBezTo>
                        <a:lnTo>
                          <a:pt x="15353" y="24927"/>
                        </a:lnTo>
                        <a:cubicBezTo>
                          <a:pt x="15325" y="24710"/>
                          <a:pt x="15298" y="24439"/>
                          <a:pt x="15271" y="24249"/>
                        </a:cubicBezTo>
                        <a:cubicBezTo>
                          <a:pt x="15244" y="24059"/>
                          <a:pt x="15190" y="23869"/>
                          <a:pt x="15190" y="23679"/>
                        </a:cubicBezTo>
                        <a:cubicBezTo>
                          <a:pt x="14783" y="23679"/>
                          <a:pt x="14403" y="23652"/>
                          <a:pt x="13996" y="23652"/>
                        </a:cubicBezTo>
                        <a:cubicBezTo>
                          <a:pt x="14023" y="23761"/>
                          <a:pt x="14051" y="23842"/>
                          <a:pt x="14078" y="23951"/>
                        </a:cubicBezTo>
                        <a:cubicBezTo>
                          <a:pt x="14132" y="24086"/>
                          <a:pt x="14159" y="24222"/>
                          <a:pt x="14186" y="24357"/>
                        </a:cubicBezTo>
                        <a:cubicBezTo>
                          <a:pt x="14268" y="24629"/>
                          <a:pt x="14295" y="24900"/>
                          <a:pt x="14295" y="25171"/>
                        </a:cubicBezTo>
                        <a:cubicBezTo>
                          <a:pt x="14295" y="25198"/>
                          <a:pt x="14274" y="25212"/>
                          <a:pt x="14254" y="25212"/>
                        </a:cubicBezTo>
                        <a:cubicBezTo>
                          <a:pt x="14234" y="25212"/>
                          <a:pt x="14213" y="25198"/>
                          <a:pt x="14213" y="25171"/>
                        </a:cubicBezTo>
                        <a:cubicBezTo>
                          <a:pt x="14132" y="24900"/>
                          <a:pt x="14078" y="24629"/>
                          <a:pt x="14023" y="24357"/>
                        </a:cubicBezTo>
                        <a:cubicBezTo>
                          <a:pt x="13996" y="24249"/>
                          <a:pt x="13969" y="24113"/>
                          <a:pt x="13915" y="23978"/>
                        </a:cubicBezTo>
                        <a:cubicBezTo>
                          <a:pt x="13888" y="23869"/>
                          <a:pt x="13861" y="23761"/>
                          <a:pt x="13834" y="23652"/>
                        </a:cubicBezTo>
                        <a:lnTo>
                          <a:pt x="13400" y="23625"/>
                        </a:lnTo>
                        <a:lnTo>
                          <a:pt x="13291" y="23625"/>
                        </a:lnTo>
                        <a:cubicBezTo>
                          <a:pt x="13291" y="23679"/>
                          <a:pt x="13318" y="23761"/>
                          <a:pt x="13345" y="23842"/>
                        </a:cubicBezTo>
                        <a:cubicBezTo>
                          <a:pt x="13400" y="23978"/>
                          <a:pt x="13427" y="24113"/>
                          <a:pt x="13481" y="24276"/>
                        </a:cubicBezTo>
                        <a:cubicBezTo>
                          <a:pt x="13535" y="24412"/>
                          <a:pt x="13617" y="24547"/>
                          <a:pt x="13671" y="24710"/>
                        </a:cubicBezTo>
                        <a:cubicBezTo>
                          <a:pt x="13725" y="24846"/>
                          <a:pt x="13806" y="24981"/>
                          <a:pt x="13834" y="25117"/>
                        </a:cubicBezTo>
                        <a:cubicBezTo>
                          <a:pt x="13834" y="25171"/>
                          <a:pt x="13806" y="25198"/>
                          <a:pt x="13779" y="25198"/>
                        </a:cubicBezTo>
                        <a:cubicBezTo>
                          <a:pt x="13996" y="25876"/>
                          <a:pt x="14186" y="26554"/>
                          <a:pt x="14376" y="27233"/>
                        </a:cubicBezTo>
                        <a:cubicBezTo>
                          <a:pt x="14674" y="28182"/>
                          <a:pt x="14919" y="29131"/>
                          <a:pt x="15163" y="30108"/>
                        </a:cubicBezTo>
                        <a:cubicBezTo>
                          <a:pt x="15407" y="31057"/>
                          <a:pt x="15624" y="32006"/>
                          <a:pt x="15841" y="32983"/>
                        </a:cubicBezTo>
                        <a:cubicBezTo>
                          <a:pt x="16058" y="33959"/>
                          <a:pt x="16248" y="34936"/>
                          <a:pt x="16410" y="35912"/>
                        </a:cubicBezTo>
                        <a:cubicBezTo>
                          <a:pt x="16465" y="36129"/>
                          <a:pt x="16519" y="36400"/>
                          <a:pt x="16546" y="36617"/>
                        </a:cubicBezTo>
                        <a:cubicBezTo>
                          <a:pt x="16573" y="36807"/>
                          <a:pt x="16600" y="36970"/>
                          <a:pt x="16654" y="37133"/>
                        </a:cubicBezTo>
                        <a:cubicBezTo>
                          <a:pt x="16654" y="37187"/>
                          <a:pt x="16682" y="37214"/>
                          <a:pt x="16709" y="37268"/>
                        </a:cubicBezTo>
                        <a:cubicBezTo>
                          <a:pt x="16763" y="37458"/>
                          <a:pt x="16899" y="37594"/>
                          <a:pt x="17088" y="37648"/>
                        </a:cubicBezTo>
                        <a:cubicBezTo>
                          <a:pt x="17140" y="37665"/>
                          <a:pt x="17194" y="37674"/>
                          <a:pt x="17249" y="37674"/>
                        </a:cubicBezTo>
                        <a:cubicBezTo>
                          <a:pt x="17366" y="37674"/>
                          <a:pt x="17484" y="37632"/>
                          <a:pt x="17577" y="37540"/>
                        </a:cubicBezTo>
                        <a:cubicBezTo>
                          <a:pt x="17739" y="37404"/>
                          <a:pt x="17902" y="37268"/>
                          <a:pt x="18011" y="37079"/>
                        </a:cubicBezTo>
                        <a:lnTo>
                          <a:pt x="18499" y="36509"/>
                        </a:lnTo>
                        <a:cubicBezTo>
                          <a:pt x="18580" y="36428"/>
                          <a:pt x="18635" y="36346"/>
                          <a:pt x="18716" y="36265"/>
                        </a:cubicBezTo>
                        <a:cubicBezTo>
                          <a:pt x="18689" y="35587"/>
                          <a:pt x="18662" y="34909"/>
                          <a:pt x="18662" y="34231"/>
                        </a:cubicBezTo>
                        <a:cubicBezTo>
                          <a:pt x="18662" y="33769"/>
                          <a:pt x="18689" y="33335"/>
                          <a:pt x="18689" y="32874"/>
                        </a:cubicBezTo>
                        <a:cubicBezTo>
                          <a:pt x="18852" y="28453"/>
                          <a:pt x="19692" y="24086"/>
                          <a:pt x="21157" y="19909"/>
                        </a:cubicBezTo>
                        <a:lnTo>
                          <a:pt x="22839" y="25849"/>
                        </a:lnTo>
                        <a:cubicBezTo>
                          <a:pt x="23029" y="26582"/>
                          <a:pt x="23408" y="27260"/>
                          <a:pt x="23951" y="27829"/>
                        </a:cubicBezTo>
                        <a:cubicBezTo>
                          <a:pt x="24005" y="27884"/>
                          <a:pt x="24086" y="27938"/>
                          <a:pt x="24141" y="27992"/>
                        </a:cubicBezTo>
                        <a:cubicBezTo>
                          <a:pt x="24358" y="28137"/>
                          <a:pt x="24599" y="28209"/>
                          <a:pt x="24840" y="28209"/>
                        </a:cubicBezTo>
                        <a:cubicBezTo>
                          <a:pt x="24960" y="28209"/>
                          <a:pt x="25081" y="28191"/>
                          <a:pt x="25199" y="28155"/>
                        </a:cubicBezTo>
                        <a:cubicBezTo>
                          <a:pt x="26094" y="27884"/>
                          <a:pt x="26311" y="26744"/>
                          <a:pt x="26880" y="26039"/>
                        </a:cubicBezTo>
                        <a:cubicBezTo>
                          <a:pt x="27502" y="25227"/>
                          <a:pt x="28509" y="24954"/>
                          <a:pt x="29558" y="24954"/>
                        </a:cubicBezTo>
                        <a:cubicBezTo>
                          <a:pt x="30156" y="24954"/>
                          <a:pt x="30767" y="25043"/>
                          <a:pt x="31329" y="25171"/>
                        </a:cubicBezTo>
                        <a:cubicBezTo>
                          <a:pt x="32384" y="25426"/>
                          <a:pt x="33487" y="25766"/>
                          <a:pt x="34542" y="25766"/>
                        </a:cubicBezTo>
                        <a:cubicBezTo>
                          <a:pt x="35060" y="25766"/>
                          <a:pt x="35566" y="25684"/>
                          <a:pt x="36048" y="25470"/>
                        </a:cubicBezTo>
                        <a:cubicBezTo>
                          <a:pt x="38896" y="24249"/>
                          <a:pt x="38571" y="19828"/>
                          <a:pt x="40930" y="17848"/>
                        </a:cubicBezTo>
                        <a:cubicBezTo>
                          <a:pt x="41446" y="19692"/>
                          <a:pt x="42070" y="21482"/>
                          <a:pt x="42802" y="23245"/>
                        </a:cubicBezTo>
                        <a:cubicBezTo>
                          <a:pt x="44673" y="22622"/>
                          <a:pt x="46572" y="22160"/>
                          <a:pt x="48525" y="21808"/>
                        </a:cubicBezTo>
                        <a:cubicBezTo>
                          <a:pt x="49230" y="21672"/>
                          <a:pt x="49963" y="21564"/>
                          <a:pt x="50695" y="21482"/>
                        </a:cubicBezTo>
                        <a:cubicBezTo>
                          <a:pt x="51346" y="21401"/>
                          <a:pt x="51997" y="21347"/>
                          <a:pt x="52675" y="21292"/>
                        </a:cubicBezTo>
                        <a:cubicBezTo>
                          <a:pt x="52919" y="22323"/>
                          <a:pt x="53217" y="23381"/>
                          <a:pt x="53896" y="24195"/>
                        </a:cubicBezTo>
                        <a:cubicBezTo>
                          <a:pt x="54389" y="24807"/>
                          <a:pt x="55157" y="25218"/>
                          <a:pt x="55904" y="25218"/>
                        </a:cubicBezTo>
                        <a:cubicBezTo>
                          <a:pt x="56183" y="25218"/>
                          <a:pt x="56459" y="25161"/>
                          <a:pt x="56716" y="25036"/>
                        </a:cubicBezTo>
                        <a:cubicBezTo>
                          <a:pt x="57530" y="24629"/>
                          <a:pt x="57910" y="23679"/>
                          <a:pt x="58317" y="22893"/>
                        </a:cubicBezTo>
                        <a:cubicBezTo>
                          <a:pt x="59863" y="20126"/>
                          <a:pt x="62711" y="18336"/>
                          <a:pt x="65857" y="18200"/>
                        </a:cubicBezTo>
                        <a:lnTo>
                          <a:pt x="65857" y="18200"/>
                        </a:lnTo>
                        <a:cubicBezTo>
                          <a:pt x="65722" y="20208"/>
                          <a:pt x="66020" y="22242"/>
                          <a:pt x="66725" y="24113"/>
                        </a:cubicBezTo>
                        <a:cubicBezTo>
                          <a:pt x="69248" y="23273"/>
                          <a:pt x="71824" y="22594"/>
                          <a:pt x="74455" y="22079"/>
                        </a:cubicBezTo>
                        <a:cubicBezTo>
                          <a:pt x="75785" y="22947"/>
                          <a:pt x="76327" y="24629"/>
                          <a:pt x="76625" y="26202"/>
                        </a:cubicBezTo>
                        <a:cubicBezTo>
                          <a:pt x="76761" y="27178"/>
                          <a:pt x="76951" y="28155"/>
                          <a:pt x="77195" y="29104"/>
                        </a:cubicBezTo>
                        <a:cubicBezTo>
                          <a:pt x="77412" y="29294"/>
                          <a:pt x="77656" y="29457"/>
                          <a:pt x="77900" y="29565"/>
                        </a:cubicBezTo>
                        <a:cubicBezTo>
                          <a:pt x="78063" y="29647"/>
                          <a:pt x="78226" y="29701"/>
                          <a:pt x="78416" y="29728"/>
                        </a:cubicBezTo>
                        <a:lnTo>
                          <a:pt x="78416" y="29701"/>
                        </a:lnTo>
                        <a:cubicBezTo>
                          <a:pt x="78388" y="29565"/>
                          <a:pt x="78361" y="29375"/>
                          <a:pt x="78361" y="29240"/>
                        </a:cubicBezTo>
                        <a:cubicBezTo>
                          <a:pt x="78334" y="29077"/>
                          <a:pt x="78334" y="28914"/>
                          <a:pt x="78334" y="28779"/>
                        </a:cubicBezTo>
                        <a:cubicBezTo>
                          <a:pt x="78280" y="28182"/>
                          <a:pt x="78253" y="27639"/>
                          <a:pt x="78226" y="27070"/>
                        </a:cubicBezTo>
                        <a:cubicBezTo>
                          <a:pt x="78199" y="26799"/>
                          <a:pt x="78199" y="26500"/>
                          <a:pt x="78199" y="26229"/>
                        </a:cubicBezTo>
                        <a:lnTo>
                          <a:pt x="78199" y="25822"/>
                        </a:lnTo>
                        <a:cubicBezTo>
                          <a:pt x="78171" y="25659"/>
                          <a:pt x="78199" y="25524"/>
                          <a:pt x="78226" y="25388"/>
                        </a:cubicBezTo>
                        <a:cubicBezTo>
                          <a:pt x="78226" y="25361"/>
                          <a:pt x="78246" y="25347"/>
                          <a:pt x="78266" y="25347"/>
                        </a:cubicBezTo>
                        <a:cubicBezTo>
                          <a:pt x="78287" y="25347"/>
                          <a:pt x="78307" y="25361"/>
                          <a:pt x="78307" y="25388"/>
                        </a:cubicBezTo>
                        <a:cubicBezTo>
                          <a:pt x="78334" y="25551"/>
                          <a:pt x="78361" y="25687"/>
                          <a:pt x="78361" y="25849"/>
                        </a:cubicBezTo>
                        <a:cubicBezTo>
                          <a:pt x="78416" y="26012"/>
                          <a:pt x="78416" y="26175"/>
                          <a:pt x="78416" y="26337"/>
                        </a:cubicBezTo>
                        <a:cubicBezTo>
                          <a:pt x="78443" y="26880"/>
                          <a:pt x="78470" y="27422"/>
                          <a:pt x="78497" y="27992"/>
                        </a:cubicBezTo>
                        <a:cubicBezTo>
                          <a:pt x="78497" y="28263"/>
                          <a:pt x="78524" y="28535"/>
                          <a:pt x="78524" y="28806"/>
                        </a:cubicBezTo>
                        <a:cubicBezTo>
                          <a:pt x="78551" y="29104"/>
                          <a:pt x="78578" y="29375"/>
                          <a:pt x="78578" y="29647"/>
                        </a:cubicBezTo>
                        <a:cubicBezTo>
                          <a:pt x="78578" y="29674"/>
                          <a:pt x="78551" y="29701"/>
                          <a:pt x="78524" y="29701"/>
                        </a:cubicBezTo>
                        <a:cubicBezTo>
                          <a:pt x="78655" y="29717"/>
                          <a:pt x="78784" y="29726"/>
                          <a:pt x="78912" y="29726"/>
                        </a:cubicBezTo>
                        <a:cubicBezTo>
                          <a:pt x="79204" y="29726"/>
                          <a:pt x="79488" y="29679"/>
                          <a:pt x="79772" y="29565"/>
                        </a:cubicBezTo>
                        <a:cubicBezTo>
                          <a:pt x="80341" y="29321"/>
                          <a:pt x="80857" y="28914"/>
                          <a:pt x="81236" y="28426"/>
                        </a:cubicBezTo>
                        <a:cubicBezTo>
                          <a:pt x="81318" y="28290"/>
                          <a:pt x="81399" y="28155"/>
                          <a:pt x="81481" y="28046"/>
                        </a:cubicBezTo>
                        <a:cubicBezTo>
                          <a:pt x="81481" y="28019"/>
                          <a:pt x="81481" y="28019"/>
                          <a:pt x="81481" y="27992"/>
                        </a:cubicBezTo>
                        <a:cubicBezTo>
                          <a:pt x="81481" y="27422"/>
                          <a:pt x="81508" y="26880"/>
                          <a:pt x="81508" y="26310"/>
                        </a:cubicBezTo>
                        <a:lnTo>
                          <a:pt x="81508" y="23327"/>
                        </a:lnTo>
                        <a:cubicBezTo>
                          <a:pt x="81508" y="22811"/>
                          <a:pt x="81481" y="22323"/>
                          <a:pt x="81481" y="21835"/>
                        </a:cubicBezTo>
                        <a:cubicBezTo>
                          <a:pt x="81453" y="21428"/>
                          <a:pt x="81453" y="20994"/>
                          <a:pt x="81453" y="20587"/>
                        </a:cubicBezTo>
                        <a:lnTo>
                          <a:pt x="81453" y="20343"/>
                        </a:lnTo>
                        <a:cubicBezTo>
                          <a:pt x="81453" y="20303"/>
                          <a:pt x="81468" y="20278"/>
                          <a:pt x="81497" y="20278"/>
                        </a:cubicBezTo>
                        <a:cubicBezTo>
                          <a:pt x="81508" y="20278"/>
                          <a:pt x="81520" y="20282"/>
                          <a:pt x="81535" y="20289"/>
                        </a:cubicBezTo>
                        <a:cubicBezTo>
                          <a:pt x="81535" y="20281"/>
                          <a:pt x="81537" y="20278"/>
                          <a:pt x="81540" y="20278"/>
                        </a:cubicBezTo>
                        <a:cubicBezTo>
                          <a:pt x="81548" y="20278"/>
                          <a:pt x="81562" y="20297"/>
                          <a:pt x="81562" y="20316"/>
                        </a:cubicBezTo>
                        <a:cubicBezTo>
                          <a:pt x="81616" y="20587"/>
                          <a:pt x="81643" y="20886"/>
                          <a:pt x="81643" y="21157"/>
                        </a:cubicBezTo>
                        <a:lnTo>
                          <a:pt x="81670" y="21998"/>
                        </a:lnTo>
                        <a:cubicBezTo>
                          <a:pt x="81698" y="23001"/>
                          <a:pt x="81698" y="23978"/>
                          <a:pt x="81698" y="25008"/>
                        </a:cubicBezTo>
                        <a:cubicBezTo>
                          <a:pt x="81698" y="25931"/>
                          <a:pt x="81670" y="26853"/>
                          <a:pt x="81616" y="27775"/>
                        </a:cubicBezTo>
                        <a:cubicBezTo>
                          <a:pt x="81752" y="27531"/>
                          <a:pt x="81860" y="27314"/>
                          <a:pt x="81942" y="27070"/>
                        </a:cubicBezTo>
                        <a:cubicBezTo>
                          <a:pt x="82050" y="21537"/>
                          <a:pt x="82945" y="16085"/>
                          <a:pt x="84600" y="10823"/>
                        </a:cubicBezTo>
                        <a:cubicBezTo>
                          <a:pt x="85278" y="11609"/>
                          <a:pt x="86200" y="12179"/>
                          <a:pt x="87204" y="12396"/>
                        </a:cubicBezTo>
                        <a:cubicBezTo>
                          <a:pt x="87258" y="11474"/>
                          <a:pt x="87502" y="10551"/>
                          <a:pt x="87936" y="9738"/>
                        </a:cubicBezTo>
                        <a:lnTo>
                          <a:pt x="88017" y="9629"/>
                        </a:lnTo>
                        <a:cubicBezTo>
                          <a:pt x="88343" y="9087"/>
                          <a:pt x="88885" y="8761"/>
                          <a:pt x="89482" y="8734"/>
                        </a:cubicBezTo>
                        <a:cubicBezTo>
                          <a:pt x="90052" y="8734"/>
                          <a:pt x="90594" y="9005"/>
                          <a:pt x="91164" y="9168"/>
                        </a:cubicBezTo>
                        <a:lnTo>
                          <a:pt x="91272" y="9195"/>
                        </a:lnTo>
                        <a:cubicBezTo>
                          <a:pt x="91299" y="9032"/>
                          <a:pt x="91299" y="8897"/>
                          <a:pt x="91327" y="8734"/>
                        </a:cubicBezTo>
                        <a:cubicBezTo>
                          <a:pt x="91381" y="8192"/>
                          <a:pt x="91516" y="7514"/>
                          <a:pt x="92167" y="7378"/>
                        </a:cubicBezTo>
                        <a:cubicBezTo>
                          <a:pt x="92330" y="7351"/>
                          <a:pt x="92520" y="7351"/>
                          <a:pt x="92683" y="7297"/>
                        </a:cubicBezTo>
                        <a:cubicBezTo>
                          <a:pt x="92818" y="7269"/>
                          <a:pt x="92981" y="7215"/>
                          <a:pt x="93117" y="7161"/>
                        </a:cubicBezTo>
                        <a:cubicBezTo>
                          <a:pt x="93198" y="7107"/>
                          <a:pt x="93307" y="7025"/>
                          <a:pt x="93415" y="6944"/>
                        </a:cubicBezTo>
                        <a:cubicBezTo>
                          <a:pt x="93415" y="6944"/>
                          <a:pt x="93415" y="6917"/>
                          <a:pt x="93415" y="6917"/>
                        </a:cubicBezTo>
                        <a:cubicBezTo>
                          <a:pt x="93388" y="6618"/>
                          <a:pt x="93361" y="6347"/>
                          <a:pt x="93388" y="6049"/>
                        </a:cubicBezTo>
                        <a:lnTo>
                          <a:pt x="93388" y="5778"/>
                        </a:lnTo>
                        <a:lnTo>
                          <a:pt x="93388" y="5154"/>
                        </a:lnTo>
                        <a:lnTo>
                          <a:pt x="93388" y="4259"/>
                        </a:lnTo>
                        <a:lnTo>
                          <a:pt x="93388" y="3825"/>
                        </a:lnTo>
                        <a:cubicBezTo>
                          <a:pt x="93388" y="3662"/>
                          <a:pt x="93388" y="3526"/>
                          <a:pt x="93442" y="3391"/>
                        </a:cubicBezTo>
                        <a:cubicBezTo>
                          <a:pt x="93442" y="3364"/>
                          <a:pt x="93463" y="3350"/>
                          <a:pt x="93486" y="3350"/>
                        </a:cubicBezTo>
                        <a:cubicBezTo>
                          <a:pt x="93510" y="3350"/>
                          <a:pt x="93537" y="3364"/>
                          <a:pt x="93551" y="3391"/>
                        </a:cubicBezTo>
                        <a:cubicBezTo>
                          <a:pt x="93578" y="3526"/>
                          <a:pt x="93578" y="3662"/>
                          <a:pt x="93578" y="3825"/>
                        </a:cubicBezTo>
                        <a:lnTo>
                          <a:pt x="93578" y="4259"/>
                        </a:lnTo>
                        <a:lnTo>
                          <a:pt x="93578" y="5154"/>
                        </a:lnTo>
                        <a:lnTo>
                          <a:pt x="93578" y="6049"/>
                        </a:lnTo>
                        <a:lnTo>
                          <a:pt x="93578" y="6537"/>
                        </a:lnTo>
                        <a:cubicBezTo>
                          <a:pt x="93578" y="6618"/>
                          <a:pt x="93551" y="6727"/>
                          <a:pt x="93551" y="6808"/>
                        </a:cubicBezTo>
                        <a:lnTo>
                          <a:pt x="93632" y="6754"/>
                        </a:lnTo>
                        <a:cubicBezTo>
                          <a:pt x="93686" y="6673"/>
                          <a:pt x="93741" y="6618"/>
                          <a:pt x="93768" y="6537"/>
                        </a:cubicBezTo>
                        <a:lnTo>
                          <a:pt x="93768" y="6510"/>
                        </a:lnTo>
                        <a:cubicBezTo>
                          <a:pt x="93795" y="6293"/>
                          <a:pt x="93795" y="6076"/>
                          <a:pt x="93795" y="5832"/>
                        </a:cubicBezTo>
                        <a:lnTo>
                          <a:pt x="93795" y="5371"/>
                        </a:lnTo>
                        <a:cubicBezTo>
                          <a:pt x="93795" y="5208"/>
                          <a:pt x="93795" y="5072"/>
                          <a:pt x="93849" y="4910"/>
                        </a:cubicBezTo>
                        <a:cubicBezTo>
                          <a:pt x="93849" y="4896"/>
                          <a:pt x="93863" y="4889"/>
                          <a:pt x="93880" y="4889"/>
                        </a:cubicBezTo>
                        <a:cubicBezTo>
                          <a:pt x="93897" y="4889"/>
                          <a:pt x="93917" y="4896"/>
                          <a:pt x="93930" y="4910"/>
                        </a:cubicBezTo>
                        <a:cubicBezTo>
                          <a:pt x="93958" y="5072"/>
                          <a:pt x="93985" y="5208"/>
                          <a:pt x="93958" y="5371"/>
                        </a:cubicBezTo>
                        <a:lnTo>
                          <a:pt x="93958" y="5832"/>
                        </a:lnTo>
                        <a:lnTo>
                          <a:pt x="93930" y="6266"/>
                        </a:lnTo>
                        <a:cubicBezTo>
                          <a:pt x="94175" y="5696"/>
                          <a:pt x="94310" y="5127"/>
                          <a:pt x="94337" y="4530"/>
                        </a:cubicBezTo>
                        <a:cubicBezTo>
                          <a:pt x="94419" y="3716"/>
                          <a:pt x="94473" y="2903"/>
                          <a:pt x="94527" y="2089"/>
                        </a:cubicBezTo>
                        <a:cubicBezTo>
                          <a:pt x="94554" y="1682"/>
                          <a:pt x="94609" y="1275"/>
                          <a:pt x="94636" y="868"/>
                        </a:cubicBezTo>
                        <a:cubicBezTo>
                          <a:pt x="94663" y="570"/>
                          <a:pt x="94663" y="272"/>
                          <a:pt x="94690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6" name="Google Shape;336;p31"/>
                  <p:cNvSpPr/>
                  <p:nvPr/>
                </p:nvSpPr>
                <p:spPr>
                  <a:xfrm>
                    <a:off x="2117800" y="4380475"/>
                    <a:ext cx="53600" cy="6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4" h="2659" extrusionOk="0">
                        <a:moveTo>
                          <a:pt x="2143" y="1"/>
                        </a:moveTo>
                        <a:lnTo>
                          <a:pt x="2143" y="1"/>
                        </a:lnTo>
                        <a:cubicBezTo>
                          <a:pt x="1709" y="109"/>
                          <a:pt x="1248" y="272"/>
                          <a:pt x="841" y="489"/>
                        </a:cubicBezTo>
                        <a:cubicBezTo>
                          <a:pt x="678" y="543"/>
                          <a:pt x="543" y="652"/>
                          <a:pt x="407" y="760"/>
                        </a:cubicBezTo>
                        <a:cubicBezTo>
                          <a:pt x="244" y="950"/>
                          <a:pt x="109" y="1194"/>
                          <a:pt x="82" y="1465"/>
                        </a:cubicBezTo>
                        <a:cubicBezTo>
                          <a:pt x="28" y="1655"/>
                          <a:pt x="0" y="1845"/>
                          <a:pt x="0" y="2062"/>
                        </a:cubicBezTo>
                        <a:lnTo>
                          <a:pt x="1221" y="2415"/>
                        </a:lnTo>
                        <a:lnTo>
                          <a:pt x="2035" y="2659"/>
                        </a:lnTo>
                        <a:cubicBezTo>
                          <a:pt x="2008" y="2577"/>
                          <a:pt x="2008" y="2496"/>
                          <a:pt x="2008" y="2442"/>
                        </a:cubicBezTo>
                        <a:lnTo>
                          <a:pt x="2008" y="2198"/>
                        </a:lnTo>
                        <a:cubicBezTo>
                          <a:pt x="2008" y="2035"/>
                          <a:pt x="2035" y="1872"/>
                          <a:pt x="2035" y="1737"/>
                        </a:cubicBezTo>
                        <a:cubicBezTo>
                          <a:pt x="2062" y="1411"/>
                          <a:pt x="2089" y="1058"/>
                          <a:pt x="2116" y="814"/>
                        </a:cubicBezTo>
                        <a:cubicBezTo>
                          <a:pt x="2143" y="543"/>
                          <a:pt x="2143" y="272"/>
                          <a:pt x="2143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7" name="Google Shape;337;p31"/>
                  <p:cNvSpPr/>
                  <p:nvPr/>
                </p:nvSpPr>
                <p:spPr>
                  <a:xfrm>
                    <a:off x="2134750" y="4275375"/>
                    <a:ext cx="219050" cy="359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762" h="14377" extrusionOk="0">
                        <a:moveTo>
                          <a:pt x="7405" y="0"/>
                        </a:moveTo>
                        <a:cubicBezTo>
                          <a:pt x="6239" y="1248"/>
                          <a:pt x="6646" y="3310"/>
                          <a:pt x="5968" y="4883"/>
                        </a:cubicBezTo>
                        <a:cubicBezTo>
                          <a:pt x="5886" y="5127"/>
                          <a:pt x="5724" y="5344"/>
                          <a:pt x="5507" y="5452"/>
                        </a:cubicBezTo>
                        <a:cubicBezTo>
                          <a:pt x="5413" y="5497"/>
                          <a:pt x="5321" y="5516"/>
                          <a:pt x="5230" y="5516"/>
                        </a:cubicBezTo>
                        <a:cubicBezTo>
                          <a:pt x="4769" y="5516"/>
                          <a:pt x="4342" y="5006"/>
                          <a:pt x="3933" y="4666"/>
                        </a:cubicBezTo>
                        <a:cubicBezTo>
                          <a:pt x="3430" y="4303"/>
                          <a:pt x="2836" y="4105"/>
                          <a:pt x="2231" y="4105"/>
                        </a:cubicBezTo>
                        <a:cubicBezTo>
                          <a:pt x="2021" y="4105"/>
                          <a:pt x="1810" y="4129"/>
                          <a:pt x="1601" y="4177"/>
                        </a:cubicBezTo>
                        <a:cubicBezTo>
                          <a:pt x="1601" y="4530"/>
                          <a:pt x="1574" y="4910"/>
                          <a:pt x="1547" y="5235"/>
                        </a:cubicBezTo>
                        <a:cubicBezTo>
                          <a:pt x="1519" y="5507"/>
                          <a:pt x="1492" y="5805"/>
                          <a:pt x="1465" y="6076"/>
                        </a:cubicBezTo>
                        <a:cubicBezTo>
                          <a:pt x="1465" y="6212"/>
                          <a:pt x="1438" y="6347"/>
                          <a:pt x="1411" y="6483"/>
                        </a:cubicBezTo>
                        <a:cubicBezTo>
                          <a:pt x="1411" y="6564"/>
                          <a:pt x="1411" y="6619"/>
                          <a:pt x="1384" y="6700"/>
                        </a:cubicBezTo>
                        <a:cubicBezTo>
                          <a:pt x="1357" y="6781"/>
                          <a:pt x="1330" y="6836"/>
                          <a:pt x="1302" y="6890"/>
                        </a:cubicBezTo>
                        <a:lnTo>
                          <a:pt x="2767" y="7324"/>
                        </a:lnTo>
                        <a:lnTo>
                          <a:pt x="3933" y="7704"/>
                        </a:lnTo>
                        <a:cubicBezTo>
                          <a:pt x="4313" y="7812"/>
                          <a:pt x="4693" y="7921"/>
                          <a:pt x="5073" y="8056"/>
                        </a:cubicBezTo>
                        <a:cubicBezTo>
                          <a:pt x="5208" y="8110"/>
                          <a:pt x="5154" y="8273"/>
                          <a:pt x="5018" y="8273"/>
                        </a:cubicBezTo>
                        <a:cubicBezTo>
                          <a:pt x="4829" y="8219"/>
                          <a:pt x="4639" y="8165"/>
                          <a:pt x="4449" y="8110"/>
                        </a:cubicBezTo>
                        <a:lnTo>
                          <a:pt x="2089" y="7378"/>
                        </a:lnTo>
                        <a:lnTo>
                          <a:pt x="2089" y="7378"/>
                        </a:lnTo>
                        <a:cubicBezTo>
                          <a:pt x="2170" y="7595"/>
                          <a:pt x="2225" y="7839"/>
                          <a:pt x="2279" y="8083"/>
                        </a:cubicBezTo>
                        <a:cubicBezTo>
                          <a:pt x="2306" y="8219"/>
                          <a:pt x="2306" y="8355"/>
                          <a:pt x="2333" y="8490"/>
                        </a:cubicBezTo>
                        <a:cubicBezTo>
                          <a:pt x="2360" y="8653"/>
                          <a:pt x="2360" y="8789"/>
                          <a:pt x="2333" y="8951"/>
                        </a:cubicBezTo>
                        <a:cubicBezTo>
                          <a:pt x="2333" y="8965"/>
                          <a:pt x="2313" y="8972"/>
                          <a:pt x="2292" y="8972"/>
                        </a:cubicBezTo>
                        <a:cubicBezTo>
                          <a:pt x="2272" y="8972"/>
                          <a:pt x="2252" y="8965"/>
                          <a:pt x="2252" y="8951"/>
                        </a:cubicBezTo>
                        <a:cubicBezTo>
                          <a:pt x="2225" y="8816"/>
                          <a:pt x="2198" y="8680"/>
                          <a:pt x="2198" y="8544"/>
                        </a:cubicBezTo>
                        <a:cubicBezTo>
                          <a:pt x="2170" y="8382"/>
                          <a:pt x="2170" y="8246"/>
                          <a:pt x="2143" y="8083"/>
                        </a:cubicBezTo>
                        <a:cubicBezTo>
                          <a:pt x="2089" y="7839"/>
                          <a:pt x="2035" y="7595"/>
                          <a:pt x="1981" y="7324"/>
                        </a:cubicBezTo>
                        <a:lnTo>
                          <a:pt x="1818" y="7297"/>
                        </a:lnTo>
                        <a:lnTo>
                          <a:pt x="1818" y="7297"/>
                        </a:lnTo>
                        <a:cubicBezTo>
                          <a:pt x="1845" y="7405"/>
                          <a:pt x="1872" y="7514"/>
                          <a:pt x="1899" y="7622"/>
                        </a:cubicBezTo>
                        <a:cubicBezTo>
                          <a:pt x="1953" y="7785"/>
                          <a:pt x="1981" y="7948"/>
                          <a:pt x="2008" y="8083"/>
                        </a:cubicBezTo>
                        <a:cubicBezTo>
                          <a:pt x="2035" y="8246"/>
                          <a:pt x="2062" y="8409"/>
                          <a:pt x="2089" y="8572"/>
                        </a:cubicBezTo>
                        <a:lnTo>
                          <a:pt x="2089" y="8816"/>
                        </a:lnTo>
                        <a:cubicBezTo>
                          <a:pt x="2089" y="8897"/>
                          <a:pt x="2089" y="8978"/>
                          <a:pt x="2089" y="9033"/>
                        </a:cubicBezTo>
                        <a:cubicBezTo>
                          <a:pt x="2075" y="9060"/>
                          <a:pt x="2055" y="9073"/>
                          <a:pt x="2035" y="9073"/>
                        </a:cubicBezTo>
                        <a:cubicBezTo>
                          <a:pt x="2014" y="9073"/>
                          <a:pt x="1994" y="9060"/>
                          <a:pt x="1981" y="9033"/>
                        </a:cubicBezTo>
                        <a:cubicBezTo>
                          <a:pt x="1953" y="8978"/>
                          <a:pt x="1926" y="8897"/>
                          <a:pt x="1926" y="8816"/>
                        </a:cubicBezTo>
                        <a:cubicBezTo>
                          <a:pt x="1926" y="8734"/>
                          <a:pt x="1899" y="8653"/>
                          <a:pt x="1899" y="8572"/>
                        </a:cubicBezTo>
                        <a:cubicBezTo>
                          <a:pt x="1899" y="8436"/>
                          <a:pt x="1872" y="8273"/>
                          <a:pt x="1845" y="8110"/>
                        </a:cubicBezTo>
                        <a:cubicBezTo>
                          <a:pt x="1818" y="7948"/>
                          <a:pt x="1764" y="7785"/>
                          <a:pt x="1736" y="7649"/>
                        </a:cubicBezTo>
                        <a:cubicBezTo>
                          <a:pt x="1709" y="7514"/>
                          <a:pt x="1655" y="7378"/>
                          <a:pt x="1655" y="7242"/>
                        </a:cubicBezTo>
                        <a:lnTo>
                          <a:pt x="0" y="6727"/>
                        </a:lnTo>
                        <a:lnTo>
                          <a:pt x="0" y="6727"/>
                        </a:lnTo>
                        <a:cubicBezTo>
                          <a:pt x="82" y="6863"/>
                          <a:pt x="163" y="7053"/>
                          <a:pt x="245" y="7215"/>
                        </a:cubicBezTo>
                        <a:cubicBezTo>
                          <a:pt x="597" y="7948"/>
                          <a:pt x="977" y="8707"/>
                          <a:pt x="1330" y="9440"/>
                        </a:cubicBezTo>
                        <a:cubicBezTo>
                          <a:pt x="1465" y="9738"/>
                          <a:pt x="1655" y="10009"/>
                          <a:pt x="1845" y="10253"/>
                        </a:cubicBezTo>
                        <a:cubicBezTo>
                          <a:pt x="1926" y="10335"/>
                          <a:pt x="2008" y="10389"/>
                          <a:pt x="2116" y="10443"/>
                        </a:cubicBezTo>
                        <a:lnTo>
                          <a:pt x="2116" y="10362"/>
                        </a:lnTo>
                        <a:cubicBezTo>
                          <a:pt x="2089" y="10280"/>
                          <a:pt x="2062" y="10172"/>
                          <a:pt x="2062" y="10090"/>
                        </a:cubicBezTo>
                        <a:cubicBezTo>
                          <a:pt x="2062" y="9901"/>
                          <a:pt x="2062" y="9711"/>
                          <a:pt x="2062" y="9494"/>
                        </a:cubicBezTo>
                        <a:cubicBezTo>
                          <a:pt x="2062" y="9467"/>
                          <a:pt x="2089" y="9453"/>
                          <a:pt x="2116" y="9453"/>
                        </a:cubicBezTo>
                        <a:cubicBezTo>
                          <a:pt x="2143" y="9453"/>
                          <a:pt x="2170" y="9467"/>
                          <a:pt x="2170" y="9494"/>
                        </a:cubicBezTo>
                        <a:cubicBezTo>
                          <a:pt x="2198" y="9711"/>
                          <a:pt x="2225" y="9901"/>
                          <a:pt x="2252" y="10090"/>
                        </a:cubicBezTo>
                        <a:cubicBezTo>
                          <a:pt x="2252" y="10172"/>
                          <a:pt x="2279" y="10307"/>
                          <a:pt x="2279" y="10362"/>
                        </a:cubicBezTo>
                        <a:cubicBezTo>
                          <a:pt x="2306" y="10416"/>
                          <a:pt x="2333" y="10497"/>
                          <a:pt x="2333" y="10552"/>
                        </a:cubicBezTo>
                        <a:cubicBezTo>
                          <a:pt x="2469" y="10606"/>
                          <a:pt x="2631" y="10633"/>
                          <a:pt x="2794" y="10660"/>
                        </a:cubicBezTo>
                        <a:cubicBezTo>
                          <a:pt x="3120" y="10687"/>
                          <a:pt x="3472" y="10741"/>
                          <a:pt x="3798" y="10796"/>
                        </a:cubicBezTo>
                        <a:cubicBezTo>
                          <a:pt x="4096" y="10850"/>
                          <a:pt x="4367" y="10958"/>
                          <a:pt x="4612" y="11094"/>
                        </a:cubicBezTo>
                        <a:cubicBezTo>
                          <a:pt x="4883" y="11203"/>
                          <a:pt x="5127" y="11365"/>
                          <a:pt x="5371" y="11528"/>
                        </a:cubicBezTo>
                        <a:cubicBezTo>
                          <a:pt x="5371" y="11067"/>
                          <a:pt x="5398" y="10579"/>
                          <a:pt x="5452" y="10090"/>
                        </a:cubicBezTo>
                        <a:cubicBezTo>
                          <a:pt x="5452" y="9819"/>
                          <a:pt x="5479" y="9548"/>
                          <a:pt x="5507" y="9250"/>
                        </a:cubicBezTo>
                        <a:lnTo>
                          <a:pt x="5534" y="8843"/>
                        </a:lnTo>
                        <a:cubicBezTo>
                          <a:pt x="5534" y="8707"/>
                          <a:pt x="5561" y="8572"/>
                          <a:pt x="5588" y="8463"/>
                        </a:cubicBezTo>
                        <a:cubicBezTo>
                          <a:pt x="5599" y="8440"/>
                          <a:pt x="5621" y="8432"/>
                          <a:pt x="5643" y="8432"/>
                        </a:cubicBezTo>
                        <a:cubicBezTo>
                          <a:pt x="5674" y="8432"/>
                          <a:pt x="5708" y="8447"/>
                          <a:pt x="5724" y="8463"/>
                        </a:cubicBezTo>
                        <a:cubicBezTo>
                          <a:pt x="5724" y="8544"/>
                          <a:pt x="5724" y="8599"/>
                          <a:pt x="5724" y="8680"/>
                        </a:cubicBezTo>
                        <a:lnTo>
                          <a:pt x="5724" y="8870"/>
                        </a:lnTo>
                        <a:cubicBezTo>
                          <a:pt x="5696" y="9006"/>
                          <a:pt x="5696" y="9141"/>
                          <a:pt x="5696" y="9277"/>
                        </a:cubicBezTo>
                        <a:cubicBezTo>
                          <a:pt x="5669" y="9575"/>
                          <a:pt x="5642" y="9846"/>
                          <a:pt x="5642" y="10118"/>
                        </a:cubicBezTo>
                        <a:cubicBezTo>
                          <a:pt x="5588" y="10633"/>
                          <a:pt x="5561" y="11148"/>
                          <a:pt x="5507" y="11637"/>
                        </a:cubicBezTo>
                        <a:lnTo>
                          <a:pt x="5642" y="11745"/>
                        </a:lnTo>
                        <a:cubicBezTo>
                          <a:pt x="5642" y="11528"/>
                          <a:pt x="5696" y="11257"/>
                          <a:pt x="5696" y="11040"/>
                        </a:cubicBezTo>
                        <a:cubicBezTo>
                          <a:pt x="5696" y="10877"/>
                          <a:pt x="5696" y="10714"/>
                          <a:pt x="5724" y="10606"/>
                        </a:cubicBezTo>
                        <a:cubicBezTo>
                          <a:pt x="5724" y="10497"/>
                          <a:pt x="5696" y="10307"/>
                          <a:pt x="5805" y="10226"/>
                        </a:cubicBezTo>
                        <a:lnTo>
                          <a:pt x="5859" y="10226"/>
                        </a:lnTo>
                        <a:cubicBezTo>
                          <a:pt x="5941" y="10307"/>
                          <a:pt x="5886" y="10524"/>
                          <a:pt x="5886" y="10633"/>
                        </a:cubicBezTo>
                        <a:cubicBezTo>
                          <a:pt x="5886" y="10769"/>
                          <a:pt x="5886" y="10904"/>
                          <a:pt x="5859" y="11040"/>
                        </a:cubicBezTo>
                        <a:cubicBezTo>
                          <a:pt x="5859" y="11311"/>
                          <a:pt x="5805" y="11582"/>
                          <a:pt x="5751" y="11854"/>
                        </a:cubicBezTo>
                        <a:cubicBezTo>
                          <a:pt x="5859" y="11935"/>
                          <a:pt x="5941" y="12016"/>
                          <a:pt x="6022" y="12098"/>
                        </a:cubicBezTo>
                        <a:cubicBezTo>
                          <a:pt x="6429" y="12532"/>
                          <a:pt x="6836" y="13020"/>
                          <a:pt x="7188" y="13508"/>
                        </a:cubicBezTo>
                        <a:cubicBezTo>
                          <a:pt x="7378" y="13806"/>
                          <a:pt x="7568" y="14105"/>
                          <a:pt x="7785" y="14376"/>
                        </a:cubicBezTo>
                        <a:cubicBezTo>
                          <a:pt x="8761" y="12830"/>
                          <a:pt x="8111" y="6754"/>
                          <a:pt x="8029" y="5425"/>
                        </a:cubicBezTo>
                        <a:cubicBezTo>
                          <a:pt x="8002" y="3608"/>
                          <a:pt x="7975" y="1736"/>
                          <a:pt x="7405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8" name="Google Shape;338;p31"/>
                  <p:cNvSpPr/>
                  <p:nvPr/>
                </p:nvSpPr>
                <p:spPr>
                  <a:xfrm>
                    <a:off x="2604000" y="4069350"/>
                    <a:ext cx="96975" cy="412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79" h="16515" extrusionOk="0">
                        <a:moveTo>
                          <a:pt x="1140" y="1"/>
                        </a:moveTo>
                        <a:cubicBezTo>
                          <a:pt x="970" y="1"/>
                          <a:pt x="804" y="41"/>
                          <a:pt x="651" y="131"/>
                        </a:cubicBezTo>
                        <a:cubicBezTo>
                          <a:pt x="380" y="267"/>
                          <a:pt x="488" y="3115"/>
                          <a:pt x="488" y="3522"/>
                        </a:cubicBezTo>
                        <a:cubicBezTo>
                          <a:pt x="434" y="4688"/>
                          <a:pt x="380" y="5855"/>
                          <a:pt x="326" y="7021"/>
                        </a:cubicBezTo>
                        <a:cubicBezTo>
                          <a:pt x="271" y="8567"/>
                          <a:pt x="217" y="10113"/>
                          <a:pt x="163" y="11659"/>
                        </a:cubicBezTo>
                        <a:lnTo>
                          <a:pt x="109" y="13259"/>
                        </a:lnTo>
                        <a:cubicBezTo>
                          <a:pt x="82" y="13937"/>
                          <a:pt x="0" y="14697"/>
                          <a:pt x="27" y="15429"/>
                        </a:cubicBezTo>
                        <a:cubicBezTo>
                          <a:pt x="54" y="15592"/>
                          <a:pt x="54" y="15755"/>
                          <a:pt x="82" y="15917"/>
                        </a:cubicBezTo>
                        <a:cubicBezTo>
                          <a:pt x="109" y="16080"/>
                          <a:pt x="136" y="16270"/>
                          <a:pt x="190" y="16433"/>
                        </a:cubicBezTo>
                        <a:lnTo>
                          <a:pt x="217" y="16514"/>
                        </a:lnTo>
                        <a:lnTo>
                          <a:pt x="488" y="16460"/>
                        </a:lnTo>
                        <a:cubicBezTo>
                          <a:pt x="461" y="16379"/>
                          <a:pt x="461" y="16297"/>
                          <a:pt x="488" y="16216"/>
                        </a:cubicBezTo>
                        <a:lnTo>
                          <a:pt x="488" y="15782"/>
                        </a:lnTo>
                        <a:cubicBezTo>
                          <a:pt x="488" y="15239"/>
                          <a:pt x="516" y="14724"/>
                          <a:pt x="516" y="14209"/>
                        </a:cubicBezTo>
                        <a:cubicBezTo>
                          <a:pt x="516" y="13937"/>
                          <a:pt x="516" y="13666"/>
                          <a:pt x="516" y="13395"/>
                        </a:cubicBezTo>
                        <a:cubicBezTo>
                          <a:pt x="516" y="13124"/>
                          <a:pt x="516" y="12880"/>
                          <a:pt x="543" y="12608"/>
                        </a:cubicBezTo>
                        <a:cubicBezTo>
                          <a:pt x="556" y="12568"/>
                          <a:pt x="590" y="12547"/>
                          <a:pt x="621" y="12547"/>
                        </a:cubicBezTo>
                        <a:cubicBezTo>
                          <a:pt x="651" y="12547"/>
                          <a:pt x="678" y="12568"/>
                          <a:pt x="678" y="12608"/>
                        </a:cubicBezTo>
                        <a:cubicBezTo>
                          <a:pt x="705" y="12907"/>
                          <a:pt x="705" y="13205"/>
                          <a:pt x="678" y="13503"/>
                        </a:cubicBezTo>
                        <a:cubicBezTo>
                          <a:pt x="678" y="14046"/>
                          <a:pt x="678" y="14561"/>
                          <a:pt x="651" y="15077"/>
                        </a:cubicBezTo>
                        <a:cubicBezTo>
                          <a:pt x="651" y="15348"/>
                          <a:pt x="651" y="15619"/>
                          <a:pt x="624" y="15890"/>
                        </a:cubicBezTo>
                        <a:cubicBezTo>
                          <a:pt x="624" y="16026"/>
                          <a:pt x="597" y="16134"/>
                          <a:pt x="597" y="16270"/>
                        </a:cubicBezTo>
                        <a:cubicBezTo>
                          <a:pt x="624" y="16324"/>
                          <a:pt x="624" y="16379"/>
                          <a:pt x="597" y="16433"/>
                        </a:cubicBezTo>
                        <a:lnTo>
                          <a:pt x="624" y="16433"/>
                        </a:lnTo>
                        <a:lnTo>
                          <a:pt x="922" y="16351"/>
                        </a:lnTo>
                        <a:cubicBezTo>
                          <a:pt x="868" y="15782"/>
                          <a:pt x="868" y="15185"/>
                          <a:pt x="841" y="14588"/>
                        </a:cubicBezTo>
                        <a:cubicBezTo>
                          <a:pt x="814" y="13992"/>
                          <a:pt x="814" y="13395"/>
                          <a:pt x="841" y="12798"/>
                        </a:cubicBezTo>
                        <a:cubicBezTo>
                          <a:pt x="841" y="12758"/>
                          <a:pt x="868" y="12737"/>
                          <a:pt x="895" y="12737"/>
                        </a:cubicBezTo>
                        <a:cubicBezTo>
                          <a:pt x="922" y="12737"/>
                          <a:pt x="950" y="12758"/>
                          <a:pt x="950" y="12798"/>
                        </a:cubicBezTo>
                        <a:lnTo>
                          <a:pt x="1004" y="14588"/>
                        </a:lnTo>
                        <a:cubicBezTo>
                          <a:pt x="1031" y="15158"/>
                          <a:pt x="1058" y="15755"/>
                          <a:pt x="1085" y="16324"/>
                        </a:cubicBezTo>
                        <a:lnTo>
                          <a:pt x="3770" y="15728"/>
                        </a:lnTo>
                        <a:cubicBezTo>
                          <a:pt x="3743" y="15049"/>
                          <a:pt x="3770" y="14344"/>
                          <a:pt x="3770" y="13666"/>
                        </a:cubicBezTo>
                        <a:cubicBezTo>
                          <a:pt x="3825" y="12581"/>
                          <a:pt x="3852" y="11469"/>
                          <a:pt x="3879" y="10384"/>
                        </a:cubicBezTo>
                        <a:cubicBezTo>
                          <a:pt x="3743" y="10303"/>
                          <a:pt x="3635" y="10221"/>
                          <a:pt x="3553" y="10113"/>
                        </a:cubicBezTo>
                        <a:cubicBezTo>
                          <a:pt x="3364" y="9842"/>
                          <a:pt x="3255" y="9516"/>
                          <a:pt x="3228" y="9191"/>
                        </a:cubicBezTo>
                        <a:cubicBezTo>
                          <a:pt x="2902" y="7102"/>
                          <a:pt x="2713" y="4959"/>
                          <a:pt x="2740" y="2844"/>
                        </a:cubicBezTo>
                        <a:cubicBezTo>
                          <a:pt x="2740" y="2166"/>
                          <a:pt x="2740" y="1433"/>
                          <a:pt x="2414" y="809"/>
                        </a:cubicBezTo>
                        <a:cubicBezTo>
                          <a:pt x="2152" y="345"/>
                          <a:pt x="1634" y="1"/>
                          <a:pt x="114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9" name="Google Shape;339;p31"/>
                  <p:cNvSpPr/>
                  <p:nvPr/>
                </p:nvSpPr>
                <p:spPr>
                  <a:xfrm>
                    <a:off x="2702325" y="4330975"/>
                    <a:ext cx="50200" cy="13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8" h="5209" extrusionOk="0">
                        <a:moveTo>
                          <a:pt x="136" y="1"/>
                        </a:moveTo>
                        <a:lnTo>
                          <a:pt x="109" y="1574"/>
                        </a:lnTo>
                        <a:cubicBezTo>
                          <a:pt x="82" y="2198"/>
                          <a:pt x="82" y="2849"/>
                          <a:pt x="54" y="3445"/>
                        </a:cubicBezTo>
                        <a:cubicBezTo>
                          <a:pt x="54" y="4042"/>
                          <a:pt x="27" y="4639"/>
                          <a:pt x="0" y="5208"/>
                        </a:cubicBezTo>
                        <a:lnTo>
                          <a:pt x="299" y="5154"/>
                        </a:lnTo>
                        <a:lnTo>
                          <a:pt x="326" y="5154"/>
                        </a:lnTo>
                        <a:cubicBezTo>
                          <a:pt x="326" y="5018"/>
                          <a:pt x="326" y="4910"/>
                          <a:pt x="326" y="4720"/>
                        </a:cubicBezTo>
                        <a:cubicBezTo>
                          <a:pt x="299" y="4503"/>
                          <a:pt x="299" y="4313"/>
                          <a:pt x="299" y="4123"/>
                        </a:cubicBezTo>
                        <a:lnTo>
                          <a:pt x="299" y="3527"/>
                        </a:lnTo>
                        <a:cubicBezTo>
                          <a:pt x="299" y="3445"/>
                          <a:pt x="299" y="3337"/>
                          <a:pt x="299" y="3255"/>
                        </a:cubicBezTo>
                        <a:cubicBezTo>
                          <a:pt x="299" y="3174"/>
                          <a:pt x="299" y="3066"/>
                          <a:pt x="353" y="3011"/>
                        </a:cubicBezTo>
                        <a:lnTo>
                          <a:pt x="434" y="3011"/>
                        </a:lnTo>
                        <a:cubicBezTo>
                          <a:pt x="516" y="3066"/>
                          <a:pt x="516" y="3174"/>
                          <a:pt x="516" y="3255"/>
                        </a:cubicBezTo>
                        <a:lnTo>
                          <a:pt x="516" y="3554"/>
                        </a:lnTo>
                        <a:lnTo>
                          <a:pt x="516" y="4123"/>
                        </a:lnTo>
                        <a:lnTo>
                          <a:pt x="516" y="4720"/>
                        </a:lnTo>
                        <a:lnTo>
                          <a:pt x="516" y="5127"/>
                        </a:lnTo>
                        <a:lnTo>
                          <a:pt x="2007" y="4801"/>
                        </a:lnTo>
                        <a:cubicBezTo>
                          <a:pt x="1953" y="3771"/>
                          <a:pt x="1872" y="2767"/>
                          <a:pt x="1790" y="1736"/>
                        </a:cubicBezTo>
                        <a:cubicBezTo>
                          <a:pt x="1790" y="1330"/>
                          <a:pt x="1682" y="950"/>
                          <a:pt x="1438" y="624"/>
                        </a:cubicBezTo>
                        <a:cubicBezTo>
                          <a:pt x="1139" y="245"/>
                          <a:pt x="597" y="190"/>
                          <a:pt x="136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0" name="Google Shape;340;p31"/>
                  <p:cNvSpPr/>
                  <p:nvPr/>
                </p:nvSpPr>
                <p:spPr>
                  <a:xfrm>
                    <a:off x="1259325" y="3339600"/>
                    <a:ext cx="309925" cy="345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97" h="13830" extrusionOk="0">
                        <a:moveTo>
                          <a:pt x="190" y="1"/>
                        </a:moveTo>
                        <a:lnTo>
                          <a:pt x="1" y="245"/>
                        </a:lnTo>
                        <a:cubicBezTo>
                          <a:pt x="28" y="326"/>
                          <a:pt x="55" y="380"/>
                          <a:pt x="55" y="462"/>
                        </a:cubicBezTo>
                        <a:cubicBezTo>
                          <a:pt x="109" y="896"/>
                          <a:pt x="136" y="1302"/>
                          <a:pt x="136" y="1736"/>
                        </a:cubicBezTo>
                        <a:cubicBezTo>
                          <a:pt x="190" y="3038"/>
                          <a:pt x="190" y="4422"/>
                          <a:pt x="923" y="5561"/>
                        </a:cubicBezTo>
                        <a:cubicBezTo>
                          <a:pt x="1004" y="5697"/>
                          <a:pt x="1113" y="5832"/>
                          <a:pt x="1221" y="5968"/>
                        </a:cubicBezTo>
                        <a:lnTo>
                          <a:pt x="1872" y="6049"/>
                        </a:lnTo>
                        <a:lnTo>
                          <a:pt x="2062" y="6076"/>
                        </a:lnTo>
                        <a:cubicBezTo>
                          <a:pt x="2360" y="6103"/>
                          <a:pt x="2659" y="6131"/>
                          <a:pt x="2930" y="6158"/>
                        </a:cubicBezTo>
                        <a:lnTo>
                          <a:pt x="3093" y="6185"/>
                        </a:lnTo>
                        <a:cubicBezTo>
                          <a:pt x="4015" y="6266"/>
                          <a:pt x="4937" y="6320"/>
                          <a:pt x="5832" y="6320"/>
                        </a:cubicBezTo>
                        <a:cubicBezTo>
                          <a:pt x="6565" y="6348"/>
                          <a:pt x="7324" y="6348"/>
                          <a:pt x="7948" y="6700"/>
                        </a:cubicBezTo>
                        <a:cubicBezTo>
                          <a:pt x="9006" y="7324"/>
                          <a:pt x="9304" y="8707"/>
                          <a:pt x="9630" y="9874"/>
                        </a:cubicBezTo>
                        <a:cubicBezTo>
                          <a:pt x="9955" y="11013"/>
                          <a:pt x="10389" y="12071"/>
                          <a:pt x="10959" y="13101"/>
                        </a:cubicBezTo>
                        <a:cubicBezTo>
                          <a:pt x="11143" y="13450"/>
                          <a:pt x="11530" y="13830"/>
                          <a:pt x="11871" y="13830"/>
                        </a:cubicBezTo>
                        <a:cubicBezTo>
                          <a:pt x="11981" y="13830"/>
                          <a:pt x="12087" y="13791"/>
                          <a:pt x="12179" y="13698"/>
                        </a:cubicBezTo>
                        <a:cubicBezTo>
                          <a:pt x="12315" y="13508"/>
                          <a:pt x="12396" y="13264"/>
                          <a:pt x="12342" y="13020"/>
                        </a:cubicBezTo>
                        <a:cubicBezTo>
                          <a:pt x="12315" y="11338"/>
                          <a:pt x="12288" y="9684"/>
                          <a:pt x="12261" y="8029"/>
                        </a:cubicBezTo>
                        <a:cubicBezTo>
                          <a:pt x="12261" y="7785"/>
                          <a:pt x="12261" y="7568"/>
                          <a:pt x="12261" y="7351"/>
                        </a:cubicBezTo>
                        <a:lnTo>
                          <a:pt x="12179" y="7324"/>
                        </a:lnTo>
                        <a:cubicBezTo>
                          <a:pt x="11908" y="7243"/>
                          <a:pt x="11691" y="7026"/>
                          <a:pt x="11555" y="6754"/>
                        </a:cubicBezTo>
                        <a:cubicBezTo>
                          <a:pt x="11447" y="6510"/>
                          <a:pt x="11393" y="6266"/>
                          <a:pt x="11284" y="6022"/>
                        </a:cubicBezTo>
                        <a:cubicBezTo>
                          <a:pt x="11230" y="5778"/>
                          <a:pt x="11067" y="5588"/>
                          <a:pt x="10850" y="5480"/>
                        </a:cubicBezTo>
                        <a:cubicBezTo>
                          <a:pt x="10606" y="5398"/>
                          <a:pt x="10308" y="5344"/>
                          <a:pt x="10036" y="5317"/>
                        </a:cubicBezTo>
                        <a:cubicBezTo>
                          <a:pt x="9738" y="5290"/>
                          <a:pt x="9521" y="5046"/>
                          <a:pt x="9467" y="4747"/>
                        </a:cubicBezTo>
                        <a:cubicBezTo>
                          <a:pt x="9467" y="4557"/>
                          <a:pt x="9467" y="4367"/>
                          <a:pt x="9467" y="4150"/>
                        </a:cubicBezTo>
                        <a:lnTo>
                          <a:pt x="9467" y="3527"/>
                        </a:lnTo>
                        <a:cubicBezTo>
                          <a:pt x="9494" y="3120"/>
                          <a:pt x="9494" y="2713"/>
                          <a:pt x="9521" y="2306"/>
                        </a:cubicBezTo>
                        <a:cubicBezTo>
                          <a:pt x="9440" y="2279"/>
                          <a:pt x="9358" y="2198"/>
                          <a:pt x="9358" y="2116"/>
                        </a:cubicBezTo>
                        <a:cubicBezTo>
                          <a:pt x="9304" y="1953"/>
                          <a:pt x="9304" y="1682"/>
                          <a:pt x="9114" y="1601"/>
                        </a:cubicBezTo>
                        <a:cubicBezTo>
                          <a:pt x="9081" y="1589"/>
                          <a:pt x="9050" y="1583"/>
                          <a:pt x="9020" y="1583"/>
                        </a:cubicBezTo>
                        <a:cubicBezTo>
                          <a:pt x="8850" y="1583"/>
                          <a:pt x="8722" y="1757"/>
                          <a:pt x="8653" y="1872"/>
                        </a:cubicBezTo>
                        <a:cubicBezTo>
                          <a:pt x="8599" y="2089"/>
                          <a:pt x="8463" y="2252"/>
                          <a:pt x="8328" y="2415"/>
                        </a:cubicBezTo>
                        <a:cubicBezTo>
                          <a:pt x="8264" y="2478"/>
                          <a:pt x="8182" y="2504"/>
                          <a:pt x="8097" y="2504"/>
                        </a:cubicBezTo>
                        <a:cubicBezTo>
                          <a:pt x="8038" y="2504"/>
                          <a:pt x="7977" y="2491"/>
                          <a:pt x="7921" y="2469"/>
                        </a:cubicBezTo>
                        <a:lnTo>
                          <a:pt x="7921" y="2469"/>
                        </a:lnTo>
                        <a:cubicBezTo>
                          <a:pt x="7948" y="2577"/>
                          <a:pt x="7975" y="2686"/>
                          <a:pt x="7975" y="2767"/>
                        </a:cubicBezTo>
                        <a:cubicBezTo>
                          <a:pt x="7975" y="2821"/>
                          <a:pt x="8002" y="2876"/>
                          <a:pt x="8002" y="2930"/>
                        </a:cubicBezTo>
                        <a:cubicBezTo>
                          <a:pt x="8002" y="2984"/>
                          <a:pt x="8002" y="3038"/>
                          <a:pt x="8002" y="3093"/>
                        </a:cubicBezTo>
                        <a:cubicBezTo>
                          <a:pt x="7989" y="3106"/>
                          <a:pt x="7968" y="3113"/>
                          <a:pt x="7948" y="3113"/>
                        </a:cubicBezTo>
                        <a:cubicBezTo>
                          <a:pt x="7928" y="3113"/>
                          <a:pt x="7907" y="3106"/>
                          <a:pt x="7894" y="3093"/>
                        </a:cubicBezTo>
                        <a:cubicBezTo>
                          <a:pt x="7894" y="3038"/>
                          <a:pt x="7866" y="2984"/>
                          <a:pt x="7866" y="2930"/>
                        </a:cubicBezTo>
                        <a:cubicBezTo>
                          <a:pt x="7866" y="2876"/>
                          <a:pt x="7866" y="2821"/>
                          <a:pt x="7839" y="2767"/>
                        </a:cubicBezTo>
                        <a:cubicBezTo>
                          <a:pt x="7839" y="2686"/>
                          <a:pt x="7839" y="2577"/>
                          <a:pt x="7839" y="2469"/>
                        </a:cubicBezTo>
                        <a:cubicBezTo>
                          <a:pt x="7839" y="2442"/>
                          <a:pt x="7866" y="2442"/>
                          <a:pt x="7894" y="2442"/>
                        </a:cubicBezTo>
                        <a:cubicBezTo>
                          <a:pt x="7866" y="2415"/>
                          <a:pt x="7839" y="2387"/>
                          <a:pt x="7812" y="2360"/>
                        </a:cubicBezTo>
                        <a:cubicBezTo>
                          <a:pt x="7677" y="2198"/>
                          <a:pt x="7568" y="2008"/>
                          <a:pt x="7541" y="1791"/>
                        </a:cubicBezTo>
                        <a:cubicBezTo>
                          <a:pt x="7541" y="1736"/>
                          <a:pt x="7514" y="1682"/>
                          <a:pt x="7514" y="1628"/>
                        </a:cubicBezTo>
                        <a:cubicBezTo>
                          <a:pt x="7541" y="1547"/>
                          <a:pt x="7541" y="1492"/>
                          <a:pt x="7514" y="1438"/>
                        </a:cubicBezTo>
                        <a:cubicBezTo>
                          <a:pt x="7499" y="1393"/>
                          <a:pt x="7484" y="1373"/>
                          <a:pt x="7465" y="1373"/>
                        </a:cubicBezTo>
                        <a:cubicBezTo>
                          <a:pt x="7449" y="1373"/>
                          <a:pt x="7430" y="1387"/>
                          <a:pt x="7405" y="1411"/>
                        </a:cubicBezTo>
                        <a:cubicBezTo>
                          <a:pt x="7351" y="1492"/>
                          <a:pt x="7297" y="1574"/>
                          <a:pt x="7243" y="1655"/>
                        </a:cubicBezTo>
                        <a:cubicBezTo>
                          <a:pt x="7188" y="1764"/>
                          <a:pt x="7134" y="1845"/>
                          <a:pt x="7053" y="1926"/>
                        </a:cubicBezTo>
                        <a:cubicBezTo>
                          <a:pt x="7030" y="1938"/>
                          <a:pt x="7003" y="1944"/>
                          <a:pt x="6975" y="1944"/>
                        </a:cubicBezTo>
                        <a:cubicBezTo>
                          <a:pt x="6936" y="1944"/>
                          <a:pt x="6895" y="1931"/>
                          <a:pt x="6863" y="1899"/>
                        </a:cubicBezTo>
                        <a:cubicBezTo>
                          <a:pt x="6754" y="1682"/>
                          <a:pt x="6700" y="1411"/>
                          <a:pt x="6754" y="1167"/>
                        </a:cubicBezTo>
                        <a:cubicBezTo>
                          <a:pt x="6809" y="950"/>
                          <a:pt x="6809" y="733"/>
                          <a:pt x="6809" y="543"/>
                        </a:cubicBezTo>
                        <a:cubicBezTo>
                          <a:pt x="6754" y="543"/>
                          <a:pt x="6700" y="516"/>
                          <a:pt x="6700" y="462"/>
                        </a:cubicBezTo>
                        <a:cubicBezTo>
                          <a:pt x="6677" y="416"/>
                          <a:pt x="6625" y="399"/>
                          <a:pt x="6567" y="399"/>
                        </a:cubicBezTo>
                        <a:cubicBezTo>
                          <a:pt x="6487" y="399"/>
                          <a:pt x="6395" y="430"/>
                          <a:pt x="6348" y="462"/>
                        </a:cubicBezTo>
                        <a:cubicBezTo>
                          <a:pt x="6212" y="597"/>
                          <a:pt x="6103" y="733"/>
                          <a:pt x="6022" y="896"/>
                        </a:cubicBezTo>
                        <a:cubicBezTo>
                          <a:pt x="6049" y="1004"/>
                          <a:pt x="6049" y="1140"/>
                          <a:pt x="6049" y="1248"/>
                        </a:cubicBezTo>
                        <a:lnTo>
                          <a:pt x="6049" y="1628"/>
                        </a:lnTo>
                        <a:lnTo>
                          <a:pt x="6049" y="2035"/>
                        </a:lnTo>
                        <a:cubicBezTo>
                          <a:pt x="6049" y="2143"/>
                          <a:pt x="6049" y="2279"/>
                          <a:pt x="6022" y="2415"/>
                        </a:cubicBezTo>
                        <a:cubicBezTo>
                          <a:pt x="6008" y="2428"/>
                          <a:pt x="5988" y="2435"/>
                          <a:pt x="5968" y="2435"/>
                        </a:cubicBezTo>
                        <a:cubicBezTo>
                          <a:pt x="5947" y="2435"/>
                          <a:pt x="5927" y="2428"/>
                          <a:pt x="5914" y="2415"/>
                        </a:cubicBezTo>
                        <a:cubicBezTo>
                          <a:pt x="5886" y="2279"/>
                          <a:pt x="5886" y="2143"/>
                          <a:pt x="5886" y="2008"/>
                        </a:cubicBezTo>
                        <a:lnTo>
                          <a:pt x="5886" y="1628"/>
                        </a:lnTo>
                        <a:lnTo>
                          <a:pt x="5886" y="1248"/>
                        </a:lnTo>
                        <a:lnTo>
                          <a:pt x="5886" y="1031"/>
                        </a:lnTo>
                        <a:cubicBezTo>
                          <a:pt x="5832" y="1058"/>
                          <a:pt x="5778" y="1085"/>
                          <a:pt x="5724" y="1113"/>
                        </a:cubicBezTo>
                        <a:cubicBezTo>
                          <a:pt x="5751" y="1248"/>
                          <a:pt x="5751" y="1357"/>
                          <a:pt x="5751" y="1492"/>
                        </a:cubicBezTo>
                        <a:cubicBezTo>
                          <a:pt x="5751" y="1574"/>
                          <a:pt x="5751" y="1655"/>
                          <a:pt x="5751" y="1736"/>
                        </a:cubicBezTo>
                        <a:cubicBezTo>
                          <a:pt x="5751" y="1818"/>
                          <a:pt x="5724" y="1926"/>
                          <a:pt x="5697" y="2008"/>
                        </a:cubicBezTo>
                        <a:cubicBezTo>
                          <a:pt x="5697" y="2021"/>
                          <a:pt x="5683" y="2028"/>
                          <a:pt x="5666" y="2028"/>
                        </a:cubicBezTo>
                        <a:cubicBezTo>
                          <a:pt x="5649" y="2028"/>
                          <a:pt x="5629" y="2021"/>
                          <a:pt x="5615" y="2008"/>
                        </a:cubicBezTo>
                        <a:cubicBezTo>
                          <a:pt x="5615" y="1926"/>
                          <a:pt x="5615" y="1845"/>
                          <a:pt x="5615" y="1764"/>
                        </a:cubicBezTo>
                        <a:lnTo>
                          <a:pt x="5615" y="1492"/>
                        </a:lnTo>
                        <a:lnTo>
                          <a:pt x="5615" y="1167"/>
                        </a:lnTo>
                        <a:lnTo>
                          <a:pt x="5425" y="1167"/>
                        </a:lnTo>
                        <a:cubicBezTo>
                          <a:pt x="5263" y="1113"/>
                          <a:pt x="5181" y="923"/>
                          <a:pt x="5100" y="760"/>
                        </a:cubicBezTo>
                        <a:cubicBezTo>
                          <a:pt x="5073" y="706"/>
                          <a:pt x="5018" y="679"/>
                          <a:pt x="4964" y="652"/>
                        </a:cubicBezTo>
                        <a:cubicBezTo>
                          <a:pt x="4883" y="652"/>
                          <a:pt x="4801" y="679"/>
                          <a:pt x="4774" y="760"/>
                        </a:cubicBezTo>
                        <a:cubicBezTo>
                          <a:pt x="4639" y="896"/>
                          <a:pt x="4612" y="1113"/>
                          <a:pt x="4557" y="1302"/>
                        </a:cubicBezTo>
                        <a:cubicBezTo>
                          <a:pt x="4476" y="1465"/>
                          <a:pt x="4340" y="1601"/>
                          <a:pt x="4178" y="1655"/>
                        </a:cubicBezTo>
                        <a:cubicBezTo>
                          <a:pt x="4157" y="1659"/>
                          <a:pt x="4135" y="1660"/>
                          <a:pt x="4114" y="1660"/>
                        </a:cubicBezTo>
                        <a:cubicBezTo>
                          <a:pt x="3968" y="1660"/>
                          <a:pt x="3818" y="1583"/>
                          <a:pt x="3771" y="1465"/>
                        </a:cubicBezTo>
                        <a:cubicBezTo>
                          <a:pt x="3689" y="1302"/>
                          <a:pt x="3635" y="1167"/>
                          <a:pt x="3608" y="1004"/>
                        </a:cubicBezTo>
                        <a:cubicBezTo>
                          <a:pt x="3570" y="929"/>
                          <a:pt x="3481" y="815"/>
                          <a:pt x="3402" y="815"/>
                        </a:cubicBezTo>
                        <a:cubicBezTo>
                          <a:pt x="3367" y="815"/>
                          <a:pt x="3335" y="837"/>
                          <a:pt x="3310" y="896"/>
                        </a:cubicBezTo>
                        <a:cubicBezTo>
                          <a:pt x="3283" y="977"/>
                          <a:pt x="3255" y="1085"/>
                          <a:pt x="3228" y="1194"/>
                        </a:cubicBezTo>
                        <a:cubicBezTo>
                          <a:pt x="3228" y="1302"/>
                          <a:pt x="3201" y="1411"/>
                          <a:pt x="3201" y="1519"/>
                        </a:cubicBezTo>
                        <a:cubicBezTo>
                          <a:pt x="3174" y="1736"/>
                          <a:pt x="3147" y="1953"/>
                          <a:pt x="3147" y="2198"/>
                        </a:cubicBezTo>
                        <a:cubicBezTo>
                          <a:pt x="3147" y="2360"/>
                          <a:pt x="3093" y="2550"/>
                          <a:pt x="2903" y="2604"/>
                        </a:cubicBezTo>
                        <a:cubicBezTo>
                          <a:pt x="2877" y="2612"/>
                          <a:pt x="2852" y="2615"/>
                          <a:pt x="2827" y="2615"/>
                        </a:cubicBezTo>
                        <a:cubicBezTo>
                          <a:pt x="2670" y="2615"/>
                          <a:pt x="2539" y="2478"/>
                          <a:pt x="2469" y="2360"/>
                        </a:cubicBezTo>
                        <a:cubicBezTo>
                          <a:pt x="2360" y="2170"/>
                          <a:pt x="2252" y="1981"/>
                          <a:pt x="2198" y="1791"/>
                        </a:cubicBezTo>
                        <a:cubicBezTo>
                          <a:pt x="2116" y="1601"/>
                          <a:pt x="2035" y="1384"/>
                          <a:pt x="1981" y="1167"/>
                        </a:cubicBezTo>
                        <a:cubicBezTo>
                          <a:pt x="1926" y="977"/>
                          <a:pt x="1899" y="760"/>
                          <a:pt x="1872" y="570"/>
                        </a:cubicBezTo>
                        <a:cubicBezTo>
                          <a:pt x="1872" y="489"/>
                          <a:pt x="1845" y="435"/>
                          <a:pt x="1791" y="380"/>
                        </a:cubicBezTo>
                        <a:cubicBezTo>
                          <a:pt x="1774" y="363"/>
                          <a:pt x="1757" y="357"/>
                          <a:pt x="1740" y="357"/>
                        </a:cubicBezTo>
                        <a:cubicBezTo>
                          <a:pt x="1703" y="357"/>
                          <a:pt x="1665" y="389"/>
                          <a:pt x="1628" y="407"/>
                        </a:cubicBezTo>
                        <a:cubicBezTo>
                          <a:pt x="1547" y="543"/>
                          <a:pt x="1492" y="706"/>
                          <a:pt x="1492" y="869"/>
                        </a:cubicBezTo>
                        <a:cubicBezTo>
                          <a:pt x="1465" y="1004"/>
                          <a:pt x="1384" y="1113"/>
                          <a:pt x="1275" y="1194"/>
                        </a:cubicBezTo>
                        <a:lnTo>
                          <a:pt x="1275" y="1682"/>
                        </a:lnTo>
                        <a:lnTo>
                          <a:pt x="1275" y="1926"/>
                        </a:lnTo>
                        <a:cubicBezTo>
                          <a:pt x="1275" y="2008"/>
                          <a:pt x="1275" y="2089"/>
                          <a:pt x="1248" y="2170"/>
                        </a:cubicBezTo>
                        <a:cubicBezTo>
                          <a:pt x="1235" y="2184"/>
                          <a:pt x="1214" y="2191"/>
                          <a:pt x="1197" y="2191"/>
                        </a:cubicBezTo>
                        <a:cubicBezTo>
                          <a:pt x="1180" y="2191"/>
                          <a:pt x="1167" y="2184"/>
                          <a:pt x="1167" y="2170"/>
                        </a:cubicBezTo>
                        <a:cubicBezTo>
                          <a:pt x="1140" y="2089"/>
                          <a:pt x="1113" y="2008"/>
                          <a:pt x="1140" y="1926"/>
                        </a:cubicBezTo>
                        <a:lnTo>
                          <a:pt x="1140" y="1682"/>
                        </a:lnTo>
                        <a:lnTo>
                          <a:pt x="1140" y="1248"/>
                        </a:lnTo>
                        <a:cubicBezTo>
                          <a:pt x="1113" y="1248"/>
                          <a:pt x="1086" y="1221"/>
                          <a:pt x="1086" y="1221"/>
                        </a:cubicBezTo>
                        <a:cubicBezTo>
                          <a:pt x="787" y="896"/>
                          <a:pt x="543" y="489"/>
                          <a:pt x="407" y="82"/>
                        </a:cubicBezTo>
                        <a:lnTo>
                          <a:pt x="407" y="82"/>
                        </a:lnTo>
                        <a:cubicBezTo>
                          <a:pt x="407" y="190"/>
                          <a:pt x="407" y="272"/>
                          <a:pt x="435" y="407"/>
                        </a:cubicBezTo>
                        <a:cubicBezTo>
                          <a:pt x="435" y="570"/>
                          <a:pt x="462" y="733"/>
                          <a:pt x="489" y="896"/>
                        </a:cubicBezTo>
                        <a:cubicBezTo>
                          <a:pt x="489" y="1031"/>
                          <a:pt x="489" y="1194"/>
                          <a:pt x="489" y="1330"/>
                        </a:cubicBezTo>
                        <a:cubicBezTo>
                          <a:pt x="475" y="1357"/>
                          <a:pt x="455" y="1370"/>
                          <a:pt x="438" y="1370"/>
                        </a:cubicBezTo>
                        <a:cubicBezTo>
                          <a:pt x="421" y="1370"/>
                          <a:pt x="407" y="1357"/>
                          <a:pt x="407" y="1330"/>
                        </a:cubicBezTo>
                        <a:cubicBezTo>
                          <a:pt x="380" y="1275"/>
                          <a:pt x="353" y="1194"/>
                          <a:pt x="326" y="1113"/>
                        </a:cubicBezTo>
                        <a:cubicBezTo>
                          <a:pt x="299" y="1058"/>
                          <a:pt x="299" y="977"/>
                          <a:pt x="299" y="896"/>
                        </a:cubicBezTo>
                        <a:cubicBezTo>
                          <a:pt x="272" y="733"/>
                          <a:pt x="245" y="570"/>
                          <a:pt x="245" y="435"/>
                        </a:cubicBezTo>
                        <a:cubicBezTo>
                          <a:pt x="218" y="299"/>
                          <a:pt x="190" y="136"/>
                          <a:pt x="19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" name="Google Shape;341;p31"/>
                  <p:cNvSpPr/>
                  <p:nvPr/>
                </p:nvSpPr>
                <p:spPr>
                  <a:xfrm>
                    <a:off x="1981500" y="3437250"/>
                    <a:ext cx="80050" cy="79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02" h="3174" extrusionOk="0">
                        <a:moveTo>
                          <a:pt x="2984" y="0"/>
                        </a:moveTo>
                        <a:cubicBezTo>
                          <a:pt x="2930" y="244"/>
                          <a:pt x="2876" y="489"/>
                          <a:pt x="2821" y="733"/>
                        </a:cubicBezTo>
                        <a:cubicBezTo>
                          <a:pt x="2767" y="1004"/>
                          <a:pt x="2713" y="1275"/>
                          <a:pt x="2631" y="1546"/>
                        </a:cubicBezTo>
                        <a:cubicBezTo>
                          <a:pt x="2604" y="1709"/>
                          <a:pt x="2469" y="1872"/>
                          <a:pt x="2306" y="1899"/>
                        </a:cubicBezTo>
                        <a:cubicBezTo>
                          <a:pt x="2287" y="1901"/>
                          <a:pt x="2269" y="1902"/>
                          <a:pt x="2251" y="1902"/>
                        </a:cubicBezTo>
                        <a:cubicBezTo>
                          <a:pt x="2057" y="1902"/>
                          <a:pt x="1892" y="1774"/>
                          <a:pt x="1818" y="1601"/>
                        </a:cubicBezTo>
                        <a:cubicBezTo>
                          <a:pt x="1791" y="1492"/>
                          <a:pt x="1764" y="1384"/>
                          <a:pt x="1764" y="1275"/>
                        </a:cubicBezTo>
                        <a:cubicBezTo>
                          <a:pt x="1736" y="1140"/>
                          <a:pt x="1709" y="1004"/>
                          <a:pt x="1709" y="895"/>
                        </a:cubicBezTo>
                        <a:cubicBezTo>
                          <a:pt x="1709" y="846"/>
                          <a:pt x="1687" y="478"/>
                          <a:pt x="1579" y="478"/>
                        </a:cubicBezTo>
                        <a:cubicBezTo>
                          <a:pt x="1569" y="478"/>
                          <a:pt x="1558" y="482"/>
                          <a:pt x="1547" y="489"/>
                        </a:cubicBezTo>
                        <a:cubicBezTo>
                          <a:pt x="1492" y="516"/>
                          <a:pt x="1465" y="624"/>
                          <a:pt x="1438" y="733"/>
                        </a:cubicBezTo>
                        <a:cubicBezTo>
                          <a:pt x="1411" y="841"/>
                          <a:pt x="1357" y="950"/>
                          <a:pt x="1330" y="1058"/>
                        </a:cubicBezTo>
                        <a:cubicBezTo>
                          <a:pt x="1302" y="1140"/>
                          <a:pt x="1221" y="1221"/>
                          <a:pt x="1140" y="1248"/>
                        </a:cubicBezTo>
                        <a:cubicBezTo>
                          <a:pt x="1109" y="1269"/>
                          <a:pt x="1074" y="1278"/>
                          <a:pt x="1039" y="1278"/>
                        </a:cubicBezTo>
                        <a:cubicBezTo>
                          <a:pt x="983" y="1278"/>
                          <a:pt x="929" y="1254"/>
                          <a:pt x="896" y="1221"/>
                        </a:cubicBezTo>
                        <a:cubicBezTo>
                          <a:pt x="733" y="1058"/>
                          <a:pt x="651" y="841"/>
                          <a:pt x="624" y="624"/>
                        </a:cubicBezTo>
                        <a:cubicBezTo>
                          <a:pt x="597" y="516"/>
                          <a:pt x="570" y="407"/>
                          <a:pt x="570" y="272"/>
                        </a:cubicBezTo>
                        <a:lnTo>
                          <a:pt x="543" y="380"/>
                        </a:lnTo>
                        <a:cubicBezTo>
                          <a:pt x="516" y="516"/>
                          <a:pt x="489" y="678"/>
                          <a:pt x="462" y="814"/>
                        </a:cubicBezTo>
                        <a:cubicBezTo>
                          <a:pt x="434" y="1085"/>
                          <a:pt x="380" y="1384"/>
                          <a:pt x="326" y="1628"/>
                        </a:cubicBezTo>
                        <a:cubicBezTo>
                          <a:pt x="299" y="1872"/>
                          <a:pt x="245" y="2116"/>
                          <a:pt x="217" y="2360"/>
                        </a:cubicBezTo>
                        <a:cubicBezTo>
                          <a:pt x="190" y="2577"/>
                          <a:pt x="136" y="2767"/>
                          <a:pt x="55" y="2984"/>
                        </a:cubicBezTo>
                        <a:cubicBezTo>
                          <a:pt x="55" y="3038"/>
                          <a:pt x="28" y="3120"/>
                          <a:pt x="0" y="3174"/>
                        </a:cubicBezTo>
                        <a:cubicBezTo>
                          <a:pt x="923" y="3120"/>
                          <a:pt x="1791" y="2713"/>
                          <a:pt x="2442" y="2035"/>
                        </a:cubicBezTo>
                        <a:cubicBezTo>
                          <a:pt x="2821" y="1601"/>
                          <a:pt x="3093" y="1058"/>
                          <a:pt x="3201" y="489"/>
                        </a:cubicBezTo>
                        <a:cubicBezTo>
                          <a:pt x="3201" y="461"/>
                          <a:pt x="3201" y="434"/>
                          <a:pt x="3201" y="407"/>
                        </a:cubicBezTo>
                        <a:cubicBezTo>
                          <a:pt x="3174" y="272"/>
                          <a:pt x="3147" y="136"/>
                          <a:pt x="3093" y="27"/>
                        </a:cubicBezTo>
                        <a:lnTo>
                          <a:pt x="3065" y="27"/>
                        </a:lnTo>
                        <a:lnTo>
                          <a:pt x="2984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31"/>
                  <p:cNvSpPr/>
                  <p:nvPr/>
                </p:nvSpPr>
                <p:spPr>
                  <a:xfrm>
                    <a:off x="1495300" y="3768150"/>
                    <a:ext cx="132925" cy="10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17" h="4070" extrusionOk="0">
                        <a:moveTo>
                          <a:pt x="1" y="1"/>
                        </a:moveTo>
                        <a:cubicBezTo>
                          <a:pt x="55" y="299"/>
                          <a:pt x="163" y="598"/>
                          <a:pt x="299" y="842"/>
                        </a:cubicBezTo>
                        <a:cubicBezTo>
                          <a:pt x="516" y="1167"/>
                          <a:pt x="787" y="1411"/>
                          <a:pt x="1140" y="1574"/>
                        </a:cubicBezTo>
                        <a:cubicBezTo>
                          <a:pt x="1465" y="1710"/>
                          <a:pt x="1764" y="1954"/>
                          <a:pt x="1981" y="2252"/>
                        </a:cubicBezTo>
                        <a:cubicBezTo>
                          <a:pt x="2116" y="2578"/>
                          <a:pt x="2252" y="2903"/>
                          <a:pt x="2333" y="3229"/>
                        </a:cubicBezTo>
                        <a:cubicBezTo>
                          <a:pt x="2388" y="3391"/>
                          <a:pt x="2469" y="3527"/>
                          <a:pt x="2577" y="3663"/>
                        </a:cubicBezTo>
                        <a:cubicBezTo>
                          <a:pt x="2686" y="3798"/>
                          <a:pt x="2849" y="3880"/>
                          <a:pt x="3039" y="3934"/>
                        </a:cubicBezTo>
                        <a:cubicBezTo>
                          <a:pt x="3228" y="3988"/>
                          <a:pt x="3418" y="4015"/>
                          <a:pt x="3635" y="4015"/>
                        </a:cubicBezTo>
                        <a:cubicBezTo>
                          <a:pt x="3649" y="4002"/>
                          <a:pt x="3662" y="3995"/>
                          <a:pt x="3676" y="3995"/>
                        </a:cubicBezTo>
                        <a:cubicBezTo>
                          <a:pt x="3690" y="3995"/>
                          <a:pt x="3703" y="4002"/>
                          <a:pt x="3717" y="4015"/>
                        </a:cubicBezTo>
                        <a:cubicBezTo>
                          <a:pt x="3934" y="4042"/>
                          <a:pt x="4151" y="4042"/>
                          <a:pt x="4368" y="4042"/>
                        </a:cubicBezTo>
                        <a:cubicBezTo>
                          <a:pt x="4666" y="4042"/>
                          <a:pt x="4991" y="4042"/>
                          <a:pt x="5317" y="4069"/>
                        </a:cubicBezTo>
                        <a:cubicBezTo>
                          <a:pt x="5208" y="3581"/>
                          <a:pt x="5100" y="3066"/>
                          <a:pt x="5019" y="2578"/>
                        </a:cubicBezTo>
                        <a:cubicBezTo>
                          <a:pt x="4991" y="2442"/>
                          <a:pt x="4964" y="2306"/>
                          <a:pt x="4964" y="2198"/>
                        </a:cubicBezTo>
                        <a:cubicBezTo>
                          <a:pt x="4015" y="1954"/>
                          <a:pt x="3174" y="1682"/>
                          <a:pt x="2984" y="1601"/>
                        </a:cubicBezTo>
                        <a:cubicBezTo>
                          <a:pt x="2252" y="1276"/>
                          <a:pt x="977" y="5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31"/>
                  <p:cNvSpPr/>
                  <p:nvPr/>
                </p:nvSpPr>
                <p:spPr>
                  <a:xfrm>
                    <a:off x="1624150" y="3823750"/>
                    <a:ext cx="67825" cy="48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3" h="1927" extrusionOk="0">
                        <a:moveTo>
                          <a:pt x="0" y="1"/>
                        </a:moveTo>
                        <a:cubicBezTo>
                          <a:pt x="0" y="109"/>
                          <a:pt x="27" y="191"/>
                          <a:pt x="27" y="299"/>
                        </a:cubicBezTo>
                        <a:cubicBezTo>
                          <a:pt x="136" y="815"/>
                          <a:pt x="217" y="1303"/>
                          <a:pt x="326" y="1791"/>
                        </a:cubicBezTo>
                        <a:lnTo>
                          <a:pt x="326" y="1818"/>
                        </a:lnTo>
                        <a:cubicBezTo>
                          <a:pt x="638" y="1832"/>
                          <a:pt x="950" y="1839"/>
                          <a:pt x="1261" y="1839"/>
                        </a:cubicBezTo>
                        <a:cubicBezTo>
                          <a:pt x="1573" y="1839"/>
                          <a:pt x="1885" y="1832"/>
                          <a:pt x="2197" y="1818"/>
                        </a:cubicBezTo>
                        <a:cubicBezTo>
                          <a:pt x="2251" y="1818"/>
                          <a:pt x="2306" y="1845"/>
                          <a:pt x="2333" y="1927"/>
                        </a:cubicBezTo>
                        <a:cubicBezTo>
                          <a:pt x="2387" y="1357"/>
                          <a:pt x="2523" y="788"/>
                          <a:pt x="2713" y="218"/>
                        </a:cubicBezTo>
                        <a:lnTo>
                          <a:pt x="2713" y="218"/>
                        </a:lnTo>
                        <a:cubicBezTo>
                          <a:pt x="2664" y="344"/>
                          <a:pt x="2462" y="398"/>
                          <a:pt x="2165" y="398"/>
                        </a:cubicBezTo>
                        <a:cubicBezTo>
                          <a:pt x="1635" y="398"/>
                          <a:pt x="801" y="227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31"/>
                  <p:cNvSpPr/>
                  <p:nvPr/>
                </p:nvSpPr>
                <p:spPr>
                  <a:xfrm>
                    <a:off x="1590925" y="3873950"/>
                    <a:ext cx="112575" cy="33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03" h="13508" extrusionOk="0">
                        <a:moveTo>
                          <a:pt x="0" y="0"/>
                        </a:moveTo>
                        <a:cubicBezTo>
                          <a:pt x="27" y="81"/>
                          <a:pt x="54" y="163"/>
                          <a:pt x="54" y="217"/>
                        </a:cubicBezTo>
                        <a:cubicBezTo>
                          <a:pt x="109" y="380"/>
                          <a:pt x="163" y="515"/>
                          <a:pt x="217" y="651"/>
                        </a:cubicBezTo>
                        <a:cubicBezTo>
                          <a:pt x="271" y="814"/>
                          <a:pt x="326" y="949"/>
                          <a:pt x="380" y="1085"/>
                        </a:cubicBezTo>
                        <a:cubicBezTo>
                          <a:pt x="461" y="1221"/>
                          <a:pt x="515" y="1356"/>
                          <a:pt x="543" y="1519"/>
                        </a:cubicBezTo>
                        <a:cubicBezTo>
                          <a:pt x="570" y="1546"/>
                          <a:pt x="543" y="1600"/>
                          <a:pt x="488" y="1600"/>
                        </a:cubicBezTo>
                        <a:cubicBezTo>
                          <a:pt x="705" y="2279"/>
                          <a:pt x="922" y="2957"/>
                          <a:pt x="1112" y="3635"/>
                        </a:cubicBezTo>
                        <a:cubicBezTo>
                          <a:pt x="1383" y="4584"/>
                          <a:pt x="1628" y="5533"/>
                          <a:pt x="1872" y="6483"/>
                        </a:cubicBezTo>
                        <a:cubicBezTo>
                          <a:pt x="2116" y="7459"/>
                          <a:pt x="2360" y="8408"/>
                          <a:pt x="2550" y="9385"/>
                        </a:cubicBezTo>
                        <a:cubicBezTo>
                          <a:pt x="2767" y="10334"/>
                          <a:pt x="2957" y="11311"/>
                          <a:pt x="3146" y="12287"/>
                        </a:cubicBezTo>
                        <a:cubicBezTo>
                          <a:pt x="3174" y="12531"/>
                          <a:pt x="3228" y="12775"/>
                          <a:pt x="3255" y="13020"/>
                        </a:cubicBezTo>
                        <a:cubicBezTo>
                          <a:pt x="3282" y="13182"/>
                          <a:pt x="3336" y="13345"/>
                          <a:pt x="3363" y="13508"/>
                        </a:cubicBezTo>
                        <a:cubicBezTo>
                          <a:pt x="3770" y="13020"/>
                          <a:pt x="3987" y="12450"/>
                          <a:pt x="4042" y="11826"/>
                        </a:cubicBezTo>
                        <a:cubicBezTo>
                          <a:pt x="4503" y="7893"/>
                          <a:pt x="3092" y="3825"/>
                          <a:pt x="3635" y="27"/>
                        </a:cubicBezTo>
                        <a:lnTo>
                          <a:pt x="3635" y="27"/>
                        </a:lnTo>
                        <a:cubicBezTo>
                          <a:pt x="3608" y="54"/>
                          <a:pt x="3580" y="81"/>
                          <a:pt x="3526" y="81"/>
                        </a:cubicBezTo>
                        <a:lnTo>
                          <a:pt x="2089" y="81"/>
                        </a:lnTo>
                        <a:cubicBezTo>
                          <a:pt x="2116" y="271"/>
                          <a:pt x="2143" y="434"/>
                          <a:pt x="2170" y="651"/>
                        </a:cubicBezTo>
                        <a:cubicBezTo>
                          <a:pt x="2224" y="868"/>
                          <a:pt x="2251" y="1058"/>
                          <a:pt x="2279" y="1302"/>
                        </a:cubicBezTo>
                        <a:cubicBezTo>
                          <a:pt x="2306" y="1546"/>
                          <a:pt x="2333" y="1763"/>
                          <a:pt x="2360" y="1980"/>
                        </a:cubicBezTo>
                        <a:cubicBezTo>
                          <a:pt x="2414" y="2197"/>
                          <a:pt x="2441" y="2414"/>
                          <a:pt x="2414" y="2631"/>
                        </a:cubicBezTo>
                        <a:cubicBezTo>
                          <a:pt x="2414" y="2672"/>
                          <a:pt x="2387" y="2692"/>
                          <a:pt x="2360" y="2692"/>
                        </a:cubicBezTo>
                        <a:cubicBezTo>
                          <a:pt x="2333" y="2692"/>
                          <a:pt x="2306" y="2672"/>
                          <a:pt x="2306" y="2631"/>
                        </a:cubicBezTo>
                        <a:cubicBezTo>
                          <a:pt x="2224" y="2414"/>
                          <a:pt x="2197" y="2197"/>
                          <a:pt x="2170" y="1980"/>
                        </a:cubicBezTo>
                        <a:lnTo>
                          <a:pt x="2089" y="1329"/>
                        </a:lnTo>
                        <a:cubicBezTo>
                          <a:pt x="2062" y="1085"/>
                          <a:pt x="2007" y="841"/>
                          <a:pt x="1980" y="651"/>
                        </a:cubicBezTo>
                        <a:cubicBezTo>
                          <a:pt x="1953" y="461"/>
                          <a:pt x="1899" y="271"/>
                          <a:pt x="1899" y="81"/>
                        </a:cubicBezTo>
                        <a:cubicBezTo>
                          <a:pt x="1519" y="81"/>
                          <a:pt x="1112" y="54"/>
                          <a:pt x="705" y="54"/>
                        </a:cubicBezTo>
                        <a:cubicBezTo>
                          <a:pt x="732" y="136"/>
                          <a:pt x="787" y="244"/>
                          <a:pt x="787" y="326"/>
                        </a:cubicBezTo>
                        <a:cubicBezTo>
                          <a:pt x="841" y="461"/>
                          <a:pt x="868" y="597"/>
                          <a:pt x="895" y="732"/>
                        </a:cubicBezTo>
                        <a:cubicBezTo>
                          <a:pt x="977" y="1004"/>
                          <a:pt x="1004" y="1275"/>
                          <a:pt x="1004" y="1573"/>
                        </a:cubicBezTo>
                        <a:cubicBezTo>
                          <a:pt x="1004" y="1600"/>
                          <a:pt x="983" y="1614"/>
                          <a:pt x="963" y="1614"/>
                        </a:cubicBezTo>
                        <a:cubicBezTo>
                          <a:pt x="943" y="1614"/>
                          <a:pt x="922" y="1600"/>
                          <a:pt x="922" y="1573"/>
                        </a:cubicBezTo>
                        <a:cubicBezTo>
                          <a:pt x="841" y="1302"/>
                          <a:pt x="814" y="1031"/>
                          <a:pt x="732" y="760"/>
                        </a:cubicBezTo>
                        <a:cubicBezTo>
                          <a:pt x="705" y="624"/>
                          <a:pt x="678" y="488"/>
                          <a:pt x="651" y="380"/>
                        </a:cubicBezTo>
                        <a:cubicBezTo>
                          <a:pt x="597" y="271"/>
                          <a:pt x="570" y="136"/>
                          <a:pt x="543" y="27"/>
                        </a:cubicBezTo>
                        <a:lnTo>
                          <a:pt x="136" y="0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31"/>
                  <p:cNvSpPr/>
                  <p:nvPr/>
                </p:nvSpPr>
                <p:spPr>
                  <a:xfrm>
                    <a:off x="3339725" y="3283325"/>
                    <a:ext cx="286175" cy="2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47" h="9744" extrusionOk="0">
                        <a:moveTo>
                          <a:pt x="11447" y="0"/>
                        </a:moveTo>
                        <a:cubicBezTo>
                          <a:pt x="11366" y="109"/>
                          <a:pt x="11203" y="217"/>
                          <a:pt x="11040" y="244"/>
                        </a:cubicBezTo>
                        <a:cubicBezTo>
                          <a:pt x="11006" y="251"/>
                          <a:pt x="10971" y="255"/>
                          <a:pt x="10934" y="255"/>
                        </a:cubicBezTo>
                        <a:cubicBezTo>
                          <a:pt x="10826" y="255"/>
                          <a:pt x="10715" y="224"/>
                          <a:pt x="10633" y="163"/>
                        </a:cubicBezTo>
                        <a:cubicBezTo>
                          <a:pt x="10579" y="380"/>
                          <a:pt x="10389" y="543"/>
                          <a:pt x="10172" y="624"/>
                        </a:cubicBezTo>
                        <a:cubicBezTo>
                          <a:pt x="10149" y="629"/>
                          <a:pt x="10126" y="631"/>
                          <a:pt x="10103" y="631"/>
                        </a:cubicBezTo>
                        <a:cubicBezTo>
                          <a:pt x="9991" y="631"/>
                          <a:pt x="9887" y="578"/>
                          <a:pt x="9819" y="488"/>
                        </a:cubicBezTo>
                        <a:lnTo>
                          <a:pt x="9792" y="461"/>
                        </a:lnTo>
                        <a:cubicBezTo>
                          <a:pt x="9738" y="543"/>
                          <a:pt x="9684" y="597"/>
                          <a:pt x="9630" y="678"/>
                        </a:cubicBezTo>
                        <a:cubicBezTo>
                          <a:pt x="9548" y="814"/>
                          <a:pt x="9440" y="950"/>
                          <a:pt x="9304" y="1031"/>
                        </a:cubicBezTo>
                        <a:cubicBezTo>
                          <a:pt x="9269" y="1043"/>
                          <a:pt x="9235" y="1048"/>
                          <a:pt x="9201" y="1048"/>
                        </a:cubicBezTo>
                        <a:cubicBezTo>
                          <a:pt x="9076" y="1048"/>
                          <a:pt x="8961" y="975"/>
                          <a:pt x="8897" y="868"/>
                        </a:cubicBezTo>
                        <a:cubicBezTo>
                          <a:pt x="8870" y="922"/>
                          <a:pt x="8843" y="950"/>
                          <a:pt x="8762" y="1058"/>
                        </a:cubicBezTo>
                        <a:cubicBezTo>
                          <a:pt x="8707" y="1167"/>
                          <a:pt x="8626" y="1302"/>
                          <a:pt x="8490" y="1356"/>
                        </a:cubicBezTo>
                        <a:cubicBezTo>
                          <a:pt x="8467" y="1368"/>
                          <a:pt x="8442" y="1374"/>
                          <a:pt x="8416" y="1374"/>
                        </a:cubicBezTo>
                        <a:cubicBezTo>
                          <a:pt x="8326" y="1374"/>
                          <a:pt x="8234" y="1306"/>
                          <a:pt x="8192" y="1221"/>
                        </a:cubicBezTo>
                        <a:lnTo>
                          <a:pt x="8165" y="1221"/>
                        </a:lnTo>
                        <a:lnTo>
                          <a:pt x="8111" y="1302"/>
                        </a:lnTo>
                        <a:cubicBezTo>
                          <a:pt x="8084" y="1329"/>
                          <a:pt x="8056" y="1356"/>
                          <a:pt x="8029" y="1384"/>
                        </a:cubicBezTo>
                        <a:cubicBezTo>
                          <a:pt x="8029" y="1465"/>
                          <a:pt x="8056" y="1546"/>
                          <a:pt x="8056" y="1628"/>
                        </a:cubicBezTo>
                        <a:lnTo>
                          <a:pt x="8084" y="1845"/>
                        </a:lnTo>
                        <a:cubicBezTo>
                          <a:pt x="8084" y="1926"/>
                          <a:pt x="8084" y="2007"/>
                          <a:pt x="8056" y="2089"/>
                        </a:cubicBezTo>
                        <a:cubicBezTo>
                          <a:pt x="8043" y="2102"/>
                          <a:pt x="8029" y="2109"/>
                          <a:pt x="8016" y="2109"/>
                        </a:cubicBezTo>
                        <a:cubicBezTo>
                          <a:pt x="8002" y="2109"/>
                          <a:pt x="7989" y="2102"/>
                          <a:pt x="7975" y="2089"/>
                        </a:cubicBezTo>
                        <a:cubicBezTo>
                          <a:pt x="7948" y="2035"/>
                          <a:pt x="7948" y="1953"/>
                          <a:pt x="7948" y="1872"/>
                        </a:cubicBezTo>
                        <a:lnTo>
                          <a:pt x="7948" y="1628"/>
                        </a:lnTo>
                        <a:lnTo>
                          <a:pt x="7948" y="1438"/>
                        </a:lnTo>
                        <a:cubicBezTo>
                          <a:pt x="7919" y="1445"/>
                          <a:pt x="7890" y="1448"/>
                          <a:pt x="7861" y="1448"/>
                        </a:cubicBezTo>
                        <a:cubicBezTo>
                          <a:pt x="7781" y="1448"/>
                          <a:pt x="7702" y="1423"/>
                          <a:pt x="7622" y="1384"/>
                        </a:cubicBezTo>
                        <a:cubicBezTo>
                          <a:pt x="7595" y="1573"/>
                          <a:pt x="7460" y="1736"/>
                          <a:pt x="7270" y="1818"/>
                        </a:cubicBezTo>
                        <a:cubicBezTo>
                          <a:pt x="7243" y="1824"/>
                          <a:pt x="7214" y="1828"/>
                          <a:pt x="7185" y="1828"/>
                        </a:cubicBezTo>
                        <a:cubicBezTo>
                          <a:pt x="7097" y="1828"/>
                          <a:pt x="7005" y="1797"/>
                          <a:pt x="6944" y="1736"/>
                        </a:cubicBezTo>
                        <a:cubicBezTo>
                          <a:pt x="6890" y="1845"/>
                          <a:pt x="6809" y="1953"/>
                          <a:pt x="6727" y="2062"/>
                        </a:cubicBezTo>
                        <a:cubicBezTo>
                          <a:pt x="6727" y="2387"/>
                          <a:pt x="6673" y="2794"/>
                          <a:pt x="6375" y="2984"/>
                        </a:cubicBezTo>
                        <a:cubicBezTo>
                          <a:pt x="6287" y="3022"/>
                          <a:pt x="6193" y="3042"/>
                          <a:pt x="6104" y="3042"/>
                        </a:cubicBezTo>
                        <a:cubicBezTo>
                          <a:pt x="6001" y="3042"/>
                          <a:pt x="5905" y="3015"/>
                          <a:pt x="5832" y="2957"/>
                        </a:cubicBezTo>
                        <a:cubicBezTo>
                          <a:pt x="5724" y="2875"/>
                          <a:pt x="5642" y="2794"/>
                          <a:pt x="5561" y="2686"/>
                        </a:cubicBezTo>
                        <a:cubicBezTo>
                          <a:pt x="5534" y="2821"/>
                          <a:pt x="5534" y="2957"/>
                          <a:pt x="5534" y="3092"/>
                        </a:cubicBezTo>
                        <a:cubicBezTo>
                          <a:pt x="5507" y="3255"/>
                          <a:pt x="5425" y="3418"/>
                          <a:pt x="5290" y="3553"/>
                        </a:cubicBezTo>
                        <a:cubicBezTo>
                          <a:pt x="5207" y="3636"/>
                          <a:pt x="5077" y="3672"/>
                          <a:pt x="4959" y="3672"/>
                        </a:cubicBezTo>
                        <a:cubicBezTo>
                          <a:pt x="4923" y="3672"/>
                          <a:pt x="4888" y="3668"/>
                          <a:pt x="4856" y="3662"/>
                        </a:cubicBezTo>
                        <a:lnTo>
                          <a:pt x="4802" y="3635"/>
                        </a:lnTo>
                        <a:cubicBezTo>
                          <a:pt x="4802" y="4557"/>
                          <a:pt x="4747" y="5506"/>
                          <a:pt x="4205" y="6293"/>
                        </a:cubicBezTo>
                        <a:cubicBezTo>
                          <a:pt x="4191" y="6320"/>
                          <a:pt x="4157" y="6334"/>
                          <a:pt x="4120" y="6334"/>
                        </a:cubicBezTo>
                        <a:cubicBezTo>
                          <a:pt x="4083" y="6334"/>
                          <a:pt x="4042" y="6320"/>
                          <a:pt x="4015" y="6293"/>
                        </a:cubicBezTo>
                        <a:cubicBezTo>
                          <a:pt x="3717" y="5588"/>
                          <a:pt x="3608" y="4828"/>
                          <a:pt x="3717" y="4096"/>
                        </a:cubicBezTo>
                        <a:lnTo>
                          <a:pt x="3472" y="4096"/>
                        </a:lnTo>
                        <a:cubicBezTo>
                          <a:pt x="3337" y="4042"/>
                          <a:pt x="3201" y="3933"/>
                          <a:pt x="3120" y="3825"/>
                        </a:cubicBezTo>
                        <a:cubicBezTo>
                          <a:pt x="3066" y="4123"/>
                          <a:pt x="2903" y="4367"/>
                          <a:pt x="2632" y="4530"/>
                        </a:cubicBezTo>
                        <a:cubicBezTo>
                          <a:pt x="2527" y="4592"/>
                          <a:pt x="2407" y="4623"/>
                          <a:pt x="2286" y="4623"/>
                        </a:cubicBezTo>
                        <a:cubicBezTo>
                          <a:pt x="2093" y="4623"/>
                          <a:pt x="1897" y="4545"/>
                          <a:pt x="1764" y="4394"/>
                        </a:cubicBezTo>
                        <a:cubicBezTo>
                          <a:pt x="1709" y="4259"/>
                          <a:pt x="1601" y="4150"/>
                          <a:pt x="1520" y="4042"/>
                        </a:cubicBezTo>
                        <a:cubicBezTo>
                          <a:pt x="1479" y="4009"/>
                          <a:pt x="1440" y="3996"/>
                          <a:pt x="1404" y="3996"/>
                        </a:cubicBezTo>
                        <a:cubicBezTo>
                          <a:pt x="1319" y="3996"/>
                          <a:pt x="1243" y="4066"/>
                          <a:pt x="1167" y="4123"/>
                        </a:cubicBezTo>
                        <a:cubicBezTo>
                          <a:pt x="923" y="4394"/>
                          <a:pt x="570" y="4584"/>
                          <a:pt x="190" y="4638"/>
                        </a:cubicBezTo>
                        <a:lnTo>
                          <a:pt x="1" y="4638"/>
                        </a:lnTo>
                        <a:cubicBezTo>
                          <a:pt x="55" y="4693"/>
                          <a:pt x="109" y="4747"/>
                          <a:pt x="163" y="4801"/>
                        </a:cubicBezTo>
                        <a:cubicBezTo>
                          <a:pt x="310" y="4921"/>
                          <a:pt x="460" y="4959"/>
                          <a:pt x="607" y="4959"/>
                        </a:cubicBezTo>
                        <a:cubicBezTo>
                          <a:pt x="861" y="4959"/>
                          <a:pt x="1106" y="4845"/>
                          <a:pt x="1307" y="4845"/>
                        </a:cubicBezTo>
                        <a:cubicBezTo>
                          <a:pt x="1463" y="4845"/>
                          <a:pt x="1593" y="4913"/>
                          <a:pt x="1682" y="5154"/>
                        </a:cubicBezTo>
                        <a:lnTo>
                          <a:pt x="2198" y="6537"/>
                        </a:lnTo>
                        <a:cubicBezTo>
                          <a:pt x="2496" y="6374"/>
                          <a:pt x="2740" y="6103"/>
                          <a:pt x="2876" y="5805"/>
                        </a:cubicBezTo>
                        <a:lnTo>
                          <a:pt x="4123" y="9195"/>
                        </a:lnTo>
                        <a:cubicBezTo>
                          <a:pt x="4224" y="9446"/>
                          <a:pt x="4417" y="9744"/>
                          <a:pt x="4660" y="9744"/>
                        </a:cubicBezTo>
                        <a:cubicBezTo>
                          <a:pt x="4680" y="9744"/>
                          <a:pt x="4700" y="9742"/>
                          <a:pt x="4720" y="9738"/>
                        </a:cubicBezTo>
                        <a:cubicBezTo>
                          <a:pt x="4747" y="9711"/>
                          <a:pt x="4774" y="9656"/>
                          <a:pt x="4802" y="9629"/>
                        </a:cubicBezTo>
                        <a:cubicBezTo>
                          <a:pt x="5208" y="8843"/>
                          <a:pt x="5181" y="7893"/>
                          <a:pt x="5208" y="7025"/>
                        </a:cubicBezTo>
                        <a:cubicBezTo>
                          <a:pt x="5236" y="5723"/>
                          <a:pt x="5425" y="4421"/>
                          <a:pt x="5724" y="3174"/>
                        </a:cubicBezTo>
                        <a:cubicBezTo>
                          <a:pt x="5886" y="3716"/>
                          <a:pt x="6239" y="4232"/>
                          <a:pt x="6700" y="4584"/>
                        </a:cubicBezTo>
                        <a:cubicBezTo>
                          <a:pt x="6809" y="3852"/>
                          <a:pt x="7107" y="3147"/>
                          <a:pt x="7568" y="2577"/>
                        </a:cubicBezTo>
                        <a:lnTo>
                          <a:pt x="8707" y="3933"/>
                        </a:lnTo>
                        <a:cubicBezTo>
                          <a:pt x="8789" y="3608"/>
                          <a:pt x="9033" y="3364"/>
                          <a:pt x="9331" y="3255"/>
                        </a:cubicBezTo>
                        <a:cubicBezTo>
                          <a:pt x="9657" y="4069"/>
                          <a:pt x="9928" y="4910"/>
                          <a:pt x="10145" y="5778"/>
                        </a:cubicBezTo>
                        <a:cubicBezTo>
                          <a:pt x="10226" y="6022"/>
                          <a:pt x="10281" y="6266"/>
                          <a:pt x="10335" y="6537"/>
                        </a:cubicBezTo>
                        <a:cubicBezTo>
                          <a:pt x="10335" y="6591"/>
                          <a:pt x="10362" y="6673"/>
                          <a:pt x="10389" y="6754"/>
                        </a:cubicBezTo>
                        <a:cubicBezTo>
                          <a:pt x="10443" y="6673"/>
                          <a:pt x="10498" y="6618"/>
                          <a:pt x="10525" y="6537"/>
                        </a:cubicBezTo>
                        <a:lnTo>
                          <a:pt x="10525" y="6510"/>
                        </a:lnTo>
                        <a:cubicBezTo>
                          <a:pt x="10552" y="6293"/>
                          <a:pt x="10552" y="6076"/>
                          <a:pt x="10552" y="5832"/>
                        </a:cubicBezTo>
                        <a:lnTo>
                          <a:pt x="10552" y="5371"/>
                        </a:lnTo>
                        <a:cubicBezTo>
                          <a:pt x="10552" y="5208"/>
                          <a:pt x="10552" y="5072"/>
                          <a:pt x="10606" y="4910"/>
                        </a:cubicBezTo>
                        <a:cubicBezTo>
                          <a:pt x="10606" y="4896"/>
                          <a:pt x="10620" y="4889"/>
                          <a:pt x="10637" y="4889"/>
                        </a:cubicBezTo>
                        <a:cubicBezTo>
                          <a:pt x="10654" y="4889"/>
                          <a:pt x="10674" y="4896"/>
                          <a:pt x="10687" y="4910"/>
                        </a:cubicBezTo>
                        <a:cubicBezTo>
                          <a:pt x="10715" y="5072"/>
                          <a:pt x="10742" y="5208"/>
                          <a:pt x="10715" y="5371"/>
                        </a:cubicBezTo>
                        <a:lnTo>
                          <a:pt x="10715" y="5832"/>
                        </a:lnTo>
                        <a:lnTo>
                          <a:pt x="10687" y="6266"/>
                        </a:lnTo>
                        <a:cubicBezTo>
                          <a:pt x="10932" y="5696"/>
                          <a:pt x="11067" y="5127"/>
                          <a:pt x="11094" y="4530"/>
                        </a:cubicBezTo>
                        <a:cubicBezTo>
                          <a:pt x="11176" y="3716"/>
                          <a:pt x="11230" y="2903"/>
                          <a:pt x="11284" y="2089"/>
                        </a:cubicBezTo>
                        <a:cubicBezTo>
                          <a:pt x="11311" y="1682"/>
                          <a:pt x="11366" y="1275"/>
                          <a:pt x="11393" y="868"/>
                        </a:cubicBezTo>
                        <a:cubicBezTo>
                          <a:pt x="11420" y="570"/>
                          <a:pt x="11420" y="272"/>
                          <a:pt x="11447" y="0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46" name="Google Shape;346;p31"/>
                <p:cNvSpPr/>
                <p:nvPr/>
              </p:nvSpPr>
              <p:spPr>
                <a:xfrm>
                  <a:off x="1441925" y="3461100"/>
                  <a:ext cx="117825" cy="1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" h="6045" extrusionOk="0">
                      <a:moveTo>
                        <a:pt x="68" y="0"/>
                      </a:moveTo>
                      <a:cubicBezTo>
                        <a:pt x="36" y="0"/>
                        <a:pt x="1" y="39"/>
                        <a:pt x="20" y="77"/>
                      </a:cubicBezTo>
                      <a:cubicBezTo>
                        <a:pt x="128" y="348"/>
                        <a:pt x="210" y="674"/>
                        <a:pt x="210" y="972"/>
                      </a:cubicBezTo>
                      <a:cubicBezTo>
                        <a:pt x="237" y="1271"/>
                        <a:pt x="264" y="1569"/>
                        <a:pt x="264" y="1867"/>
                      </a:cubicBezTo>
                      <a:cubicBezTo>
                        <a:pt x="264" y="2383"/>
                        <a:pt x="373" y="2871"/>
                        <a:pt x="590" y="3332"/>
                      </a:cubicBezTo>
                      <a:cubicBezTo>
                        <a:pt x="535" y="3495"/>
                        <a:pt x="535" y="3657"/>
                        <a:pt x="535" y="3820"/>
                      </a:cubicBezTo>
                      <a:cubicBezTo>
                        <a:pt x="535" y="3983"/>
                        <a:pt x="562" y="4146"/>
                        <a:pt x="590" y="4308"/>
                      </a:cubicBezTo>
                      <a:cubicBezTo>
                        <a:pt x="590" y="4498"/>
                        <a:pt x="617" y="4661"/>
                        <a:pt x="644" y="4797"/>
                      </a:cubicBezTo>
                      <a:cubicBezTo>
                        <a:pt x="644" y="4878"/>
                        <a:pt x="698" y="4959"/>
                        <a:pt x="698" y="5068"/>
                      </a:cubicBezTo>
                      <a:cubicBezTo>
                        <a:pt x="725" y="5122"/>
                        <a:pt x="752" y="5203"/>
                        <a:pt x="807" y="5258"/>
                      </a:cubicBezTo>
                      <a:cubicBezTo>
                        <a:pt x="818" y="5281"/>
                        <a:pt x="834" y="5289"/>
                        <a:pt x="849" y="5289"/>
                      </a:cubicBezTo>
                      <a:cubicBezTo>
                        <a:pt x="870" y="5289"/>
                        <a:pt x="888" y="5273"/>
                        <a:pt x="888" y="5258"/>
                      </a:cubicBezTo>
                      <a:cubicBezTo>
                        <a:pt x="888" y="5176"/>
                        <a:pt x="888" y="5095"/>
                        <a:pt x="888" y="5014"/>
                      </a:cubicBezTo>
                      <a:lnTo>
                        <a:pt x="834" y="4769"/>
                      </a:lnTo>
                      <a:cubicBezTo>
                        <a:pt x="834" y="4607"/>
                        <a:pt x="807" y="4444"/>
                        <a:pt x="779" y="4281"/>
                      </a:cubicBezTo>
                      <a:cubicBezTo>
                        <a:pt x="752" y="4146"/>
                        <a:pt x="752" y="3983"/>
                        <a:pt x="752" y="3820"/>
                      </a:cubicBezTo>
                      <a:lnTo>
                        <a:pt x="752" y="3549"/>
                      </a:lnTo>
                      <a:cubicBezTo>
                        <a:pt x="861" y="3712"/>
                        <a:pt x="1024" y="3847"/>
                        <a:pt x="1186" y="3956"/>
                      </a:cubicBezTo>
                      <a:cubicBezTo>
                        <a:pt x="1403" y="4091"/>
                        <a:pt x="1593" y="4308"/>
                        <a:pt x="1729" y="4553"/>
                      </a:cubicBezTo>
                      <a:cubicBezTo>
                        <a:pt x="1783" y="4824"/>
                        <a:pt x="1892" y="5068"/>
                        <a:pt x="2000" y="5312"/>
                      </a:cubicBezTo>
                      <a:cubicBezTo>
                        <a:pt x="2163" y="5529"/>
                        <a:pt x="2353" y="5719"/>
                        <a:pt x="2597" y="5827"/>
                      </a:cubicBezTo>
                      <a:cubicBezTo>
                        <a:pt x="2909" y="5990"/>
                        <a:pt x="3248" y="6044"/>
                        <a:pt x="3594" y="6044"/>
                      </a:cubicBezTo>
                      <a:cubicBezTo>
                        <a:pt x="3939" y="6044"/>
                        <a:pt x="4292" y="5990"/>
                        <a:pt x="4631" y="5936"/>
                      </a:cubicBezTo>
                      <a:cubicBezTo>
                        <a:pt x="4685" y="5936"/>
                        <a:pt x="4712" y="5882"/>
                        <a:pt x="4685" y="5800"/>
                      </a:cubicBezTo>
                      <a:cubicBezTo>
                        <a:pt x="4685" y="5760"/>
                        <a:pt x="4642" y="5735"/>
                        <a:pt x="4597" y="5735"/>
                      </a:cubicBezTo>
                      <a:cubicBezTo>
                        <a:pt x="4581" y="5735"/>
                        <a:pt x="4564" y="5739"/>
                        <a:pt x="4550" y="5746"/>
                      </a:cubicBezTo>
                      <a:cubicBezTo>
                        <a:pt x="4228" y="5790"/>
                        <a:pt x="3898" y="5842"/>
                        <a:pt x="3572" y="5842"/>
                      </a:cubicBezTo>
                      <a:cubicBezTo>
                        <a:pt x="3295" y="5842"/>
                        <a:pt x="3022" y="5804"/>
                        <a:pt x="2760" y="5692"/>
                      </a:cubicBezTo>
                      <a:cubicBezTo>
                        <a:pt x="2543" y="5583"/>
                        <a:pt x="2353" y="5448"/>
                        <a:pt x="2190" y="5231"/>
                      </a:cubicBezTo>
                      <a:cubicBezTo>
                        <a:pt x="2081" y="5014"/>
                        <a:pt x="1973" y="4742"/>
                        <a:pt x="1892" y="4498"/>
                      </a:cubicBezTo>
                      <a:cubicBezTo>
                        <a:pt x="1810" y="4254"/>
                        <a:pt x="1620" y="4037"/>
                        <a:pt x="1403" y="3902"/>
                      </a:cubicBezTo>
                      <a:cubicBezTo>
                        <a:pt x="1186" y="3766"/>
                        <a:pt x="996" y="3576"/>
                        <a:pt x="834" y="3386"/>
                      </a:cubicBezTo>
                      <a:cubicBezTo>
                        <a:pt x="590" y="2952"/>
                        <a:pt x="454" y="2437"/>
                        <a:pt x="454" y="1949"/>
                      </a:cubicBezTo>
                      <a:cubicBezTo>
                        <a:pt x="454" y="1596"/>
                        <a:pt x="427" y="1271"/>
                        <a:pt x="400" y="945"/>
                      </a:cubicBezTo>
                      <a:cubicBezTo>
                        <a:pt x="345" y="620"/>
                        <a:pt x="264" y="321"/>
                        <a:pt x="101" y="23"/>
                      </a:cubicBezTo>
                      <a:cubicBezTo>
                        <a:pt x="93" y="7"/>
                        <a:pt x="81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31"/>
                <p:cNvSpPr/>
                <p:nvPr/>
              </p:nvSpPr>
              <p:spPr>
                <a:xfrm>
                  <a:off x="1854025" y="3560150"/>
                  <a:ext cx="203450" cy="34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8" h="13610" extrusionOk="0">
                      <a:moveTo>
                        <a:pt x="2818" y="1"/>
                      </a:moveTo>
                      <a:cubicBezTo>
                        <a:pt x="2801" y="1"/>
                        <a:pt x="2780" y="7"/>
                        <a:pt x="2767" y="21"/>
                      </a:cubicBezTo>
                      <a:cubicBezTo>
                        <a:pt x="2740" y="75"/>
                        <a:pt x="2740" y="129"/>
                        <a:pt x="2740" y="184"/>
                      </a:cubicBezTo>
                      <a:lnTo>
                        <a:pt x="2740" y="346"/>
                      </a:lnTo>
                      <a:lnTo>
                        <a:pt x="2740" y="726"/>
                      </a:lnTo>
                      <a:lnTo>
                        <a:pt x="2740" y="1458"/>
                      </a:lnTo>
                      <a:cubicBezTo>
                        <a:pt x="2740" y="1947"/>
                        <a:pt x="2740" y="2408"/>
                        <a:pt x="2767" y="2869"/>
                      </a:cubicBezTo>
                      <a:cubicBezTo>
                        <a:pt x="2577" y="2950"/>
                        <a:pt x="2414" y="3032"/>
                        <a:pt x="2251" y="3113"/>
                      </a:cubicBezTo>
                      <a:cubicBezTo>
                        <a:pt x="2116" y="2950"/>
                        <a:pt x="1926" y="2815"/>
                        <a:pt x="1736" y="2706"/>
                      </a:cubicBezTo>
                      <a:lnTo>
                        <a:pt x="1709" y="2706"/>
                      </a:lnTo>
                      <a:cubicBezTo>
                        <a:pt x="1736" y="2706"/>
                        <a:pt x="1736" y="2706"/>
                        <a:pt x="1736" y="2679"/>
                      </a:cubicBezTo>
                      <a:cubicBezTo>
                        <a:pt x="1817" y="2354"/>
                        <a:pt x="1872" y="2001"/>
                        <a:pt x="1845" y="1675"/>
                      </a:cubicBezTo>
                      <a:cubicBezTo>
                        <a:pt x="1845" y="1486"/>
                        <a:pt x="1817" y="1323"/>
                        <a:pt x="1790" y="1160"/>
                      </a:cubicBezTo>
                      <a:cubicBezTo>
                        <a:pt x="1790" y="1079"/>
                        <a:pt x="1763" y="997"/>
                        <a:pt x="1763" y="916"/>
                      </a:cubicBezTo>
                      <a:cubicBezTo>
                        <a:pt x="1736" y="835"/>
                        <a:pt x="1709" y="753"/>
                        <a:pt x="1655" y="672"/>
                      </a:cubicBezTo>
                      <a:cubicBezTo>
                        <a:pt x="1647" y="664"/>
                        <a:pt x="1637" y="661"/>
                        <a:pt x="1626" y="661"/>
                      </a:cubicBezTo>
                      <a:cubicBezTo>
                        <a:pt x="1601" y="661"/>
                        <a:pt x="1573" y="680"/>
                        <a:pt x="1573" y="699"/>
                      </a:cubicBezTo>
                      <a:cubicBezTo>
                        <a:pt x="1546" y="780"/>
                        <a:pt x="1546" y="862"/>
                        <a:pt x="1573" y="916"/>
                      </a:cubicBezTo>
                      <a:cubicBezTo>
                        <a:pt x="1573" y="997"/>
                        <a:pt x="1601" y="1106"/>
                        <a:pt x="1601" y="1187"/>
                      </a:cubicBezTo>
                      <a:cubicBezTo>
                        <a:pt x="1628" y="1350"/>
                        <a:pt x="1655" y="1513"/>
                        <a:pt x="1655" y="1675"/>
                      </a:cubicBezTo>
                      <a:cubicBezTo>
                        <a:pt x="1655" y="2001"/>
                        <a:pt x="1655" y="2354"/>
                        <a:pt x="1628" y="2679"/>
                      </a:cubicBezTo>
                      <a:lnTo>
                        <a:pt x="1628" y="2706"/>
                      </a:lnTo>
                      <a:cubicBezTo>
                        <a:pt x="1384" y="2625"/>
                        <a:pt x="1139" y="2598"/>
                        <a:pt x="922" y="2598"/>
                      </a:cubicBezTo>
                      <a:cubicBezTo>
                        <a:pt x="651" y="2598"/>
                        <a:pt x="380" y="2462"/>
                        <a:pt x="244" y="2245"/>
                      </a:cubicBezTo>
                      <a:cubicBezTo>
                        <a:pt x="163" y="2164"/>
                        <a:pt x="163" y="2055"/>
                        <a:pt x="217" y="1947"/>
                      </a:cubicBezTo>
                      <a:cubicBezTo>
                        <a:pt x="235" y="1894"/>
                        <a:pt x="195" y="1852"/>
                        <a:pt x="158" y="1852"/>
                      </a:cubicBezTo>
                      <a:cubicBezTo>
                        <a:pt x="137" y="1852"/>
                        <a:pt x="118" y="1864"/>
                        <a:pt x="109" y="1892"/>
                      </a:cubicBezTo>
                      <a:cubicBezTo>
                        <a:pt x="0" y="2082"/>
                        <a:pt x="27" y="2326"/>
                        <a:pt x="190" y="2489"/>
                      </a:cubicBezTo>
                      <a:cubicBezTo>
                        <a:pt x="407" y="2679"/>
                        <a:pt x="678" y="2788"/>
                        <a:pt x="950" y="2788"/>
                      </a:cubicBezTo>
                      <a:cubicBezTo>
                        <a:pt x="1221" y="2788"/>
                        <a:pt x="1492" y="2842"/>
                        <a:pt x="1736" y="2950"/>
                      </a:cubicBezTo>
                      <a:cubicBezTo>
                        <a:pt x="1926" y="3086"/>
                        <a:pt x="2062" y="3249"/>
                        <a:pt x="2197" y="3439"/>
                      </a:cubicBezTo>
                      <a:cubicBezTo>
                        <a:pt x="2794" y="4388"/>
                        <a:pt x="2468" y="5608"/>
                        <a:pt x="2984" y="6585"/>
                      </a:cubicBezTo>
                      <a:cubicBezTo>
                        <a:pt x="3174" y="6910"/>
                        <a:pt x="3418" y="7182"/>
                        <a:pt x="3743" y="7399"/>
                      </a:cubicBezTo>
                      <a:cubicBezTo>
                        <a:pt x="3716" y="7588"/>
                        <a:pt x="3689" y="7778"/>
                        <a:pt x="3689" y="7968"/>
                      </a:cubicBezTo>
                      <a:cubicBezTo>
                        <a:pt x="3689" y="8158"/>
                        <a:pt x="3689" y="8348"/>
                        <a:pt x="3689" y="8538"/>
                      </a:cubicBezTo>
                      <a:cubicBezTo>
                        <a:pt x="3662" y="8728"/>
                        <a:pt x="3689" y="8918"/>
                        <a:pt x="3689" y="9107"/>
                      </a:cubicBezTo>
                      <a:lnTo>
                        <a:pt x="3689" y="9406"/>
                      </a:lnTo>
                      <a:cubicBezTo>
                        <a:pt x="3662" y="9487"/>
                        <a:pt x="3689" y="9596"/>
                        <a:pt x="3689" y="9677"/>
                      </a:cubicBezTo>
                      <a:cubicBezTo>
                        <a:pt x="3689" y="9693"/>
                        <a:pt x="3716" y="9708"/>
                        <a:pt x="3744" y="9708"/>
                      </a:cubicBezTo>
                      <a:cubicBezTo>
                        <a:pt x="3765" y="9708"/>
                        <a:pt x="3786" y="9700"/>
                        <a:pt x="3798" y="9677"/>
                      </a:cubicBezTo>
                      <a:cubicBezTo>
                        <a:pt x="3825" y="9596"/>
                        <a:pt x="3825" y="9514"/>
                        <a:pt x="3825" y="9406"/>
                      </a:cubicBezTo>
                      <a:lnTo>
                        <a:pt x="3825" y="9107"/>
                      </a:lnTo>
                      <a:cubicBezTo>
                        <a:pt x="3825" y="8918"/>
                        <a:pt x="3825" y="8728"/>
                        <a:pt x="3852" y="8538"/>
                      </a:cubicBezTo>
                      <a:cubicBezTo>
                        <a:pt x="3852" y="8348"/>
                        <a:pt x="3852" y="8158"/>
                        <a:pt x="3852" y="7968"/>
                      </a:cubicBezTo>
                      <a:cubicBezTo>
                        <a:pt x="3852" y="7805"/>
                        <a:pt x="3852" y="7643"/>
                        <a:pt x="3852" y="7480"/>
                      </a:cubicBezTo>
                      <a:cubicBezTo>
                        <a:pt x="4259" y="7751"/>
                        <a:pt x="4747" y="7941"/>
                        <a:pt x="5235" y="8050"/>
                      </a:cubicBezTo>
                      <a:cubicBezTo>
                        <a:pt x="5696" y="8185"/>
                        <a:pt x="6184" y="8267"/>
                        <a:pt x="6646" y="8348"/>
                      </a:cubicBezTo>
                      <a:cubicBezTo>
                        <a:pt x="7107" y="8429"/>
                        <a:pt x="7649" y="8592"/>
                        <a:pt x="7812" y="9107"/>
                      </a:cubicBezTo>
                      <a:cubicBezTo>
                        <a:pt x="7866" y="9406"/>
                        <a:pt x="7893" y="9677"/>
                        <a:pt x="7893" y="9975"/>
                      </a:cubicBezTo>
                      <a:lnTo>
                        <a:pt x="7893" y="11006"/>
                      </a:lnTo>
                      <a:cubicBezTo>
                        <a:pt x="7893" y="11684"/>
                        <a:pt x="7893" y="12362"/>
                        <a:pt x="7920" y="13040"/>
                      </a:cubicBezTo>
                      <a:cubicBezTo>
                        <a:pt x="7920" y="13203"/>
                        <a:pt x="7920" y="13366"/>
                        <a:pt x="7947" y="13529"/>
                      </a:cubicBezTo>
                      <a:cubicBezTo>
                        <a:pt x="7947" y="13583"/>
                        <a:pt x="7981" y="13610"/>
                        <a:pt x="8019" y="13610"/>
                      </a:cubicBezTo>
                      <a:cubicBezTo>
                        <a:pt x="8056" y="13610"/>
                        <a:pt x="8097" y="13583"/>
                        <a:pt x="8110" y="13529"/>
                      </a:cubicBezTo>
                      <a:cubicBezTo>
                        <a:pt x="8137" y="13203"/>
                        <a:pt x="8137" y="12850"/>
                        <a:pt x="8137" y="12525"/>
                      </a:cubicBezTo>
                      <a:cubicBezTo>
                        <a:pt x="8137" y="12172"/>
                        <a:pt x="8110" y="11847"/>
                        <a:pt x="8083" y="11521"/>
                      </a:cubicBezTo>
                      <a:lnTo>
                        <a:pt x="8083" y="10491"/>
                      </a:lnTo>
                      <a:lnTo>
                        <a:pt x="8083" y="9541"/>
                      </a:lnTo>
                      <a:cubicBezTo>
                        <a:pt x="8110" y="9243"/>
                        <a:pt x="8029" y="8972"/>
                        <a:pt x="7866" y="8728"/>
                      </a:cubicBezTo>
                      <a:cubicBezTo>
                        <a:pt x="7730" y="8538"/>
                        <a:pt x="7514" y="8375"/>
                        <a:pt x="7297" y="8294"/>
                      </a:cubicBezTo>
                      <a:cubicBezTo>
                        <a:pt x="7052" y="8212"/>
                        <a:pt x="6808" y="8158"/>
                        <a:pt x="6564" y="8104"/>
                      </a:cubicBezTo>
                      <a:lnTo>
                        <a:pt x="5995" y="8022"/>
                      </a:lnTo>
                      <a:cubicBezTo>
                        <a:pt x="6022" y="7751"/>
                        <a:pt x="6022" y="7507"/>
                        <a:pt x="6022" y="7236"/>
                      </a:cubicBezTo>
                      <a:lnTo>
                        <a:pt x="6022" y="6422"/>
                      </a:lnTo>
                      <a:lnTo>
                        <a:pt x="6022" y="4795"/>
                      </a:lnTo>
                      <a:cubicBezTo>
                        <a:pt x="6022" y="4632"/>
                        <a:pt x="6022" y="4496"/>
                        <a:pt x="5995" y="4334"/>
                      </a:cubicBezTo>
                      <a:cubicBezTo>
                        <a:pt x="5995" y="4171"/>
                        <a:pt x="5995" y="4035"/>
                        <a:pt x="5967" y="3872"/>
                      </a:cubicBezTo>
                      <a:cubicBezTo>
                        <a:pt x="5954" y="3845"/>
                        <a:pt x="5927" y="3832"/>
                        <a:pt x="5903" y="3832"/>
                      </a:cubicBezTo>
                      <a:cubicBezTo>
                        <a:pt x="5879" y="3832"/>
                        <a:pt x="5859" y="3845"/>
                        <a:pt x="5859" y="3872"/>
                      </a:cubicBezTo>
                      <a:cubicBezTo>
                        <a:pt x="5832" y="4008"/>
                        <a:pt x="5805" y="4144"/>
                        <a:pt x="5805" y="4279"/>
                      </a:cubicBezTo>
                      <a:lnTo>
                        <a:pt x="5805" y="4686"/>
                      </a:lnTo>
                      <a:lnTo>
                        <a:pt x="5805" y="5500"/>
                      </a:lnTo>
                      <a:cubicBezTo>
                        <a:pt x="5805" y="6042"/>
                        <a:pt x="5805" y="6585"/>
                        <a:pt x="5832" y="7154"/>
                      </a:cubicBezTo>
                      <a:cubicBezTo>
                        <a:pt x="5832" y="7426"/>
                        <a:pt x="5832" y="7697"/>
                        <a:pt x="5859" y="7995"/>
                      </a:cubicBezTo>
                      <a:lnTo>
                        <a:pt x="5398" y="7887"/>
                      </a:lnTo>
                      <a:cubicBezTo>
                        <a:pt x="5452" y="7290"/>
                        <a:pt x="5452" y="6693"/>
                        <a:pt x="5425" y="6097"/>
                      </a:cubicBezTo>
                      <a:cubicBezTo>
                        <a:pt x="5425" y="5798"/>
                        <a:pt x="5398" y="5500"/>
                        <a:pt x="5371" y="5202"/>
                      </a:cubicBezTo>
                      <a:cubicBezTo>
                        <a:pt x="5371" y="5066"/>
                        <a:pt x="5316" y="4930"/>
                        <a:pt x="5316" y="4768"/>
                      </a:cubicBezTo>
                      <a:cubicBezTo>
                        <a:pt x="5289" y="4632"/>
                        <a:pt x="5262" y="4496"/>
                        <a:pt x="5208" y="4334"/>
                      </a:cubicBezTo>
                      <a:cubicBezTo>
                        <a:pt x="5200" y="4326"/>
                        <a:pt x="5187" y="4322"/>
                        <a:pt x="5174" y="4322"/>
                      </a:cubicBezTo>
                      <a:cubicBezTo>
                        <a:pt x="5140" y="4322"/>
                        <a:pt x="5099" y="4342"/>
                        <a:pt x="5099" y="4361"/>
                      </a:cubicBezTo>
                      <a:cubicBezTo>
                        <a:pt x="5099" y="4523"/>
                        <a:pt x="5099" y="4686"/>
                        <a:pt x="5127" y="4822"/>
                      </a:cubicBezTo>
                      <a:cubicBezTo>
                        <a:pt x="5154" y="4985"/>
                        <a:pt x="5181" y="5120"/>
                        <a:pt x="5181" y="5256"/>
                      </a:cubicBezTo>
                      <a:cubicBezTo>
                        <a:pt x="5208" y="5554"/>
                        <a:pt x="5235" y="5853"/>
                        <a:pt x="5262" y="6124"/>
                      </a:cubicBezTo>
                      <a:cubicBezTo>
                        <a:pt x="5262" y="6693"/>
                        <a:pt x="5262" y="7263"/>
                        <a:pt x="5262" y="7833"/>
                      </a:cubicBezTo>
                      <a:cubicBezTo>
                        <a:pt x="4557" y="7697"/>
                        <a:pt x="3933" y="7344"/>
                        <a:pt x="3445" y="6829"/>
                      </a:cubicBezTo>
                      <a:cubicBezTo>
                        <a:pt x="2685" y="5988"/>
                        <a:pt x="2957" y="4768"/>
                        <a:pt x="2604" y="3791"/>
                      </a:cubicBezTo>
                      <a:cubicBezTo>
                        <a:pt x="2523" y="3601"/>
                        <a:pt x="2414" y="3411"/>
                        <a:pt x="2306" y="3249"/>
                      </a:cubicBezTo>
                      <a:cubicBezTo>
                        <a:pt x="2496" y="3194"/>
                        <a:pt x="2685" y="3113"/>
                        <a:pt x="2875" y="3032"/>
                      </a:cubicBezTo>
                      <a:cubicBezTo>
                        <a:pt x="2902" y="3032"/>
                        <a:pt x="2930" y="2977"/>
                        <a:pt x="2930" y="2950"/>
                      </a:cubicBezTo>
                      <a:cubicBezTo>
                        <a:pt x="2930" y="2462"/>
                        <a:pt x="2930" y="1947"/>
                        <a:pt x="2902" y="1458"/>
                      </a:cubicBezTo>
                      <a:lnTo>
                        <a:pt x="2902" y="699"/>
                      </a:lnTo>
                      <a:lnTo>
                        <a:pt x="2902" y="346"/>
                      </a:lnTo>
                      <a:lnTo>
                        <a:pt x="2902" y="184"/>
                      </a:lnTo>
                      <a:cubicBezTo>
                        <a:pt x="2902" y="129"/>
                        <a:pt x="2875" y="75"/>
                        <a:pt x="2848" y="21"/>
                      </a:cubicBezTo>
                      <a:cubicBezTo>
                        <a:pt x="2848" y="7"/>
                        <a:pt x="2835" y="1"/>
                        <a:pt x="28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1"/>
                <p:cNvSpPr/>
                <p:nvPr/>
              </p:nvSpPr>
              <p:spPr>
                <a:xfrm>
                  <a:off x="2313100" y="3791550"/>
                  <a:ext cx="113250" cy="35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0" h="14058" extrusionOk="0">
                      <a:moveTo>
                        <a:pt x="1573" y="1"/>
                      </a:moveTo>
                      <a:cubicBezTo>
                        <a:pt x="1553" y="1"/>
                        <a:pt x="1533" y="14"/>
                        <a:pt x="1519" y="41"/>
                      </a:cubicBezTo>
                      <a:cubicBezTo>
                        <a:pt x="1465" y="150"/>
                        <a:pt x="1438" y="285"/>
                        <a:pt x="1438" y="394"/>
                      </a:cubicBezTo>
                      <a:lnTo>
                        <a:pt x="1438" y="774"/>
                      </a:lnTo>
                      <a:lnTo>
                        <a:pt x="1438" y="1533"/>
                      </a:lnTo>
                      <a:cubicBezTo>
                        <a:pt x="1438" y="2048"/>
                        <a:pt x="1465" y="2537"/>
                        <a:pt x="1519" y="3052"/>
                      </a:cubicBezTo>
                      <a:lnTo>
                        <a:pt x="1519" y="3079"/>
                      </a:lnTo>
                      <a:cubicBezTo>
                        <a:pt x="1465" y="3025"/>
                        <a:pt x="1438" y="2998"/>
                        <a:pt x="1383" y="2971"/>
                      </a:cubicBezTo>
                      <a:cubicBezTo>
                        <a:pt x="1275" y="2889"/>
                        <a:pt x="1194" y="2835"/>
                        <a:pt x="1085" y="2808"/>
                      </a:cubicBezTo>
                      <a:cubicBezTo>
                        <a:pt x="1085" y="2672"/>
                        <a:pt x="1058" y="2564"/>
                        <a:pt x="1058" y="2428"/>
                      </a:cubicBezTo>
                      <a:cubicBezTo>
                        <a:pt x="1058" y="2320"/>
                        <a:pt x="1031" y="2157"/>
                        <a:pt x="1004" y="2021"/>
                      </a:cubicBezTo>
                      <a:cubicBezTo>
                        <a:pt x="977" y="1886"/>
                        <a:pt x="949" y="1750"/>
                        <a:pt x="922" y="1614"/>
                      </a:cubicBezTo>
                      <a:cubicBezTo>
                        <a:pt x="922" y="1533"/>
                        <a:pt x="895" y="1479"/>
                        <a:pt x="895" y="1397"/>
                      </a:cubicBezTo>
                      <a:cubicBezTo>
                        <a:pt x="868" y="1343"/>
                        <a:pt x="841" y="1262"/>
                        <a:pt x="814" y="1208"/>
                      </a:cubicBezTo>
                      <a:cubicBezTo>
                        <a:pt x="798" y="1200"/>
                        <a:pt x="782" y="1196"/>
                        <a:pt x="767" y="1196"/>
                      </a:cubicBezTo>
                      <a:cubicBezTo>
                        <a:pt x="732" y="1196"/>
                        <a:pt x="705" y="1216"/>
                        <a:pt x="705" y="1235"/>
                      </a:cubicBezTo>
                      <a:cubicBezTo>
                        <a:pt x="678" y="1316"/>
                        <a:pt x="678" y="1370"/>
                        <a:pt x="705" y="1452"/>
                      </a:cubicBezTo>
                      <a:lnTo>
                        <a:pt x="760" y="1669"/>
                      </a:lnTo>
                      <a:cubicBezTo>
                        <a:pt x="787" y="1777"/>
                        <a:pt x="787" y="1913"/>
                        <a:pt x="814" y="2048"/>
                      </a:cubicBezTo>
                      <a:cubicBezTo>
                        <a:pt x="841" y="2184"/>
                        <a:pt x="868" y="2320"/>
                        <a:pt x="868" y="2455"/>
                      </a:cubicBezTo>
                      <a:cubicBezTo>
                        <a:pt x="895" y="2591"/>
                        <a:pt x="868" y="2645"/>
                        <a:pt x="895" y="2754"/>
                      </a:cubicBezTo>
                      <a:cubicBezTo>
                        <a:pt x="732" y="2699"/>
                        <a:pt x="543" y="2672"/>
                        <a:pt x="380" y="2645"/>
                      </a:cubicBezTo>
                      <a:lnTo>
                        <a:pt x="109" y="2618"/>
                      </a:lnTo>
                      <a:cubicBezTo>
                        <a:pt x="0" y="2618"/>
                        <a:pt x="0" y="2754"/>
                        <a:pt x="109" y="2781"/>
                      </a:cubicBezTo>
                      <a:cubicBezTo>
                        <a:pt x="461" y="2808"/>
                        <a:pt x="787" y="2889"/>
                        <a:pt x="1112" y="3025"/>
                      </a:cubicBezTo>
                      <a:cubicBezTo>
                        <a:pt x="1248" y="3106"/>
                        <a:pt x="1383" y="3215"/>
                        <a:pt x="1465" y="3350"/>
                      </a:cubicBezTo>
                      <a:cubicBezTo>
                        <a:pt x="1573" y="3540"/>
                        <a:pt x="1627" y="3730"/>
                        <a:pt x="1655" y="3947"/>
                      </a:cubicBezTo>
                      <a:cubicBezTo>
                        <a:pt x="1709" y="4462"/>
                        <a:pt x="1763" y="4951"/>
                        <a:pt x="1790" y="5439"/>
                      </a:cubicBezTo>
                      <a:cubicBezTo>
                        <a:pt x="1817" y="5683"/>
                        <a:pt x="1844" y="5927"/>
                        <a:pt x="1844" y="6171"/>
                      </a:cubicBezTo>
                      <a:cubicBezTo>
                        <a:pt x="1844" y="6307"/>
                        <a:pt x="1872" y="6442"/>
                        <a:pt x="1872" y="6578"/>
                      </a:cubicBezTo>
                      <a:cubicBezTo>
                        <a:pt x="1872" y="6687"/>
                        <a:pt x="1899" y="6795"/>
                        <a:pt x="1899" y="6931"/>
                      </a:cubicBezTo>
                      <a:cubicBezTo>
                        <a:pt x="1980" y="7310"/>
                        <a:pt x="2495" y="7392"/>
                        <a:pt x="2821" y="7419"/>
                      </a:cubicBezTo>
                      <a:cubicBezTo>
                        <a:pt x="3146" y="7473"/>
                        <a:pt x="3526" y="7500"/>
                        <a:pt x="3689" y="7826"/>
                      </a:cubicBezTo>
                      <a:cubicBezTo>
                        <a:pt x="3770" y="8016"/>
                        <a:pt x="3825" y="8233"/>
                        <a:pt x="3852" y="8423"/>
                      </a:cubicBezTo>
                      <a:cubicBezTo>
                        <a:pt x="3906" y="8667"/>
                        <a:pt x="3933" y="8911"/>
                        <a:pt x="3987" y="9155"/>
                      </a:cubicBezTo>
                      <a:cubicBezTo>
                        <a:pt x="4042" y="9643"/>
                        <a:pt x="4123" y="10131"/>
                        <a:pt x="4150" y="10620"/>
                      </a:cubicBezTo>
                      <a:cubicBezTo>
                        <a:pt x="4259" y="11596"/>
                        <a:pt x="4286" y="12600"/>
                        <a:pt x="4286" y="13576"/>
                      </a:cubicBezTo>
                      <a:lnTo>
                        <a:pt x="4286" y="13956"/>
                      </a:lnTo>
                      <a:cubicBezTo>
                        <a:pt x="4286" y="14024"/>
                        <a:pt x="4333" y="14057"/>
                        <a:pt x="4381" y="14057"/>
                      </a:cubicBezTo>
                      <a:cubicBezTo>
                        <a:pt x="4428" y="14057"/>
                        <a:pt x="4475" y="14024"/>
                        <a:pt x="4475" y="13956"/>
                      </a:cubicBezTo>
                      <a:cubicBezTo>
                        <a:pt x="4503" y="13685"/>
                        <a:pt x="4503" y="13440"/>
                        <a:pt x="4503" y="13196"/>
                      </a:cubicBezTo>
                      <a:lnTo>
                        <a:pt x="4503" y="12437"/>
                      </a:lnTo>
                      <a:cubicBezTo>
                        <a:pt x="4530" y="11949"/>
                        <a:pt x="4503" y="11433"/>
                        <a:pt x="4475" y="10945"/>
                      </a:cubicBezTo>
                      <a:cubicBezTo>
                        <a:pt x="4421" y="10430"/>
                        <a:pt x="4367" y="9914"/>
                        <a:pt x="4313" y="9426"/>
                      </a:cubicBezTo>
                      <a:cubicBezTo>
                        <a:pt x="4259" y="9182"/>
                        <a:pt x="4231" y="8938"/>
                        <a:pt x="4177" y="8667"/>
                      </a:cubicBezTo>
                      <a:cubicBezTo>
                        <a:pt x="4150" y="8423"/>
                        <a:pt x="4123" y="8206"/>
                        <a:pt x="4069" y="7989"/>
                      </a:cubicBezTo>
                      <a:cubicBezTo>
                        <a:pt x="4014" y="7799"/>
                        <a:pt x="3906" y="7609"/>
                        <a:pt x="3770" y="7500"/>
                      </a:cubicBezTo>
                      <a:cubicBezTo>
                        <a:pt x="3689" y="7419"/>
                        <a:pt x="3580" y="7365"/>
                        <a:pt x="3499" y="7338"/>
                      </a:cubicBezTo>
                      <a:cubicBezTo>
                        <a:pt x="3499" y="7012"/>
                        <a:pt x="3499" y="6659"/>
                        <a:pt x="3499" y="6334"/>
                      </a:cubicBezTo>
                      <a:cubicBezTo>
                        <a:pt x="3499" y="5981"/>
                        <a:pt x="3499" y="5602"/>
                        <a:pt x="3472" y="5249"/>
                      </a:cubicBezTo>
                      <a:cubicBezTo>
                        <a:pt x="3472" y="4544"/>
                        <a:pt x="3445" y="3839"/>
                        <a:pt x="3418" y="3133"/>
                      </a:cubicBezTo>
                      <a:lnTo>
                        <a:pt x="3418" y="2537"/>
                      </a:lnTo>
                      <a:cubicBezTo>
                        <a:pt x="3418" y="2428"/>
                        <a:pt x="3418" y="2320"/>
                        <a:pt x="3418" y="2238"/>
                      </a:cubicBezTo>
                      <a:cubicBezTo>
                        <a:pt x="3418" y="2130"/>
                        <a:pt x="3391" y="2048"/>
                        <a:pt x="3363" y="1940"/>
                      </a:cubicBezTo>
                      <a:cubicBezTo>
                        <a:pt x="3350" y="1926"/>
                        <a:pt x="3336" y="1920"/>
                        <a:pt x="3323" y="1920"/>
                      </a:cubicBezTo>
                      <a:cubicBezTo>
                        <a:pt x="3309" y="1920"/>
                        <a:pt x="3296" y="1926"/>
                        <a:pt x="3282" y="1940"/>
                      </a:cubicBezTo>
                      <a:cubicBezTo>
                        <a:pt x="3255" y="2021"/>
                        <a:pt x="3228" y="2103"/>
                        <a:pt x="3255" y="2184"/>
                      </a:cubicBezTo>
                      <a:lnTo>
                        <a:pt x="3255" y="2455"/>
                      </a:lnTo>
                      <a:lnTo>
                        <a:pt x="3255" y="2998"/>
                      </a:lnTo>
                      <a:lnTo>
                        <a:pt x="3255" y="4056"/>
                      </a:lnTo>
                      <a:cubicBezTo>
                        <a:pt x="3255" y="4761"/>
                        <a:pt x="3282" y="5493"/>
                        <a:pt x="3282" y="6198"/>
                      </a:cubicBezTo>
                      <a:cubicBezTo>
                        <a:pt x="3282" y="6388"/>
                        <a:pt x="3282" y="6578"/>
                        <a:pt x="3309" y="6795"/>
                      </a:cubicBezTo>
                      <a:cubicBezTo>
                        <a:pt x="3309" y="6985"/>
                        <a:pt x="3309" y="7121"/>
                        <a:pt x="3336" y="7283"/>
                      </a:cubicBezTo>
                      <a:lnTo>
                        <a:pt x="3282" y="7283"/>
                      </a:lnTo>
                      <a:cubicBezTo>
                        <a:pt x="3119" y="7229"/>
                        <a:pt x="2929" y="7229"/>
                        <a:pt x="2767" y="7202"/>
                      </a:cubicBezTo>
                      <a:cubicBezTo>
                        <a:pt x="2821" y="7066"/>
                        <a:pt x="2821" y="6904"/>
                        <a:pt x="2821" y="6768"/>
                      </a:cubicBezTo>
                      <a:lnTo>
                        <a:pt x="2821" y="6334"/>
                      </a:lnTo>
                      <a:lnTo>
                        <a:pt x="2821" y="5900"/>
                      </a:lnTo>
                      <a:cubicBezTo>
                        <a:pt x="2821" y="5819"/>
                        <a:pt x="2821" y="5737"/>
                        <a:pt x="2821" y="5656"/>
                      </a:cubicBezTo>
                      <a:cubicBezTo>
                        <a:pt x="2821" y="5602"/>
                        <a:pt x="2821" y="5520"/>
                        <a:pt x="2740" y="5493"/>
                      </a:cubicBezTo>
                      <a:cubicBezTo>
                        <a:pt x="2726" y="5480"/>
                        <a:pt x="2712" y="5473"/>
                        <a:pt x="2699" y="5473"/>
                      </a:cubicBezTo>
                      <a:cubicBezTo>
                        <a:pt x="2685" y="5473"/>
                        <a:pt x="2672" y="5480"/>
                        <a:pt x="2658" y="5493"/>
                      </a:cubicBezTo>
                      <a:cubicBezTo>
                        <a:pt x="2604" y="5547"/>
                        <a:pt x="2631" y="5602"/>
                        <a:pt x="2631" y="5683"/>
                      </a:cubicBezTo>
                      <a:lnTo>
                        <a:pt x="2631" y="5873"/>
                      </a:lnTo>
                      <a:cubicBezTo>
                        <a:pt x="2631" y="6036"/>
                        <a:pt x="2631" y="6198"/>
                        <a:pt x="2631" y="6334"/>
                      </a:cubicBezTo>
                      <a:lnTo>
                        <a:pt x="2631" y="6795"/>
                      </a:lnTo>
                      <a:cubicBezTo>
                        <a:pt x="2631" y="6904"/>
                        <a:pt x="2631" y="7039"/>
                        <a:pt x="2658" y="7175"/>
                      </a:cubicBezTo>
                      <a:cubicBezTo>
                        <a:pt x="2523" y="7148"/>
                        <a:pt x="2387" y="7093"/>
                        <a:pt x="2278" y="7012"/>
                      </a:cubicBezTo>
                      <a:cubicBezTo>
                        <a:pt x="2170" y="6931"/>
                        <a:pt x="2197" y="6822"/>
                        <a:pt x="2197" y="6714"/>
                      </a:cubicBezTo>
                      <a:lnTo>
                        <a:pt x="2170" y="6334"/>
                      </a:lnTo>
                      <a:cubicBezTo>
                        <a:pt x="2143" y="6090"/>
                        <a:pt x="2143" y="5846"/>
                        <a:pt x="2116" y="5575"/>
                      </a:cubicBezTo>
                      <a:lnTo>
                        <a:pt x="2116" y="5493"/>
                      </a:lnTo>
                      <a:cubicBezTo>
                        <a:pt x="2129" y="5507"/>
                        <a:pt x="2150" y="5513"/>
                        <a:pt x="2167" y="5513"/>
                      </a:cubicBezTo>
                      <a:cubicBezTo>
                        <a:pt x="2184" y="5513"/>
                        <a:pt x="2197" y="5507"/>
                        <a:pt x="2197" y="5493"/>
                      </a:cubicBezTo>
                      <a:cubicBezTo>
                        <a:pt x="2251" y="5385"/>
                        <a:pt x="2278" y="5249"/>
                        <a:pt x="2251" y="5113"/>
                      </a:cubicBezTo>
                      <a:lnTo>
                        <a:pt x="2251" y="4734"/>
                      </a:lnTo>
                      <a:lnTo>
                        <a:pt x="2251" y="3920"/>
                      </a:lnTo>
                      <a:cubicBezTo>
                        <a:pt x="2251" y="3377"/>
                        <a:pt x="2224" y="2835"/>
                        <a:pt x="2197" y="2320"/>
                      </a:cubicBezTo>
                      <a:cubicBezTo>
                        <a:pt x="2197" y="1994"/>
                        <a:pt x="2170" y="1696"/>
                        <a:pt x="2143" y="1397"/>
                      </a:cubicBezTo>
                      <a:cubicBezTo>
                        <a:pt x="2143" y="1357"/>
                        <a:pt x="2109" y="1336"/>
                        <a:pt x="2075" y="1336"/>
                      </a:cubicBezTo>
                      <a:cubicBezTo>
                        <a:pt x="2041" y="1336"/>
                        <a:pt x="2007" y="1357"/>
                        <a:pt x="2007" y="1397"/>
                      </a:cubicBezTo>
                      <a:cubicBezTo>
                        <a:pt x="2034" y="2455"/>
                        <a:pt x="2089" y="3540"/>
                        <a:pt x="2089" y="4598"/>
                      </a:cubicBezTo>
                      <a:lnTo>
                        <a:pt x="2089" y="5059"/>
                      </a:lnTo>
                      <a:lnTo>
                        <a:pt x="2089" y="5086"/>
                      </a:lnTo>
                      <a:cubicBezTo>
                        <a:pt x="2034" y="4734"/>
                        <a:pt x="2007" y="4408"/>
                        <a:pt x="1953" y="4056"/>
                      </a:cubicBezTo>
                      <a:cubicBezTo>
                        <a:pt x="1953" y="3839"/>
                        <a:pt x="1899" y="3594"/>
                        <a:pt x="1790" y="3377"/>
                      </a:cubicBezTo>
                      <a:cubicBezTo>
                        <a:pt x="1763" y="3296"/>
                        <a:pt x="1709" y="3215"/>
                        <a:pt x="1628" y="3133"/>
                      </a:cubicBezTo>
                      <a:lnTo>
                        <a:pt x="1628" y="3133"/>
                      </a:lnTo>
                      <a:cubicBezTo>
                        <a:pt x="1635" y="3141"/>
                        <a:pt x="1644" y="3144"/>
                        <a:pt x="1654" y="3144"/>
                      </a:cubicBezTo>
                      <a:cubicBezTo>
                        <a:pt x="1680" y="3144"/>
                        <a:pt x="1709" y="3119"/>
                        <a:pt x="1709" y="3079"/>
                      </a:cubicBezTo>
                      <a:cubicBezTo>
                        <a:pt x="1709" y="2564"/>
                        <a:pt x="1682" y="2048"/>
                        <a:pt x="1682" y="1560"/>
                      </a:cubicBezTo>
                      <a:cubicBezTo>
                        <a:pt x="1682" y="1316"/>
                        <a:pt x="1682" y="1045"/>
                        <a:pt x="1655" y="801"/>
                      </a:cubicBezTo>
                      <a:lnTo>
                        <a:pt x="1655" y="421"/>
                      </a:lnTo>
                      <a:cubicBezTo>
                        <a:pt x="1682" y="285"/>
                        <a:pt x="1655" y="177"/>
                        <a:pt x="1627" y="41"/>
                      </a:cubicBezTo>
                      <a:cubicBezTo>
                        <a:pt x="1614" y="14"/>
                        <a:pt x="1594" y="1"/>
                        <a:pt x="15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1"/>
                <p:cNvSpPr/>
                <p:nvPr/>
              </p:nvSpPr>
              <p:spPr>
                <a:xfrm>
                  <a:off x="1638625" y="3704400"/>
                  <a:ext cx="157775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067" extrusionOk="0">
                      <a:moveTo>
                        <a:pt x="96" y="0"/>
                      </a:moveTo>
                      <a:cubicBezTo>
                        <a:pt x="51" y="0"/>
                        <a:pt x="0" y="30"/>
                        <a:pt x="18" y="83"/>
                      </a:cubicBezTo>
                      <a:cubicBezTo>
                        <a:pt x="181" y="544"/>
                        <a:pt x="696" y="652"/>
                        <a:pt x="1130" y="788"/>
                      </a:cubicBezTo>
                      <a:cubicBezTo>
                        <a:pt x="1211" y="815"/>
                        <a:pt x="1401" y="869"/>
                        <a:pt x="1428" y="978"/>
                      </a:cubicBezTo>
                      <a:cubicBezTo>
                        <a:pt x="1455" y="1086"/>
                        <a:pt x="1455" y="1249"/>
                        <a:pt x="1483" y="1384"/>
                      </a:cubicBezTo>
                      <a:lnTo>
                        <a:pt x="1618" y="2225"/>
                      </a:lnTo>
                      <a:cubicBezTo>
                        <a:pt x="1618" y="2361"/>
                        <a:pt x="1645" y="2497"/>
                        <a:pt x="1672" y="2632"/>
                      </a:cubicBezTo>
                      <a:cubicBezTo>
                        <a:pt x="1700" y="2768"/>
                        <a:pt x="1808" y="2822"/>
                        <a:pt x="1944" y="2849"/>
                      </a:cubicBezTo>
                      <a:cubicBezTo>
                        <a:pt x="2188" y="2903"/>
                        <a:pt x="2459" y="2958"/>
                        <a:pt x="2730" y="2985"/>
                      </a:cubicBezTo>
                      <a:cubicBezTo>
                        <a:pt x="3273" y="3066"/>
                        <a:pt x="3815" y="3093"/>
                        <a:pt x="4358" y="3120"/>
                      </a:cubicBezTo>
                      <a:lnTo>
                        <a:pt x="4629" y="3148"/>
                      </a:lnTo>
                      <a:cubicBezTo>
                        <a:pt x="4629" y="3202"/>
                        <a:pt x="4629" y="3256"/>
                        <a:pt x="4629" y="3310"/>
                      </a:cubicBezTo>
                      <a:lnTo>
                        <a:pt x="4629" y="3582"/>
                      </a:lnTo>
                      <a:lnTo>
                        <a:pt x="4629" y="3826"/>
                      </a:lnTo>
                      <a:cubicBezTo>
                        <a:pt x="4629" y="3907"/>
                        <a:pt x="4656" y="3988"/>
                        <a:pt x="4683" y="4070"/>
                      </a:cubicBezTo>
                      <a:cubicBezTo>
                        <a:pt x="4697" y="4097"/>
                        <a:pt x="4717" y="4110"/>
                        <a:pt x="4737" y="4110"/>
                      </a:cubicBezTo>
                      <a:cubicBezTo>
                        <a:pt x="4758" y="4110"/>
                        <a:pt x="4778" y="4097"/>
                        <a:pt x="4792" y="4070"/>
                      </a:cubicBezTo>
                      <a:cubicBezTo>
                        <a:pt x="4819" y="3988"/>
                        <a:pt x="4819" y="3907"/>
                        <a:pt x="4819" y="3826"/>
                      </a:cubicBezTo>
                      <a:lnTo>
                        <a:pt x="4819" y="3582"/>
                      </a:lnTo>
                      <a:lnTo>
                        <a:pt x="4819" y="3310"/>
                      </a:lnTo>
                      <a:lnTo>
                        <a:pt x="4819" y="3148"/>
                      </a:lnTo>
                      <a:lnTo>
                        <a:pt x="5090" y="3148"/>
                      </a:lnTo>
                      <a:lnTo>
                        <a:pt x="5090" y="3256"/>
                      </a:lnTo>
                      <a:lnTo>
                        <a:pt x="5090" y="3527"/>
                      </a:lnTo>
                      <a:lnTo>
                        <a:pt x="5090" y="4043"/>
                      </a:lnTo>
                      <a:cubicBezTo>
                        <a:pt x="5090" y="4232"/>
                        <a:pt x="5090" y="4395"/>
                        <a:pt x="5117" y="4558"/>
                      </a:cubicBezTo>
                      <a:cubicBezTo>
                        <a:pt x="5090" y="4721"/>
                        <a:pt x="5144" y="4883"/>
                        <a:pt x="5199" y="5046"/>
                      </a:cubicBezTo>
                      <a:cubicBezTo>
                        <a:pt x="5212" y="5060"/>
                        <a:pt x="5232" y="5067"/>
                        <a:pt x="5249" y="5067"/>
                      </a:cubicBezTo>
                      <a:cubicBezTo>
                        <a:pt x="5266" y="5067"/>
                        <a:pt x="5280" y="5060"/>
                        <a:pt x="5280" y="5046"/>
                      </a:cubicBezTo>
                      <a:cubicBezTo>
                        <a:pt x="5307" y="4965"/>
                        <a:pt x="5307" y="4883"/>
                        <a:pt x="5307" y="4802"/>
                      </a:cubicBezTo>
                      <a:lnTo>
                        <a:pt x="5307" y="4531"/>
                      </a:lnTo>
                      <a:cubicBezTo>
                        <a:pt x="5307" y="4368"/>
                        <a:pt x="5307" y="4205"/>
                        <a:pt x="5280" y="3988"/>
                      </a:cubicBezTo>
                      <a:cubicBezTo>
                        <a:pt x="5280" y="3798"/>
                        <a:pt x="5280" y="3663"/>
                        <a:pt x="5280" y="3473"/>
                      </a:cubicBezTo>
                      <a:lnTo>
                        <a:pt x="5280" y="3229"/>
                      </a:lnTo>
                      <a:lnTo>
                        <a:pt x="5280" y="3148"/>
                      </a:lnTo>
                      <a:lnTo>
                        <a:pt x="5307" y="3148"/>
                      </a:lnTo>
                      <a:cubicBezTo>
                        <a:pt x="5470" y="3148"/>
                        <a:pt x="5633" y="3175"/>
                        <a:pt x="5768" y="3175"/>
                      </a:cubicBezTo>
                      <a:cubicBezTo>
                        <a:pt x="5931" y="3202"/>
                        <a:pt x="6094" y="3202"/>
                        <a:pt x="6256" y="3229"/>
                      </a:cubicBezTo>
                      <a:cubicBezTo>
                        <a:pt x="6311" y="3175"/>
                        <a:pt x="6284" y="3066"/>
                        <a:pt x="6229" y="3039"/>
                      </a:cubicBezTo>
                      <a:cubicBezTo>
                        <a:pt x="6094" y="3012"/>
                        <a:pt x="5958" y="2985"/>
                        <a:pt x="5822" y="2985"/>
                      </a:cubicBezTo>
                      <a:lnTo>
                        <a:pt x="5416" y="2958"/>
                      </a:lnTo>
                      <a:lnTo>
                        <a:pt x="4629" y="2903"/>
                      </a:lnTo>
                      <a:cubicBezTo>
                        <a:pt x="4114" y="2876"/>
                        <a:pt x="3571" y="2849"/>
                        <a:pt x="3056" y="2795"/>
                      </a:cubicBezTo>
                      <a:cubicBezTo>
                        <a:pt x="2785" y="2768"/>
                        <a:pt x="2513" y="2741"/>
                        <a:pt x="2242" y="2686"/>
                      </a:cubicBezTo>
                      <a:lnTo>
                        <a:pt x="2079" y="2659"/>
                      </a:lnTo>
                      <a:lnTo>
                        <a:pt x="1971" y="2632"/>
                      </a:lnTo>
                      <a:cubicBezTo>
                        <a:pt x="1944" y="2632"/>
                        <a:pt x="1889" y="2632"/>
                        <a:pt x="1862" y="2605"/>
                      </a:cubicBezTo>
                      <a:cubicBezTo>
                        <a:pt x="1862" y="2578"/>
                        <a:pt x="1862" y="2578"/>
                        <a:pt x="1862" y="2551"/>
                      </a:cubicBezTo>
                      <a:lnTo>
                        <a:pt x="1862" y="2469"/>
                      </a:lnTo>
                      <a:lnTo>
                        <a:pt x="1835" y="2225"/>
                      </a:lnTo>
                      <a:cubicBezTo>
                        <a:pt x="1808" y="1981"/>
                        <a:pt x="1754" y="1710"/>
                        <a:pt x="1727" y="1439"/>
                      </a:cubicBezTo>
                      <a:cubicBezTo>
                        <a:pt x="1700" y="1303"/>
                        <a:pt x="1672" y="1167"/>
                        <a:pt x="1645" y="1005"/>
                      </a:cubicBezTo>
                      <a:cubicBezTo>
                        <a:pt x="1645" y="896"/>
                        <a:pt x="1591" y="788"/>
                        <a:pt x="1483" y="706"/>
                      </a:cubicBezTo>
                      <a:cubicBezTo>
                        <a:pt x="1076" y="462"/>
                        <a:pt x="425" y="517"/>
                        <a:pt x="154" y="28"/>
                      </a:cubicBezTo>
                      <a:cubicBezTo>
                        <a:pt x="144" y="9"/>
                        <a:pt x="121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31"/>
                <p:cNvSpPr/>
                <p:nvPr/>
              </p:nvSpPr>
              <p:spPr>
                <a:xfrm>
                  <a:off x="2595850" y="3681300"/>
                  <a:ext cx="195325" cy="28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3" h="11260" extrusionOk="0">
                      <a:moveTo>
                        <a:pt x="2409" y="1"/>
                      </a:moveTo>
                      <a:cubicBezTo>
                        <a:pt x="2389" y="1"/>
                        <a:pt x="2371" y="9"/>
                        <a:pt x="2360" y="30"/>
                      </a:cubicBezTo>
                      <a:cubicBezTo>
                        <a:pt x="2306" y="139"/>
                        <a:pt x="2306" y="274"/>
                        <a:pt x="2333" y="410"/>
                      </a:cubicBezTo>
                      <a:lnTo>
                        <a:pt x="2306" y="762"/>
                      </a:lnTo>
                      <a:cubicBezTo>
                        <a:pt x="2306" y="1034"/>
                        <a:pt x="2279" y="1278"/>
                        <a:pt x="2252" y="1522"/>
                      </a:cubicBezTo>
                      <a:lnTo>
                        <a:pt x="2198" y="3041"/>
                      </a:lnTo>
                      <a:cubicBezTo>
                        <a:pt x="2171" y="3339"/>
                        <a:pt x="2171" y="3638"/>
                        <a:pt x="2198" y="3909"/>
                      </a:cubicBezTo>
                      <a:cubicBezTo>
                        <a:pt x="2198" y="3934"/>
                        <a:pt x="2198" y="3959"/>
                        <a:pt x="2219" y="3963"/>
                      </a:cubicBezTo>
                      <a:lnTo>
                        <a:pt x="2219" y="3963"/>
                      </a:lnTo>
                      <a:lnTo>
                        <a:pt x="1547" y="3909"/>
                      </a:lnTo>
                      <a:cubicBezTo>
                        <a:pt x="1520" y="3231"/>
                        <a:pt x="1493" y="2553"/>
                        <a:pt x="1438" y="1874"/>
                      </a:cubicBezTo>
                      <a:cubicBezTo>
                        <a:pt x="1438" y="1712"/>
                        <a:pt x="1438" y="1549"/>
                        <a:pt x="1411" y="1359"/>
                      </a:cubicBezTo>
                      <a:cubicBezTo>
                        <a:pt x="1411" y="1196"/>
                        <a:pt x="1411" y="1007"/>
                        <a:pt x="1357" y="871"/>
                      </a:cubicBezTo>
                      <a:cubicBezTo>
                        <a:pt x="1303" y="627"/>
                        <a:pt x="1140" y="464"/>
                        <a:pt x="923" y="356"/>
                      </a:cubicBezTo>
                      <a:cubicBezTo>
                        <a:pt x="814" y="301"/>
                        <a:pt x="706" y="247"/>
                        <a:pt x="597" y="220"/>
                      </a:cubicBezTo>
                      <a:cubicBezTo>
                        <a:pt x="584" y="206"/>
                        <a:pt x="570" y="200"/>
                        <a:pt x="557" y="200"/>
                      </a:cubicBezTo>
                      <a:cubicBezTo>
                        <a:pt x="543" y="200"/>
                        <a:pt x="530" y="206"/>
                        <a:pt x="516" y="220"/>
                      </a:cubicBezTo>
                      <a:cubicBezTo>
                        <a:pt x="380" y="166"/>
                        <a:pt x="272" y="139"/>
                        <a:pt x="136" y="139"/>
                      </a:cubicBezTo>
                      <a:cubicBezTo>
                        <a:pt x="55" y="139"/>
                        <a:pt x="1" y="247"/>
                        <a:pt x="109" y="274"/>
                      </a:cubicBezTo>
                      <a:cubicBezTo>
                        <a:pt x="191" y="274"/>
                        <a:pt x="326" y="301"/>
                        <a:pt x="435" y="356"/>
                      </a:cubicBezTo>
                      <a:lnTo>
                        <a:pt x="435" y="518"/>
                      </a:lnTo>
                      <a:lnTo>
                        <a:pt x="435" y="817"/>
                      </a:lnTo>
                      <a:cubicBezTo>
                        <a:pt x="435" y="1034"/>
                        <a:pt x="435" y="1224"/>
                        <a:pt x="408" y="1413"/>
                      </a:cubicBezTo>
                      <a:cubicBezTo>
                        <a:pt x="408" y="1630"/>
                        <a:pt x="408" y="1820"/>
                        <a:pt x="380" y="2010"/>
                      </a:cubicBezTo>
                      <a:lnTo>
                        <a:pt x="380" y="2308"/>
                      </a:lnTo>
                      <a:cubicBezTo>
                        <a:pt x="380" y="2390"/>
                        <a:pt x="380" y="2498"/>
                        <a:pt x="380" y="2607"/>
                      </a:cubicBezTo>
                      <a:cubicBezTo>
                        <a:pt x="394" y="2620"/>
                        <a:pt x="414" y="2627"/>
                        <a:pt x="435" y="2627"/>
                      </a:cubicBezTo>
                      <a:cubicBezTo>
                        <a:pt x="455" y="2627"/>
                        <a:pt x="475" y="2620"/>
                        <a:pt x="489" y="2607"/>
                      </a:cubicBezTo>
                      <a:cubicBezTo>
                        <a:pt x="543" y="2498"/>
                        <a:pt x="543" y="2417"/>
                        <a:pt x="570" y="2308"/>
                      </a:cubicBezTo>
                      <a:cubicBezTo>
                        <a:pt x="570" y="2227"/>
                        <a:pt x="570" y="2119"/>
                        <a:pt x="597" y="2010"/>
                      </a:cubicBezTo>
                      <a:cubicBezTo>
                        <a:pt x="597" y="1820"/>
                        <a:pt x="625" y="1603"/>
                        <a:pt x="625" y="1413"/>
                      </a:cubicBezTo>
                      <a:cubicBezTo>
                        <a:pt x="625" y="1224"/>
                        <a:pt x="625" y="1007"/>
                        <a:pt x="625" y="817"/>
                      </a:cubicBezTo>
                      <a:lnTo>
                        <a:pt x="625" y="518"/>
                      </a:lnTo>
                      <a:lnTo>
                        <a:pt x="625" y="383"/>
                      </a:lnTo>
                      <a:cubicBezTo>
                        <a:pt x="706" y="410"/>
                        <a:pt x="760" y="437"/>
                        <a:pt x="842" y="491"/>
                      </a:cubicBezTo>
                      <a:cubicBezTo>
                        <a:pt x="814" y="817"/>
                        <a:pt x="787" y="1115"/>
                        <a:pt x="787" y="1441"/>
                      </a:cubicBezTo>
                      <a:cubicBezTo>
                        <a:pt x="787" y="1766"/>
                        <a:pt x="787" y="2091"/>
                        <a:pt x="760" y="2390"/>
                      </a:cubicBezTo>
                      <a:cubicBezTo>
                        <a:pt x="760" y="3041"/>
                        <a:pt x="733" y="3665"/>
                        <a:pt x="706" y="4316"/>
                      </a:cubicBezTo>
                      <a:lnTo>
                        <a:pt x="706" y="4831"/>
                      </a:lnTo>
                      <a:cubicBezTo>
                        <a:pt x="706" y="4994"/>
                        <a:pt x="706" y="5184"/>
                        <a:pt x="733" y="5373"/>
                      </a:cubicBezTo>
                      <a:cubicBezTo>
                        <a:pt x="733" y="5387"/>
                        <a:pt x="753" y="5394"/>
                        <a:pt x="777" y="5394"/>
                      </a:cubicBezTo>
                      <a:cubicBezTo>
                        <a:pt x="801" y="5394"/>
                        <a:pt x="828" y="5387"/>
                        <a:pt x="842" y="5373"/>
                      </a:cubicBezTo>
                      <a:cubicBezTo>
                        <a:pt x="869" y="5211"/>
                        <a:pt x="869" y="5048"/>
                        <a:pt x="869" y="4912"/>
                      </a:cubicBezTo>
                      <a:lnTo>
                        <a:pt x="869" y="4424"/>
                      </a:lnTo>
                      <a:cubicBezTo>
                        <a:pt x="869" y="4099"/>
                        <a:pt x="896" y="3773"/>
                        <a:pt x="896" y="3475"/>
                      </a:cubicBezTo>
                      <a:lnTo>
                        <a:pt x="950" y="1549"/>
                      </a:lnTo>
                      <a:lnTo>
                        <a:pt x="950" y="1034"/>
                      </a:lnTo>
                      <a:cubicBezTo>
                        <a:pt x="950" y="844"/>
                        <a:pt x="950" y="708"/>
                        <a:pt x="923" y="545"/>
                      </a:cubicBezTo>
                      <a:lnTo>
                        <a:pt x="923" y="545"/>
                      </a:lnTo>
                      <a:cubicBezTo>
                        <a:pt x="1031" y="627"/>
                        <a:pt x="1113" y="762"/>
                        <a:pt x="1167" y="871"/>
                      </a:cubicBezTo>
                      <a:cubicBezTo>
                        <a:pt x="1194" y="1034"/>
                        <a:pt x="1194" y="1196"/>
                        <a:pt x="1194" y="1332"/>
                      </a:cubicBezTo>
                      <a:lnTo>
                        <a:pt x="1221" y="1847"/>
                      </a:lnTo>
                      <a:cubicBezTo>
                        <a:pt x="1221" y="2200"/>
                        <a:pt x="1248" y="2525"/>
                        <a:pt x="1276" y="2878"/>
                      </a:cubicBezTo>
                      <a:cubicBezTo>
                        <a:pt x="1276" y="3204"/>
                        <a:pt x="1303" y="3610"/>
                        <a:pt x="1303" y="3990"/>
                      </a:cubicBezTo>
                      <a:cubicBezTo>
                        <a:pt x="1303" y="4072"/>
                        <a:pt x="1357" y="4099"/>
                        <a:pt x="1411" y="4099"/>
                      </a:cubicBezTo>
                      <a:lnTo>
                        <a:pt x="2876" y="4234"/>
                      </a:lnTo>
                      <a:cubicBezTo>
                        <a:pt x="2876" y="4370"/>
                        <a:pt x="2876" y="4506"/>
                        <a:pt x="2876" y="4641"/>
                      </a:cubicBezTo>
                      <a:cubicBezTo>
                        <a:pt x="2876" y="4858"/>
                        <a:pt x="2876" y="5075"/>
                        <a:pt x="2849" y="5292"/>
                      </a:cubicBezTo>
                      <a:cubicBezTo>
                        <a:pt x="2822" y="5509"/>
                        <a:pt x="2849" y="5699"/>
                        <a:pt x="2849" y="5916"/>
                      </a:cubicBezTo>
                      <a:lnTo>
                        <a:pt x="2849" y="6241"/>
                      </a:lnTo>
                      <a:cubicBezTo>
                        <a:pt x="2849" y="6323"/>
                        <a:pt x="2849" y="6431"/>
                        <a:pt x="2876" y="6540"/>
                      </a:cubicBezTo>
                      <a:cubicBezTo>
                        <a:pt x="2889" y="6553"/>
                        <a:pt x="2910" y="6560"/>
                        <a:pt x="2930" y="6560"/>
                      </a:cubicBezTo>
                      <a:cubicBezTo>
                        <a:pt x="2950" y="6560"/>
                        <a:pt x="2971" y="6553"/>
                        <a:pt x="2984" y="6540"/>
                      </a:cubicBezTo>
                      <a:cubicBezTo>
                        <a:pt x="3011" y="6431"/>
                        <a:pt x="3039" y="6323"/>
                        <a:pt x="3039" y="6241"/>
                      </a:cubicBezTo>
                      <a:lnTo>
                        <a:pt x="3039" y="5943"/>
                      </a:lnTo>
                      <a:cubicBezTo>
                        <a:pt x="3039" y="5726"/>
                        <a:pt x="3039" y="5509"/>
                        <a:pt x="3039" y="5292"/>
                      </a:cubicBezTo>
                      <a:cubicBezTo>
                        <a:pt x="3066" y="5075"/>
                        <a:pt x="3039" y="4885"/>
                        <a:pt x="3039" y="4668"/>
                      </a:cubicBezTo>
                      <a:lnTo>
                        <a:pt x="3039" y="4261"/>
                      </a:lnTo>
                      <a:lnTo>
                        <a:pt x="3174" y="4261"/>
                      </a:lnTo>
                      <a:cubicBezTo>
                        <a:pt x="3120" y="4912"/>
                        <a:pt x="3120" y="5536"/>
                        <a:pt x="3120" y="6160"/>
                      </a:cubicBezTo>
                      <a:cubicBezTo>
                        <a:pt x="3093" y="6811"/>
                        <a:pt x="3093" y="7462"/>
                        <a:pt x="3066" y="8113"/>
                      </a:cubicBezTo>
                      <a:cubicBezTo>
                        <a:pt x="3066" y="8493"/>
                        <a:pt x="3039" y="8845"/>
                        <a:pt x="3039" y="9225"/>
                      </a:cubicBezTo>
                      <a:cubicBezTo>
                        <a:pt x="3039" y="9269"/>
                        <a:pt x="3093" y="9314"/>
                        <a:pt x="3142" y="9314"/>
                      </a:cubicBezTo>
                      <a:cubicBezTo>
                        <a:pt x="3153" y="9314"/>
                        <a:pt x="3164" y="9311"/>
                        <a:pt x="3174" y="9306"/>
                      </a:cubicBezTo>
                      <a:cubicBezTo>
                        <a:pt x="3635" y="8954"/>
                        <a:pt x="3635" y="8384"/>
                        <a:pt x="3608" y="7869"/>
                      </a:cubicBezTo>
                      <a:cubicBezTo>
                        <a:pt x="3581" y="7137"/>
                        <a:pt x="3527" y="6404"/>
                        <a:pt x="3473" y="5672"/>
                      </a:cubicBezTo>
                      <a:lnTo>
                        <a:pt x="3418" y="4424"/>
                      </a:lnTo>
                      <a:cubicBezTo>
                        <a:pt x="3418" y="4370"/>
                        <a:pt x="3364" y="4316"/>
                        <a:pt x="3310" y="4316"/>
                      </a:cubicBezTo>
                      <a:lnTo>
                        <a:pt x="3310" y="4289"/>
                      </a:lnTo>
                      <a:lnTo>
                        <a:pt x="4910" y="4424"/>
                      </a:lnTo>
                      <a:cubicBezTo>
                        <a:pt x="4910" y="4587"/>
                        <a:pt x="4937" y="4777"/>
                        <a:pt x="4964" y="4912"/>
                      </a:cubicBezTo>
                      <a:cubicBezTo>
                        <a:pt x="4964" y="5075"/>
                        <a:pt x="4992" y="5319"/>
                        <a:pt x="4992" y="5536"/>
                      </a:cubicBezTo>
                      <a:cubicBezTo>
                        <a:pt x="5019" y="5726"/>
                        <a:pt x="5019" y="5916"/>
                        <a:pt x="5046" y="6133"/>
                      </a:cubicBezTo>
                      <a:lnTo>
                        <a:pt x="5073" y="6431"/>
                      </a:lnTo>
                      <a:cubicBezTo>
                        <a:pt x="5073" y="6540"/>
                        <a:pt x="5100" y="6621"/>
                        <a:pt x="5127" y="6730"/>
                      </a:cubicBezTo>
                      <a:cubicBezTo>
                        <a:pt x="5141" y="6743"/>
                        <a:pt x="5168" y="6750"/>
                        <a:pt x="5192" y="6750"/>
                      </a:cubicBezTo>
                      <a:cubicBezTo>
                        <a:pt x="5215" y="6750"/>
                        <a:pt x="5236" y="6743"/>
                        <a:pt x="5236" y="6730"/>
                      </a:cubicBezTo>
                      <a:cubicBezTo>
                        <a:pt x="5263" y="6621"/>
                        <a:pt x="5263" y="6513"/>
                        <a:pt x="5236" y="6431"/>
                      </a:cubicBezTo>
                      <a:lnTo>
                        <a:pt x="5236" y="6133"/>
                      </a:lnTo>
                      <a:cubicBezTo>
                        <a:pt x="5236" y="5916"/>
                        <a:pt x="5208" y="5726"/>
                        <a:pt x="5181" y="5509"/>
                      </a:cubicBezTo>
                      <a:cubicBezTo>
                        <a:pt x="5154" y="5184"/>
                        <a:pt x="5127" y="4804"/>
                        <a:pt x="5100" y="4451"/>
                      </a:cubicBezTo>
                      <a:lnTo>
                        <a:pt x="5100" y="4451"/>
                      </a:lnTo>
                      <a:lnTo>
                        <a:pt x="5398" y="4478"/>
                      </a:lnTo>
                      <a:cubicBezTo>
                        <a:pt x="5398" y="4614"/>
                        <a:pt x="5398" y="4750"/>
                        <a:pt x="5398" y="4858"/>
                      </a:cubicBezTo>
                      <a:cubicBezTo>
                        <a:pt x="5398" y="5048"/>
                        <a:pt x="5425" y="5238"/>
                        <a:pt x="5425" y="5401"/>
                      </a:cubicBezTo>
                      <a:cubicBezTo>
                        <a:pt x="5453" y="5780"/>
                        <a:pt x="5453" y="6133"/>
                        <a:pt x="5453" y="6486"/>
                      </a:cubicBezTo>
                      <a:cubicBezTo>
                        <a:pt x="5453" y="7191"/>
                        <a:pt x="5453" y="7923"/>
                        <a:pt x="5453" y="8628"/>
                      </a:cubicBezTo>
                      <a:cubicBezTo>
                        <a:pt x="5453" y="8818"/>
                        <a:pt x="5453" y="9035"/>
                        <a:pt x="5425" y="9225"/>
                      </a:cubicBezTo>
                      <a:cubicBezTo>
                        <a:pt x="5398" y="9415"/>
                        <a:pt x="5398" y="9632"/>
                        <a:pt x="5425" y="9822"/>
                      </a:cubicBezTo>
                      <a:cubicBezTo>
                        <a:pt x="5425" y="9859"/>
                        <a:pt x="5442" y="9873"/>
                        <a:pt x="5463" y="9873"/>
                      </a:cubicBezTo>
                      <a:cubicBezTo>
                        <a:pt x="5488" y="9873"/>
                        <a:pt x="5519" y="9852"/>
                        <a:pt x="5534" y="9822"/>
                      </a:cubicBezTo>
                      <a:cubicBezTo>
                        <a:pt x="5561" y="9659"/>
                        <a:pt x="5588" y="9496"/>
                        <a:pt x="5588" y="9306"/>
                      </a:cubicBezTo>
                      <a:cubicBezTo>
                        <a:pt x="5588" y="9117"/>
                        <a:pt x="5615" y="8954"/>
                        <a:pt x="5615" y="8764"/>
                      </a:cubicBezTo>
                      <a:cubicBezTo>
                        <a:pt x="5642" y="8411"/>
                        <a:pt x="5642" y="8059"/>
                        <a:pt x="5670" y="7706"/>
                      </a:cubicBezTo>
                      <a:cubicBezTo>
                        <a:pt x="5670" y="6974"/>
                        <a:pt x="5642" y="6269"/>
                        <a:pt x="5615" y="5536"/>
                      </a:cubicBezTo>
                      <a:cubicBezTo>
                        <a:pt x="5615" y="5346"/>
                        <a:pt x="5615" y="5156"/>
                        <a:pt x="5588" y="4967"/>
                      </a:cubicBezTo>
                      <a:cubicBezTo>
                        <a:pt x="5588" y="4858"/>
                        <a:pt x="5561" y="4750"/>
                        <a:pt x="5561" y="4641"/>
                      </a:cubicBezTo>
                      <a:cubicBezTo>
                        <a:pt x="5561" y="4587"/>
                        <a:pt x="5561" y="4560"/>
                        <a:pt x="5534" y="4506"/>
                      </a:cubicBezTo>
                      <a:lnTo>
                        <a:pt x="5534" y="4506"/>
                      </a:lnTo>
                      <a:lnTo>
                        <a:pt x="6510" y="4587"/>
                      </a:lnTo>
                      <a:cubicBezTo>
                        <a:pt x="6538" y="4585"/>
                        <a:pt x="6565" y="4583"/>
                        <a:pt x="6593" y="4583"/>
                      </a:cubicBezTo>
                      <a:cubicBezTo>
                        <a:pt x="6890" y="4583"/>
                        <a:pt x="7180" y="4716"/>
                        <a:pt x="7378" y="4939"/>
                      </a:cubicBezTo>
                      <a:cubicBezTo>
                        <a:pt x="7514" y="5184"/>
                        <a:pt x="7568" y="5482"/>
                        <a:pt x="7568" y="5780"/>
                      </a:cubicBezTo>
                      <a:cubicBezTo>
                        <a:pt x="7568" y="6621"/>
                        <a:pt x="7568" y="7462"/>
                        <a:pt x="7541" y="8276"/>
                      </a:cubicBezTo>
                      <a:cubicBezTo>
                        <a:pt x="7541" y="9252"/>
                        <a:pt x="7514" y="10202"/>
                        <a:pt x="7541" y="11178"/>
                      </a:cubicBezTo>
                      <a:cubicBezTo>
                        <a:pt x="7555" y="11232"/>
                        <a:pt x="7602" y="11259"/>
                        <a:pt x="7646" y="11259"/>
                      </a:cubicBezTo>
                      <a:cubicBezTo>
                        <a:pt x="7690" y="11259"/>
                        <a:pt x="7731" y="11232"/>
                        <a:pt x="7731" y="11178"/>
                      </a:cubicBezTo>
                      <a:cubicBezTo>
                        <a:pt x="7785" y="9415"/>
                        <a:pt x="7785" y="7652"/>
                        <a:pt x="7785" y="5916"/>
                      </a:cubicBezTo>
                      <a:cubicBezTo>
                        <a:pt x="7812" y="5590"/>
                        <a:pt x="7758" y="5292"/>
                        <a:pt x="7650" y="4994"/>
                      </a:cubicBezTo>
                      <a:cubicBezTo>
                        <a:pt x="7541" y="4668"/>
                        <a:pt x="7243" y="4451"/>
                        <a:pt x="6917" y="4397"/>
                      </a:cubicBezTo>
                      <a:cubicBezTo>
                        <a:pt x="6727" y="4370"/>
                        <a:pt x="6538" y="4343"/>
                        <a:pt x="6348" y="4343"/>
                      </a:cubicBezTo>
                      <a:lnTo>
                        <a:pt x="5670" y="4289"/>
                      </a:lnTo>
                      <a:lnTo>
                        <a:pt x="4341" y="4153"/>
                      </a:lnTo>
                      <a:lnTo>
                        <a:pt x="3120" y="4044"/>
                      </a:lnTo>
                      <a:cubicBezTo>
                        <a:pt x="3147" y="3882"/>
                        <a:pt x="3174" y="3692"/>
                        <a:pt x="3174" y="3529"/>
                      </a:cubicBezTo>
                      <a:cubicBezTo>
                        <a:pt x="3174" y="3448"/>
                        <a:pt x="3201" y="3339"/>
                        <a:pt x="3201" y="3258"/>
                      </a:cubicBezTo>
                      <a:cubicBezTo>
                        <a:pt x="3201" y="3176"/>
                        <a:pt x="3201" y="3095"/>
                        <a:pt x="3174" y="3014"/>
                      </a:cubicBezTo>
                      <a:cubicBezTo>
                        <a:pt x="3163" y="2991"/>
                        <a:pt x="3151" y="2982"/>
                        <a:pt x="3140" y="2982"/>
                      </a:cubicBezTo>
                      <a:cubicBezTo>
                        <a:pt x="3124" y="2982"/>
                        <a:pt x="3108" y="2998"/>
                        <a:pt x="3093" y="3014"/>
                      </a:cubicBezTo>
                      <a:cubicBezTo>
                        <a:pt x="3066" y="3068"/>
                        <a:pt x="3039" y="3149"/>
                        <a:pt x="3039" y="3231"/>
                      </a:cubicBezTo>
                      <a:cubicBezTo>
                        <a:pt x="3011" y="3339"/>
                        <a:pt x="3011" y="3421"/>
                        <a:pt x="3011" y="3502"/>
                      </a:cubicBezTo>
                      <a:cubicBezTo>
                        <a:pt x="3011" y="3692"/>
                        <a:pt x="2984" y="3855"/>
                        <a:pt x="2984" y="4017"/>
                      </a:cubicBezTo>
                      <a:cubicBezTo>
                        <a:pt x="2973" y="4006"/>
                        <a:pt x="2962" y="3999"/>
                        <a:pt x="2951" y="3999"/>
                      </a:cubicBezTo>
                      <a:cubicBezTo>
                        <a:pt x="2935" y="3999"/>
                        <a:pt x="2919" y="4013"/>
                        <a:pt x="2903" y="4044"/>
                      </a:cubicBezTo>
                      <a:lnTo>
                        <a:pt x="2252" y="3990"/>
                      </a:lnTo>
                      <a:cubicBezTo>
                        <a:pt x="2279" y="3963"/>
                        <a:pt x="2279" y="3963"/>
                        <a:pt x="2279" y="3936"/>
                      </a:cubicBezTo>
                      <a:cubicBezTo>
                        <a:pt x="2333" y="3692"/>
                        <a:pt x="2333" y="3448"/>
                        <a:pt x="2360" y="3176"/>
                      </a:cubicBezTo>
                      <a:cubicBezTo>
                        <a:pt x="2360" y="2932"/>
                        <a:pt x="2388" y="2688"/>
                        <a:pt x="2388" y="2417"/>
                      </a:cubicBezTo>
                      <a:cubicBezTo>
                        <a:pt x="2415" y="1902"/>
                        <a:pt x="2442" y="1413"/>
                        <a:pt x="2469" y="898"/>
                      </a:cubicBezTo>
                      <a:cubicBezTo>
                        <a:pt x="2469" y="762"/>
                        <a:pt x="2469" y="627"/>
                        <a:pt x="2496" y="491"/>
                      </a:cubicBezTo>
                      <a:cubicBezTo>
                        <a:pt x="2523" y="328"/>
                        <a:pt x="2523" y="193"/>
                        <a:pt x="2496" y="57"/>
                      </a:cubicBezTo>
                      <a:cubicBezTo>
                        <a:pt x="2479" y="24"/>
                        <a:pt x="2442" y="1"/>
                        <a:pt x="2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51;p31"/>
                <p:cNvSpPr/>
                <p:nvPr/>
              </p:nvSpPr>
              <p:spPr>
                <a:xfrm>
                  <a:off x="3061025" y="3459125"/>
                  <a:ext cx="188950" cy="2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8" h="10043" extrusionOk="0">
                      <a:moveTo>
                        <a:pt x="2201" y="0"/>
                      </a:moveTo>
                      <a:cubicBezTo>
                        <a:pt x="2184" y="0"/>
                        <a:pt x="2171" y="7"/>
                        <a:pt x="2171" y="20"/>
                      </a:cubicBezTo>
                      <a:cubicBezTo>
                        <a:pt x="2116" y="237"/>
                        <a:pt x="2089" y="427"/>
                        <a:pt x="2116" y="644"/>
                      </a:cubicBezTo>
                      <a:lnTo>
                        <a:pt x="2116" y="1241"/>
                      </a:lnTo>
                      <a:lnTo>
                        <a:pt x="2116" y="1865"/>
                      </a:lnTo>
                      <a:lnTo>
                        <a:pt x="2116" y="2163"/>
                      </a:lnTo>
                      <a:lnTo>
                        <a:pt x="2116" y="2299"/>
                      </a:lnTo>
                      <a:lnTo>
                        <a:pt x="2116" y="2326"/>
                      </a:lnTo>
                      <a:lnTo>
                        <a:pt x="2116" y="2353"/>
                      </a:lnTo>
                      <a:cubicBezTo>
                        <a:pt x="2089" y="2380"/>
                        <a:pt x="2089" y="2407"/>
                        <a:pt x="2116" y="2434"/>
                      </a:cubicBezTo>
                      <a:lnTo>
                        <a:pt x="1709" y="2380"/>
                      </a:lnTo>
                      <a:lnTo>
                        <a:pt x="1031" y="2299"/>
                      </a:lnTo>
                      <a:lnTo>
                        <a:pt x="706" y="2245"/>
                      </a:lnTo>
                      <a:lnTo>
                        <a:pt x="516" y="2217"/>
                      </a:lnTo>
                      <a:lnTo>
                        <a:pt x="380" y="2217"/>
                      </a:lnTo>
                      <a:cubicBezTo>
                        <a:pt x="299" y="2190"/>
                        <a:pt x="299" y="2028"/>
                        <a:pt x="272" y="1973"/>
                      </a:cubicBezTo>
                      <a:cubicBezTo>
                        <a:pt x="272" y="1892"/>
                        <a:pt x="245" y="1729"/>
                        <a:pt x="245" y="1621"/>
                      </a:cubicBezTo>
                      <a:cubicBezTo>
                        <a:pt x="218" y="1404"/>
                        <a:pt x="218" y="1160"/>
                        <a:pt x="191" y="943"/>
                      </a:cubicBezTo>
                      <a:cubicBezTo>
                        <a:pt x="191" y="895"/>
                        <a:pt x="154" y="866"/>
                        <a:pt x="123" y="866"/>
                      </a:cubicBezTo>
                      <a:cubicBezTo>
                        <a:pt x="101" y="866"/>
                        <a:pt x="82" y="881"/>
                        <a:pt x="82" y="916"/>
                      </a:cubicBezTo>
                      <a:cubicBezTo>
                        <a:pt x="1" y="1322"/>
                        <a:pt x="28" y="1756"/>
                        <a:pt x="109" y="2163"/>
                      </a:cubicBezTo>
                      <a:cubicBezTo>
                        <a:pt x="136" y="2245"/>
                        <a:pt x="163" y="2299"/>
                        <a:pt x="218" y="2353"/>
                      </a:cubicBezTo>
                      <a:cubicBezTo>
                        <a:pt x="299" y="2407"/>
                        <a:pt x="380" y="2434"/>
                        <a:pt x="489" y="2434"/>
                      </a:cubicBezTo>
                      <a:lnTo>
                        <a:pt x="625" y="2434"/>
                      </a:lnTo>
                      <a:cubicBezTo>
                        <a:pt x="597" y="2597"/>
                        <a:pt x="597" y="2760"/>
                        <a:pt x="625" y="2923"/>
                      </a:cubicBezTo>
                      <a:lnTo>
                        <a:pt x="625" y="3411"/>
                      </a:lnTo>
                      <a:lnTo>
                        <a:pt x="625" y="3872"/>
                      </a:lnTo>
                      <a:cubicBezTo>
                        <a:pt x="625" y="4035"/>
                        <a:pt x="652" y="4198"/>
                        <a:pt x="679" y="4360"/>
                      </a:cubicBezTo>
                      <a:cubicBezTo>
                        <a:pt x="679" y="4387"/>
                        <a:pt x="699" y="4401"/>
                        <a:pt x="719" y="4401"/>
                      </a:cubicBezTo>
                      <a:cubicBezTo>
                        <a:pt x="740" y="4401"/>
                        <a:pt x="760" y="4387"/>
                        <a:pt x="760" y="4360"/>
                      </a:cubicBezTo>
                      <a:cubicBezTo>
                        <a:pt x="787" y="4198"/>
                        <a:pt x="787" y="4062"/>
                        <a:pt x="787" y="3899"/>
                      </a:cubicBezTo>
                      <a:lnTo>
                        <a:pt x="787" y="3411"/>
                      </a:lnTo>
                      <a:lnTo>
                        <a:pt x="787" y="2923"/>
                      </a:lnTo>
                      <a:cubicBezTo>
                        <a:pt x="787" y="2760"/>
                        <a:pt x="787" y="2597"/>
                        <a:pt x="733" y="2434"/>
                      </a:cubicBezTo>
                      <a:lnTo>
                        <a:pt x="733" y="2434"/>
                      </a:lnTo>
                      <a:lnTo>
                        <a:pt x="1031" y="2489"/>
                      </a:lnTo>
                      <a:cubicBezTo>
                        <a:pt x="1004" y="3113"/>
                        <a:pt x="1004" y="3709"/>
                        <a:pt x="977" y="4333"/>
                      </a:cubicBezTo>
                      <a:cubicBezTo>
                        <a:pt x="950" y="4957"/>
                        <a:pt x="950" y="5662"/>
                        <a:pt x="923" y="6313"/>
                      </a:cubicBezTo>
                      <a:cubicBezTo>
                        <a:pt x="896" y="6693"/>
                        <a:pt x="896" y="7046"/>
                        <a:pt x="950" y="7425"/>
                      </a:cubicBezTo>
                      <a:cubicBezTo>
                        <a:pt x="950" y="7439"/>
                        <a:pt x="970" y="7446"/>
                        <a:pt x="991" y="7446"/>
                      </a:cubicBezTo>
                      <a:cubicBezTo>
                        <a:pt x="1011" y="7446"/>
                        <a:pt x="1031" y="7439"/>
                        <a:pt x="1031" y="7425"/>
                      </a:cubicBezTo>
                      <a:cubicBezTo>
                        <a:pt x="1086" y="7100"/>
                        <a:pt x="1113" y="6774"/>
                        <a:pt x="1113" y="6449"/>
                      </a:cubicBezTo>
                      <a:cubicBezTo>
                        <a:pt x="1113" y="6123"/>
                        <a:pt x="1113" y="5798"/>
                        <a:pt x="1140" y="5472"/>
                      </a:cubicBezTo>
                      <a:cubicBezTo>
                        <a:pt x="1140" y="4821"/>
                        <a:pt x="1167" y="4143"/>
                        <a:pt x="1167" y="3492"/>
                      </a:cubicBezTo>
                      <a:lnTo>
                        <a:pt x="1167" y="2516"/>
                      </a:lnTo>
                      <a:lnTo>
                        <a:pt x="2415" y="2651"/>
                      </a:lnTo>
                      <a:cubicBezTo>
                        <a:pt x="2496" y="2651"/>
                        <a:pt x="2577" y="2679"/>
                        <a:pt x="2659" y="2706"/>
                      </a:cubicBezTo>
                      <a:cubicBezTo>
                        <a:pt x="2740" y="2733"/>
                        <a:pt x="2767" y="2814"/>
                        <a:pt x="2794" y="2868"/>
                      </a:cubicBezTo>
                      <a:cubicBezTo>
                        <a:pt x="2822" y="3058"/>
                        <a:pt x="2822" y="3248"/>
                        <a:pt x="2849" y="3438"/>
                      </a:cubicBezTo>
                      <a:cubicBezTo>
                        <a:pt x="2849" y="3872"/>
                        <a:pt x="2849" y="4306"/>
                        <a:pt x="2849" y="4740"/>
                      </a:cubicBezTo>
                      <a:cubicBezTo>
                        <a:pt x="2849" y="4957"/>
                        <a:pt x="2822" y="5174"/>
                        <a:pt x="2794" y="5391"/>
                      </a:cubicBezTo>
                      <a:cubicBezTo>
                        <a:pt x="2794" y="5581"/>
                        <a:pt x="2767" y="5716"/>
                        <a:pt x="2767" y="5906"/>
                      </a:cubicBezTo>
                      <a:cubicBezTo>
                        <a:pt x="2767" y="6042"/>
                        <a:pt x="2794" y="6205"/>
                        <a:pt x="2876" y="6340"/>
                      </a:cubicBezTo>
                      <a:lnTo>
                        <a:pt x="2876" y="6639"/>
                      </a:lnTo>
                      <a:lnTo>
                        <a:pt x="2876" y="7046"/>
                      </a:lnTo>
                      <a:lnTo>
                        <a:pt x="2876" y="7452"/>
                      </a:lnTo>
                      <a:cubicBezTo>
                        <a:pt x="2849" y="7588"/>
                        <a:pt x="2876" y="7724"/>
                        <a:pt x="2903" y="7859"/>
                      </a:cubicBezTo>
                      <a:cubicBezTo>
                        <a:pt x="2917" y="7873"/>
                        <a:pt x="2937" y="7880"/>
                        <a:pt x="2957" y="7880"/>
                      </a:cubicBezTo>
                      <a:cubicBezTo>
                        <a:pt x="2978" y="7880"/>
                        <a:pt x="2998" y="7873"/>
                        <a:pt x="3011" y="7859"/>
                      </a:cubicBezTo>
                      <a:cubicBezTo>
                        <a:pt x="3039" y="7724"/>
                        <a:pt x="3039" y="7588"/>
                        <a:pt x="3039" y="7452"/>
                      </a:cubicBezTo>
                      <a:lnTo>
                        <a:pt x="3039" y="7073"/>
                      </a:lnTo>
                      <a:lnTo>
                        <a:pt x="3039" y="6666"/>
                      </a:lnTo>
                      <a:lnTo>
                        <a:pt x="3039" y="6530"/>
                      </a:lnTo>
                      <a:cubicBezTo>
                        <a:pt x="3120" y="6584"/>
                        <a:pt x="3201" y="6639"/>
                        <a:pt x="3310" y="6666"/>
                      </a:cubicBezTo>
                      <a:lnTo>
                        <a:pt x="3310" y="6693"/>
                      </a:lnTo>
                      <a:lnTo>
                        <a:pt x="3310" y="6910"/>
                      </a:lnTo>
                      <a:lnTo>
                        <a:pt x="3310" y="7371"/>
                      </a:lnTo>
                      <a:lnTo>
                        <a:pt x="3310" y="8239"/>
                      </a:lnTo>
                      <a:lnTo>
                        <a:pt x="3310" y="9107"/>
                      </a:lnTo>
                      <a:lnTo>
                        <a:pt x="3310" y="9568"/>
                      </a:lnTo>
                      <a:cubicBezTo>
                        <a:pt x="3283" y="9704"/>
                        <a:pt x="3310" y="9866"/>
                        <a:pt x="3337" y="10002"/>
                      </a:cubicBezTo>
                      <a:cubicBezTo>
                        <a:pt x="3337" y="10029"/>
                        <a:pt x="3357" y="10043"/>
                        <a:pt x="3381" y="10043"/>
                      </a:cubicBezTo>
                      <a:cubicBezTo>
                        <a:pt x="3405" y="10043"/>
                        <a:pt x="3432" y="10029"/>
                        <a:pt x="3445" y="10002"/>
                      </a:cubicBezTo>
                      <a:cubicBezTo>
                        <a:pt x="3473" y="9866"/>
                        <a:pt x="3500" y="9704"/>
                        <a:pt x="3500" y="9568"/>
                      </a:cubicBezTo>
                      <a:lnTo>
                        <a:pt x="3500" y="9107"/>
                      </a:lnTo>
                      <a:lnTo>
                        <a:pt x="3500" y="8239"/>
                      </a:lnTo>
                      <a:lnTo>
                        <a:pt x="3500" y="7371"/>
                      </a:lnTo>
                      <a:lnTo>
                        <a:pt x="3500" y="6910"/>
                      </a:lnTo>
                      <a:lnTo>
                        <a:pt x="3500" y="6693"/>
                      </a:lnTo>
                      <a:cubicBezTo>
                        <a:pt x="3825" y="6801"/>
                        <a:pt x="4205" y="6856"/>
                        <a:pt x="4557" y="6937"/>
                      </a:cubicBezTo>
                      <a:cubicBezTo>
                        <a:pt x="5507" y="7154"/>
                        <a:pt x="6456" y="7371"/>
                        <a:pt x="7406" y="7561"/>
                      </a:cubicBezTo>
                      <a:cubicBezTo>
                        <a:pt x="7411" y="7563"/>
                        <a:pt x="7416" y="7564"/>
                        <a:pt x="7422" y="7564"/>
                      </a:cubicBezTo>
                      <a:cubicBezTo>
                        <a:pt x="7497" y="7564"/>
                        <a:pt x="7557" y="7395"/>
                        <a:pt x="7406" y="7344"/>
                      </a:cubicBezTo>
                      <a:cubicBezTo>
                        <a:pt x="6863" y="7208"/>
                        <a:pt x="6321" y="7100"/>
                        <a:pt x="5778" y="6991"/>
                      </a:cubicBezTo>
                      <a:cubicBezTo>
                        <a:pt x="5751" y="6530"/>
                        <a:pt x="5697" y="6042"/>
                        <a:pt x="5642" y="5581"/>
                      </a:cubicBezTo>
                      <a:lnTo>
                        <a:pt x="5642" y="5581"/>
                      </a:lnTo>
                      <a:cubicBezTo>
                        <a:pt x="5650" y="5589"/>
                        <a:pt x="5658" y="5592"/>
                        <a:pt x="5666" y="5592"/>
                      </a:cubicBezTo>
                      <a:cubicBezTo>
                        <a:pt x="5685" y="5592"/>
                        <a:pt x="5705" y="5573"/>
                        <a:pt x="5724" y="5554"/>
                      </a:cubicBezTo>
                      <a:cubicBezTo>
                        <a:pt x="5724" y="5445"/>
                        <a:pt x="5751" y="5310"/>
                        <a:pt x="5724" y="5174"/>
                      </a:cubicBezTo>
                      <a:lnTo>
                        <a:pt x="5724" y="4767"/>
                      </a:lnTo>
                      <a:lnTo>
                        <a:pt x="5724" y="3953"/>
                      </a:lnTo>
                      <a:cubicBezTo>
                        <a:pt x="5724" y="3940"/>
                        <a:pt x="5703" y="3933"/>
                        <a:pt x="5683" y="3933"/>
                      </a:cubicBezTo>
                      <a:cubicBezTo>
                        <a:pt x="5663" y="3933"/>
                        <a:pt x="5642" y="3940"/>
                        <a:pt x="5642" y="3953"/>
                      </a:cubicBezTo>
                      <a:lnTo>
                        <a:pt x="5642" y="4767"/>
                      </a:lnTo>
                      <a:lnTo>
                        <a:pt x="5642" y="4984"/>
                      </a:lnTo>
                      <a:cubicBezTo>
                        <a:pt x="5615" y="4632"/>
                        <a:pt x="5588" y="4279"/>
                        <a:pt x="5561" y="3926"/>
                      </a:cubicBezTo>
                      <a:cubicBezTo>
                        <a:pt x="5588" y="3791"/>
                        <a:pt x="5588" y="3682"/>
                        <a:pt x="5588" y="3547"/>
                      </a:cubicBezTo>
                      <a:lnTo>
                        <a:pt x="5588" y="3058"/>
                      </a:lnTo>
                      <a:lnTo>
                        <a:pt x="5588" y="2028"/>
                      </a:lnTo>
                      <a:cubicBezTo>
                        <a:pt x="5588" y="1987"/>
                        <a:pt x="5561" y="1967"/>
                        <a:pt x="5534" y="1967"/>
                      </a:cubicBezTo>
                      <a:cubicBezTo>
                        <a:pt x="5507" y="1967"/>
                        <a:pt x="5480" y="1987"/>
                        <a:pt x="5480" y="2028"/>
                      </a:cubicBezTo>
                      <a:lnTo>
                        <a:pt x="5480" y="2977"/>
                      </a:lnTo>
                      <a:cubicBezTo>
                        <a:pt x="5453" y="2977"/>
                        <a:pt x="5425" y="3004"/>
                        <a:pt x="5425" y="3031"/>
                      </a:cubicBezTo>
                      <a:cubicBezTo>
                        <a:pt x="5398" y="3140"/>
                        <a:pt x="5371" y="3275"/>
                        <a:pt x="5398" y="3384"/>
                      </a:cubicBezTo>
                      <a:lnTo>
                        <a:pt x="5398" y="3791"/>
                      </a:lnTo>
                      <a:cubicBezTo>
                        <a:pt x="5398" y="4062"/>
                        <a:pt x="5398" y="4306"/>
                        <a:pt x="5425" y="4577"/>
                      </a:cubicBezTo>
                      <a:cubicBezTo>
                        <a:pt x="5453" y="5093"/>
                        <a:pt x="5507" y="5608"/>
                        <a:pt x="5561" y="6123"/>
                      </a:cubicBezTo>
                      <a:cubicBezTo>
                        <a:pt x="5588" y="6395"/>
                        <a:pt x="5615" y="6666"/>
                        <a:pt x="5670" y="6937"/>
                      </a:cubicBezTo>
                      <a:lnTo>
                        <a:pt x="4991" y="6774"/>
                      </a:lnTo>
                      <a:lnTo>
                        <a:pt x="3988" y="6557"/>
                      </a:lnTo>
                      <a:cubicBezTo>
                        <a:pt x="4015" y="6340"/>
                        <a:pt x="3988" y="6123"/>
                        <a:pt x="3988" y="5906"/>
                      </a:cubicBezTo>
                      <a:lnTo>
                        <a:pt x="3988" y="5527"/>
                      </a:lnTo>
                      <a:cubicBezTo>
                        <a:pt x="3988" y="5391"/>
                        <a:pt x="3961" y="5255"/>
                        <a:pt x="3934" y="5147"/>
                      </a:cubicBezTo>
                      <a:cubicBezTo>
                        <a:pt x="3920" y="5120"/>
                        <a:pt x="3907" y="5106"/>
                        <a:pt x="3893" y="5106"/>
                      </a:cubicBezTo>
                      <a:cubicBezTo>
                        <a:pt x="3879" y="5106"/>
                        <a:pt x="3866" y="5120"/>
                        <a:pt x="3852" y="5147"/>
                      </a:cubicBezTo>
                      <a:cubicBezTo>
                        <a:pt x="3825" y="5255"/>
                        <a:pt x="3798" y="5391"/>
                        <a:pt x="3825" y="5527"/>
                      </a:cubicBezTo>
                      <a:lnTo>
                        <a:pt x="3825" y="5906"/>
                      </a:lnTo>
                      <a:lnTo>
                        <a:pt x="3825" y="6530"/>
                      </a:lnTo>
                      <a:lnTo>
                        <a:pt x="3717" y="6503"/>
                      </a:lnTo>
                      <a:lnTo>
                        <a:pt x="3418" y="6449"/>
                      </a:lnTo>
                      <a:cubicBezTo>
                        <a:pt x="3405" y="6435"/>
                        <a:pt x="3391" y="6428"/>
                        <a:pt x="3378" y="6428"/>
                      </a:cubicBezTo>
                      <a:cubicBezTo>
                        <a:pt x="3364" y="6428"/>
                        <a:pt x="3350" y="6435"/>
                        <a:pt x="3337" y="6449"/>
                      </a:cubicBezTo>
                      <a:cubicBezTo>
                        <a:pt x="3283" y="6422"/>
                        <a:pt x="3201" y="6395"/>
                        <a:pt x="3147" y="6367"/>
                      </a:cubicBezTo>
                      <a:cubicBezTo>
                        <a:pt x="3066" y="6286"/>
                        <a:pt x="2984" y="6178"/>
                        <a:pt x="2984" y="6042"/>
                      </a:cubicBezTo>
                      <a:cubicBezTo>
                        <a:pt x="2957" y="5879"/>
                        <a:pt x="2957" y="5716"/>
                        <a:pt x="2984" y="5581"/>
                      </a:cubicBezTo>
                      <a:cubicBezTo>
                        <a:pt x="2984" y="5364"/>
                        <a:pt x="3011" y="5174"/>
                        <a:pt x="3039" y="4957"/>
                      </a:cubicBezTo>
                      <a:cubicBezTo>
                        <a:pt x="3039" y="4523"/>
                        <a:pt x="3066" y="4116"/>
                        <a:pt x="3039" y="3682"/>
                      </a:cubicBezTo>
                      <a:cubicBezTo>
                        <a:pt x="3039" y="3492"/>
                        <a:pt x="3011" y="3275"/>
                        <a:pt x="2984" y="3058"/>
                      </a:cubicBezTo>
                      <a:cubicBezTo>
                        <a:pt x="2984" y="2896"/>
                        <a:pt x="2957" y="2760"/>
                        <a:pt x="2849" y="2624"/>
                      </a:cubicBezTo>
                      <a:cubicBezTo>
                        <a:pt x="2713" y="2516"/>
                        <a:pt x="2523" y="2462"/>
                        <a:pt x="2333" y="2462"/>
                      </a:cubicBezTo>
                      <a:lnTo>
                        <a:pt x="2198" y="2462"/>
                      </a:lnTo>
                      <a:cubicBezTo>
                        <a:pt x="2333" y="2407"/>
                        <a:pt x="2306" y="2163"/>
                        <a:pt x="2306" y="2055"/>
                      </a:cubicBezTo>
                      <a:lnTo>
                        <a:pt x="2306" y="1377"/>
                      </a:lnTo>
                      <a:lnTo>
                        <a:pt x="2306" y="699"/>
                      </a:lnTo>
                      <a:cubicBezTo>
                        <a:pt x="2333" y="482"/>
                        <a:pt x="2306" y="265"/>
                        <a:pt x="2252" y="20"/>
                      </a:cubicBezTo>
                      <a:cubicBezTo>
                        <a:pt x="2238" y="7"/>
                        <a:pt x="2218" y="0"/>
                        <a:pt x="2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31"/>
                <p:cNvSpPr/>
                <p:nvPr/>
              </p:nvSpPr>
              <p:spPr>
                <a:xfrm>
                  <a:off x="2631800" y="4065675"/>
                  <a:ext cx="6800" cy="20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8199" extrusionOk="0">
                      <a:moveTo>
                        <a:pt x="190" y="0"/>
                      </a:moveTo>
                      <a:cubicBezTo>
                        <a:pt x="163" y="0"/>
                        <a:pt x="136" y="21"/>
                        <a:pt x="136" y="61"/>
                      </a:cubicBezTo>
                      <a:cubicBezTo>
                        <a:pt x="109" y="604"/>
                        <a:pt x="82" y="1119"/>
                        <a:pt x="82" y="1635"/>
                      </a:cubicBezTo>
                      <a:cubicBezTo>
                        <a:pt x="55" y="2150"/>
                        <a:pt x="55" y="2692"/>
                        <a:pt x="55" y="3208"/>
                      </a:cubicBezTo>
                      <a:lnTo>
                        <a:pt x="0" y="6354"/>
                      </a:lnTo>
                      <a:lnTo>
                        <a:pt x="0" y="7222"/>
                      </a:lnTo>
                      <a:lnTo>
                        <a:pt x="0" y="8117"/>
                      </a:lnTo>
                      <a:cubicBezTo>
                        <a:pt x="14" y="8171"/>
                        <a:pt x="61" y="8199"/>
                        <a:pt x="109" y="8199"/>
                      </a:cubicBezTo>
                      <a:cubicBezTo>
                        <a:pt x="156" y="8199"/>
                        <a:pt x="204" y="8171"/>
                        <a:pt x="217" y="8117"/>
                      </a:cubicBezTo>
                      <a:cubicBezTo>
                        <a:pt x="217" y="7602"/>
                        <a:pt x="217" y="7086"/>
                        <a:pt x="217" y="6571"/>
                      </a:cubicBezTo>
                      <a:cubicBezTo>
                        <a:pt x="244" y="6029"/>
                        <a:pt x="217" y="5513"/>
                        <a:pt x="244" y="4971"/>
                      </a:cubicBezTo>
                      <a:cubicBezTo>
                        <a:pt x="244" y="3940"/>
                        <a:pt x="244" y="2882"/>
                        <a:pt x="272" y="1852"/>
                      </a:cubicBezTo>
                      <a:cubicBezTo>
                        <a:pt x="272" y="1255"/>
                        <a:pt x="272" y="658"/>
                        <a:pt x="244" y="61"/>
                      </a:cubicBezTo>
                      <a:cubicBezTo>
                        <a:pt x="244" y="21"/>
                        <a:pt x="217" y="0"/>
                        <a:pt x="1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31"/>
                <p:cNvSpPr/>
                <p:nvPr/>
              </p:nvSpPr>
              <p:spPr>
                <a:xfrm>
                  <a:off x="2641975" y="4101450"/>
                  <a:ext cx="6125" cy="10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" h="4188" extrusionOk="0">
                      <a:moveTo>
                        <a:pt x="173" y="0"/>
                      </a:moveTo>
                      <a:cubicBezTo>
                        <a:pt x="149" y="0"/>
                        <a:pt x="122" y="14"/>
                        <a:pt x="109" y="41"/>
                      </a:cubicBezTo>
                      <a:cubicBezTo>
                        <a:pt x="109" y="312"/>
                        <a:pt x="54" y="583"/>
                        <a:pt x="54" y="855"/>
                      </a:cubicBezTo>
                      <a:cubicBezTo>
                        <a:pt x="27" y="1099"/>
                        <a:pt x="27" y="1370"/>
                        <a:pt x="27" y="1641"/>
                      </a:cubicBezTo>
                      <a:lnTo>
                        <a:pt x="27" y="3241"/>
                      </a:lnTo>
                      <a:lnTo>
                        <a:pt x="27" y="3703"/>
                      </a:lnTo>
                      <a:cubicBezTo>
                        <a:pt x="0" y="3838"/>
                        <a:pt x="27" y="4001"/>
                        <a:pt x="82" y="4137"/>
                      </a:cubicBezTo>
                      <a:cubicBezTo>
                        <a:pt x="94" y="4173"/>
                        <a:pt x="117" y="4188"/>
                        <a:pt x="141" y="4188"/>
                      </a:cubicBezTo>
                      <a:cubicBezTo>
                        <a:pt x="171" y="4188"/>
                        <a:pt x="202" y="4166"/>
                        <a:pt x="217" y="4137"/>
                      </a:cubicBezTo>
                      <a:cubicBezTo>
                        <a:pt x="244" y="4001"/>
                        <a:pt x="244" y="3865"/>
                        <a:pt x="217" y="3730"/>
                      </a:cubicBezTo>
                      <a:cubicBezTo>
                        <a:pt x="244" y="3594"/>
                        <a:pt x="217" y="3458"/>
                        <a:pt x="217" y="3323"/>
                      </a:cubicBezTo>
                      <a:cubicBezTo>
                        <a:pt x="217" y="3079"/>
                        <a:pt x="217" y="2807"/>
                        <a:pt x="217" y="2536"/>
                      </a:cubicBezTo>
                      <a:lnTo>
                        <a:pt x="217" y="936"/>
                      </a:lnTo>
                      <a:lnTo>
                        <a:pt x="217" y="41"/>
                      </a:lnTo>
                      <a:cubicBezTo>
                        <a:pt x="217" y="14"/>
                        <a:pt x="197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1"/>
                <p:cNvSpPr/>
                <p:nvPr/>
              </p:nvSpPr>
              <p:spPr>
                <a:xfrm>
                  <a:off x="3162750" y="3566425"/>
                  <a:ext cx="4775" cy="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" h="1954" extrusionOk="0">
                      <a:moveTo>
                        <a:pt x="68" y="0"/>
                      </a:moveTo>
                      <a:cubicBezTo>
                        <a:pt x="48" y="0"/>
                        <a:pt x="27" y="14"/>
                        <a:pt x="27" y="41"/>
                      </a:cubicBezTo>
                      <a:cubicBezTo>
                        <a:pt x="0" y="367"/>
                        <a:pt x="0" y="692"/>
                        <a:pt x="0" y="1018"/>
                      </a:cubicBezTo>
                      <a:cubicBezTo>
                        <a:pt x="0" y="1153"/>
                        <a:pt x="27" y="1316"/>
                        <a:pt x="27" y="1479"/>
                      </a:cubicBezTo>
                      <a:cubicBezTo>
                        <a:pt x="27" y="1533"/>
                        <a:pt x="27" y="1614"/>
                        <a:pt x="55" y="1696"/>
                      </a:cubicBezTo>
                      <a:cubicBezTo>
                        <a:pt x="55" y="1777"/>
                        <a:pt x="55" y="1858"/>
                        <a:pt x="82" y="1913"/>
                      </a:cubicBezTo>
                      <a:cubicBezTo>
                        <a:pt x="95" y="1940"/>
                        <a:pt x="116" y="1953"/>
                        <a:pt x="136" y="1953"/>
                      </a:cubicBezTo>
                      <a:cubicBezTo>
                        <a:pt x="156" y="1953"/>
                        <a:pt x="177" y="1940"/>
                        <a:pt x="190" y="1913"/>
                      </a:cubicBezTo>
                      <a:cubicBezTo>
                        <a:pt x="190" y="1831"/>
                        <a:pt x="190" y="1777"/>
                        <a:pt x="190" y="1696"/>
                      </a:cubicBezTo>
                      <a:lnTo>
                        <a:pt x="163" y="1452"/>
                      </a:lnTo>
                      <a:cubicBezTo>
                        <a:pt x="163" y="1316"/>
                        <a:pt x="163" y="1153"/>
                        <a:pt x="136" y="990"/>
                      </a:cubicBezTo>
                      <a:cubicBezTo>
                        <a:pt x="136" y="665"/>
                        <a:pt x="109" y="367"/>
                        <a:pt x="109" y="41"/>
                      </a:cubicBezTo>
                      <a:cubicBezTo>
                        <a:pt x="109" y="14"/>
                        <a:pt x="88" y="0"/>
                        <a:pt x="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55" name="Google Shape;355;p31"/>
                <p:cNvGrpSpPr/>
                <p:nvPr/>
              </p:nvGrpSpPr>
              <p:grpSpPr>
                <a:xfrm>
                  <a:off x="1205075" y="3110400"/>
                  <a:ext cx="2490000" cy="1562500"/>
                  <a:chOff x="1205075" y="3110400"/>
                  <a:chExt cx="2490000" cy="1562500"/>
                </a:xfrm>
              </p:grpSpPr>
              <p:sp>
                <p:nvSpPr>
                  <p:cNvPr id="356" name="Google Shape;356;p31"/>
                  <p:cNvSpPr/>
                  <p:nvPr/>
                </p:nvSpPr>
                <p:spPr>
                  <a:xfrm>
                    <a:off x="1211175" y="3113875"/>
                    <a:ext cx="2479150" cy="437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166" h="17493" extrusionOk="0">
                        <a:moveTo>
                          <a:pt x="27497" y="2407"/>
                        </a:moveTo>
                        <a:cubicBezTo>
                          <a:pt x="27494" y="2407"/>
                          <a:pt x="27493" y="2412"/>
                          <a:pt x="27492" y="2419"/>
                        </a:cubicBezTo>
                        <a:lnTo>
                          <a:pt x="27492" y="2419"/>
                        </a:lnTo>
                        <a:cubicBezTo>
                          <a:pt x="27500" y="2415"/>
                          <a:pt x="27504" y="2411"/>
                          <a:pt x="27504" y="2411"/>
                        </a:cubicBezTo>
                        <a:cubicBezTo>
                          <a:pt x="27501" y="2408"/>
                          <a:pt x="27499" y="2407"/>
                          <a:pt x="27497" y="2407"/>
                        </a:cubicBezTo>
                        <a:close/>
                        <a:moveTo>
                          <a:pt x="82718" y="0"/>
                        </a:moveTo>
                        <a:cubicBezTo>
                          <a:pt x="82602" y="0"/>
                          <a:pt x="82496" y="134"/>
                          <a:pt x="82457" y="269"/>
                        </a:cubicBezTo>
                        <a:cubicBezTo>
                          <a:pt x="82403" y="404"/>
                          <a:pt x="82376" y="540"/>
                          <a:pt x="82403" y="675"/>
                        </a:cubicBezTo>
                        <a:cubicBezTo>
                          <a:pt x="82430" y="784"/>
                          <a:pt x="82457" y="892"/>
                          <a:pt x="82457" y="1001"/>
                        </a:cubicBezTo>
                        <a:cubicBezTo>
                          <a:pt x="82474" y="1068"/>
                          <a:pt x="82418" y="1114"/>
                          <a:pt x="82360" y="1114"/>
                        </a:cubicBezTo>
                        <a:cubicBezTo>
                          <a:pt x="82325" y="1114"/>
                          <a:pt x="82288" y="1097"/>
                          <a:pt x="82267" y="1055"/>
                        </a:cubicBezTo>
                        <a:cubicBezTo>
                          <a:pt x="82213" y="947"/>
                          <a:pt x="82186" y="811"/>
                          <a:pt x="82186" y="703"/>
                        </a:cubicBezTo>
                        <a:cubicBezTo>
                          <a:pt x="82159" y="648"/>
                          <a:pt x="82132" y="594"/>
                          <a:pt x="82105" y="540"/>
                        </a:cubicBezTo>
                        <a:cubicBezTo>
                          <a:pt x="82078" y="458"/>
                          <a:pt x="82023" y="404"/>
                          <a:pt x="81969" y="350"/>
                        </a:cubicBezTo>
                        <a:cubicBezTo>
                          <a:pt x="81947" y="306"/>
                          <a:pt x="81907" y="261"/>
                          <a:pt x="81848" y="261"/>
                        </a:cubicBezTo>
                        <a:cubicBezTo>
                          <a:pt x="81835" y="261"/>
                          <a:pt x="81821" y="264"/>
                          <a:pt x="81806" y="269"/>
                        </a:cubicBezTo>
                        <a:cubicBezTo>
                          <a:pt x="81752" y="323"/>
                          <a:pt x="81725" y="458"/>
                          <a:pt x="81725" y="513"/>
                        </a:cubicBezTo>
                        <a:cubicBezTo>
                          <a:pt x="81698" y="594"/>
                          <a:pt x="81698" y="675"/>
                          <a:pt x="81698" y="757"/>
                        </a:cubicBezTo>
                        <a:cubicBezTo>
                          <a:pt x="81671" y="892"/>
                          <a:pt x="81698" y="1001"/>
                          <a:pt x="81725" y="1137"/>
                        </a:cubicBezTo>
                        <a:lnTo>
                          <a:pt x="81779" y="1272"/>
                        </a:lnTo>
                        <a:cubicBezTo>
                          <a:pt x="81795" y="1351"/>
                          <a:pt x="81737" y="1393"/>
                          <a:pt x="81681" y="1393"/>
                        </a:cubicBezTo>
                        <a:cubicBezTo>
                          <a:pt x="81640" y="1393"/>
                          <a:pt x="81601" y="1372"/>
                          <a:pt x="81589" y="1326"/>
                        </a:cubicBezTo>
                        <a:cubicBezTo>
                          <a:pt x="81535" y="1245"/>
                          <a:pt x="81535" y="1164"/>
                          <a:pt x="81508" y="1082"/>
                        </a:cubicBezTo>
                        <a:cubicBezTo>
                          <a:pt x="81481" y="974"/>
                          <a:pt x="81372" y="920"/>
                          <a:pt x="81264" y="920"/>
                        </a:cubicBezTo>
                        <a:cubicBezTo>
                          <a:pt x="81183" y="920"/>
                          <a:pt x="81155" y="1055"/>
                          <a:pt x="81155" y="1137"/>
                        </a:cubicBezTo>
                        <a:cubicBezTo>
                          <a:pt x="81155" y="1245"/>
                          <a:pt x="81155" y="1353"/>
                          <a:pt x="81210" y="1462"/>
                        </a:cubicBezTo>
                        <a:cubicBezTo>
                          <a:pt x="81210" y="1516"/>
                          <a:pt x="81155" y="1570"/>
                          <a:pt x="81101" y="1570"/>
                        </a:cubicBezTo>
                        <a:lnTo>
                          <a:pt x="80884" y="1516"/>
                        </a:lnTo>
                        <a:cubicBezTo>
                          <a:pt x="80884" y="1625"/>
                          <a:pt x="80830" y="1706"/>
                          <a:pt x="80803" y="1787"/>
                        </a:cubicBezTo>
                        <a:cubicBezTo>
                          <a:pt x="80749" y="1896"/>
                          <a:pt x="80694" y="2004"/>
                          <a:pt x="80586" y="2086"/>
                        </a:cubicBezTo>
                        <a:cubicBezTo>
                          <a:pt x="80576" y="2091"/>
                          <a:pt x="80566" y="2093"/>
                          <a:pt x="80555" y="2093"/>
                        </a:cubicBezTo>
                        <a:cubicBezTo>
                          <a:pt x="80506" y="2093"/>
                          <a:pt x="80455" y="2044"/>
                          <a:pt x="80477" y="1977"/>
                        </a:cubicBezTo>
                        <a:cubicBezTo>
                          <a:pt x="80504" y="1896"/>
                          <a:pt x="80559" y="1815"/>
                          <a:pt x="80586" y="1733"/>
                        </a:cubicBezTo>
                        <a:cubicBezTo>
                          <a:pt x="80640" y="1652"/>
                          <a:pt x="80667" y="1570"/>
                          <a:pt x="80667" y="1489"/>
                        </a:cubicBezTo>
                        <a:cubicBezTo>
                          <a:pt x="80721" y="1299"/>
                          <a:pt x="80721" y="1137"/>
                          <a:pt x="80667" y="947"/>
                        </a:cubicBezTo>
                        <a:cubicBezTo>
                          <a:pt x="80667" y="920"/>
                          <a:pt x="80667" y="892"/>
                          <a:pt x="80640" y="865"/>
                        </a:cubicBezTo>
                        <a:cubicBezTo>
                          <a:pt x="80635" y="860"/>
                          <a:pt x="80628" y="858"/>
                          <a:pt x="80621" y="858"/>
                        </a:cubicBezTo>
                        <a:cubicBezTo>
                          <a:pt x="80592" y="858"/>
                          <a:pt x="80553" y="892"/>
                          <a:pt x="80532" y="892"/>
                        </a:cubicBezTo>
                        <a:cubicBezTo>
                          <a:pt x="80450" y="920"/>
                          <a:pt x="80396" y="974"/>
                          <a:pt x="80342" y="1028"/>
                        </a:cubicBezTo>
                        <a:cubicBezTo>
                          <a:pt x="80233" y="1137"/>
                          <a:pt x="80152" y="1299"/>
                          <a:pt x="80125" y="1462"/>
                        </a:cubicBezTo>
                        <a:cubicBezTo>
                          <a:pt x="80113" y="1510"/>
                          <a:pt x="80070" y="1531"/>
                          <a:pt x="80025" y="1531"/>
                        </a:cubicBezTo>
                        <a:cubicBezTo>
                          <a:pt x="79968" y="1531"/>
                          <a:pt x="79908" y="1496"/>
                          <a:pt x="79908" y="1435"/>
                        </a:cubicBezTo>
                        <a:cubicBezTo>
                          <a:pt x="79908" y="1245"/>
                          <a:pt x="79853" y="1055"/>
                          <a:pt x="79718" y="920"/>
                        </a:cubicBezTo>
                        <a:cubicBezTo>
                          <a:pt x="79691" y="838"/>
                          <a:pt x="79609" y="811"/>
                          <a:pt x="79501" y="811"/>
                        </a:cubicBezTo>
                        <a:cubicBezTo>
                          <a:pt x="79447" y="838"/>
                          <a:pt x="79365" y="865"/>
                          <a:pt x="79284" y="920"/>
                        </a:cubicBezTo>
                        <a:cubicBezTo>
                          <a:pt x="79067" y="1055"/>
                          <a:pt x="78931" y="1326"/>
                          <a:pt x="78931" y="1598"/>
                        </a:cubicBezTo>
                        <a:lnTo>
                          <a:pt x="78931" y="1733"/>
                        </a:lnTo>
                        <a:cubicBezTo>
                          <a:pt x="78931" y="1794"/>
                          <a:pt x="78871" y="1829"/>
                          <a:pt x="78814" y="1829"/>
                        </a:cubicBezTo>
                        <a:cubicBezTo>
                          <a:pt x="78769" y="1829"/>
                          <a:pt x="78726" y="1808"/>
                          <a:pt x="78714" y="1760"/>
                        </a:cubicBezTo>
                        <a:cubicBezTo>
                          <a:pt x="78714" y="1706"/>
                          <a:pt x="78714" y="1625"/>
                          <a:pt x="78714" y="1570"/>
                        </a:cubicBezTo>
                        <a:cubicBezTo>
                          <a:pt x="78714" y="1489"/>
                          <a:pt x="78687" y="1435"/>
                          <a:pt x="78660" y="1353"/>
                        </a:cubicBezTo>
                        <a:cubicBezTo>
                          <a:pt x="78660" y="1299"/>
                          <a:pt x="78633" y="1245"/>
                          <a:pt x="78606" y="1191"/>
                        </a:cubicBezTo>
                        <a:cubicBezTo>
                          <a:pt x="78579" y="1109"/>
                          <a:pt x="78551" y="1082"/>
                          <a:pt x="78524" y="1028"/>
                        </a:cubicBezTo>
                        <a:lnTo>
                          <a:pt x="78470" y="1028"/>
                        </a:lnTo>
                        <a:lnTo>
                          <a:pt x="78443" y="1055"/>
                        </a:lnTo>
                        <a:lnTo>
                          <a:pt x="78389" y="1082"/>
                        </a:lnTo>
                        <a:cubicBezTo>
                          <a:pt x="78335" y="1109"/>
                          <a:pt x="78280" y="1164"/>
                          <a:pt x="78253" y="1191"/>
                        </a:cubicBezTo>
                        <a:cubicBezTo>
                          <a:pt x="78172" y="1272"/>
                          <a:pt x="78090" y="1381"/>
                          <a:pt x="78036" y="1462"/>
                        </a:cubicBezTo>
                        <a:lnTo>
                          <a:pt x="78009" y="1489"/>
                        </a:lnTo>
                        <a:cubicBezTo>
                          <a:pt x="77982" y="1598"/>
                          <a:pt x="77901" y="1706"/>
                          <a:pt x="77819" y="1760"/>
                        </a:cubicBezTo>
                        <a:cubicBezTo>
                          <a:pt x="77806" y="1773"/>
                          <a:pt x="77795" y="1779"/>
                          <a:pt x="77785" y="1779"/>
                        </a:cubicBezTo>
                        <a:cubicBezTo>
                          <a:pt x="77753" y="1779"/>
                          <a:pt x="77738" y="1727"/>
                          <a:pt x="77738" y="1706"/>
                        </a:cubicBezTo>
                        <a:cubicBezTo>
                          <a:pt x="77765" y="1570"/>
                          <a:pt x="77819" y="1435"/>
                          <a:pt x="77846" y="1299"/>
                        </a:cubicBezTo>
                        <a:cubicBezTo>
                          <a:pt x="77873" y="1164"/>
                          <a:pt x="77873" y="1028"/>
                          <a:pt x="77846" y="892"/>
                        </a:cubicBezTo>
                        <a:cubicBezTo>
                          <a:pt x="77846" y="838"/>
                          <a:pt x="77819" y="730"/>
                          <a:pt x="77765" y="730"/>
                        </a:cubicBezTo>
                        <a:cubicBezTo>
                          <a:pt x="77759" y="727"/>
                          <a:pt x="77753" y="725"/>
                          <a:pt x="77747" y="725"/>
                        </a:cubicBezTo>
                        <a:cubicBezTo>
                          <a:pt x="77699" y="725"/>
                          <a:pt x="77653" y="814"/>
                          <a:pt x="77629" y="838"/>
                        </a:cubicBezTo>
                        <a:cubicBezTo>
                          <a:pt x="77548" y="974"/>
                          <a:pt x="77521" y="1109"/>
                          <a:pt x="77521" y="1245"/>
                        </a:cubicBezTo>
                        <a:cubicBezTo>
                          <a:pt x="77521" y="1313"/>
                          <a:pt x="77473" y="1347"/>
                          <a:pt x="77426" y="1347"/>
                        </a:cubicBezTo>
                        <a:cubicBezTo>
                          <a:pt x="77378" y="1347"/>
                          <a:pt x="77331" y="1313"/>
                          <a:pt x="77331" y="1245"/>
                        </a:cubicBezTo>
                        <a:cubicBezTo>
                          <a:pt x="77304" y="1055"/>
                          <a:pt x="77250" y="865"/>
                          <a:pt x="77168" y="703"/>
                        </a:cubicBezTo>
                        <a:cubicBezTo>
                          <a:pt x="77114" y="621"/>
                          <a:pt x="77060" y="540"/>
                          <a:pt x="77005" y="486"/>
                        </a:cubicBezTo>
                        <a:cubicBezTo>
                          <a:pt x="76983" y="464"/>
                          <a:pt x="76944" y="424"/>
                          <a:pt x="76915" y="424"/>
                        </a:cubicBezTo>
                        <a:cubicBezTo>
                          <a:pt x="76908" y="424"/>
                          <a:pt x="76902" y="426"/>
                          <a:pt x="76897" y="431"/>
                        </a:cubicBezTo>
                        <a:cubicBezTo>
                          <a:pt x="76870" y="431"/>
                          <a:pt x="76843" y="458"/>
                          <a:pt x="76843" y="486"/>
                        </a:cubicBezTo>
                        <a:cubicBezTo>
                          <a:pt x="76680" y="811"/>
                          <a:pt x="76653" y="1164"/>
                          <a:pt x="76734" y="1516"/>
                        </a:cubicBezTo>
                        <a:cubicBezTo>
                          <a:pt x="76734" y="1577"/>
                          <a:pt x="76674" y="1612"/>
                          <a:pt x="76622" y="1612"/>
                        </a:cubicBezTo>
                        <a:cubicBezTo>
                          <a:pt x="76581" y="1612"/>
                          <a:pt x="76544" y="1591"/>
                          <a:pt x="76544" y="1543"/>
                        </a:cubicBezTo>
                        <a:cubicBezTo>
                          <a:pt x="76517" y="1381"/>
                          <a:pt x="76463" y="1218"/>
                          <a:pt x="76382" y="1082"/>
                        </a:cubicBezTo>
                        <a:cubicBezTo>
                          <a:pt x="76354" y="1001"/>
                          <a:pt x="76327" y="920"/>
                          <a:pt x="76300" y="865"/>
                        </a:cubicBezTo>
                        <a:cubicBezTo>
                          <a:pt x="76277" y="842"/>
                          <a:pt x="76254" y="778"/>
                          <a:pt x="76213" y="778"/>
                        </a:cubicBezTo>
                        <a:cubicBezTo>
                          <a:pt x="76206" y="778"/>
                          <a:pt x="76199" y="780"/>
                          <a:pt x="76192" y="784"/>
                        </a:cubicBezTo>
                        <a:cubicBezTo>
                          <a:pt x="76056" y="811"/>
                          <a:pt x="76029" y="1028"/>
                          <a:pt x="76029" y="1137"/>
                        </a:cubicBezTo>
                        <a:cubicBezTo>
                          <a:pt x="76002" y="1191"/>
                          <a:pt x="76029" y="1272"/>
                          <a:pt x="76029" y="1326"/>
                        </a:cubicBezTo>
                        <a:lnTo>
                          <a:pt x="76056" y="1326"/>
                        </a:lnTo>
                        <a:cubicBezTo>
                          <a:pt x="76165" y="1326"/>
                          <a:pt x="76219" y="1435"/>
                          <a:pt x="76192" y="1543"/>
                        </a:cubicBezTo>
                        <a:cubicBezTo>
                          <a:pt x="76152" y="1583"/>
                          <a:pt x="76112" y="1608"/>
                          <a:pt x="76073" y="1608"/>
                        </a:cubicBezTo>
                        <a:cubicBezTo>
                          <a:pt x="76058" y="1608"/>
                          <a:pt x="76044" y="1605"/>
                          <a:pt x="76029" y="1598"/>
                        </a:cubicBezTo>
                        <a:cubicBezTo>
                          <a:pt x="76002" y="1733"/>
                          <a:pt x="75948" y="1842"/>
                          <a:pt x="75866" y="1950"/>
                        </a:cubicBezTo>
                        <a:cubicBezTo>
                          <a:pt x="75853" y="1970"/>
                          <a:pt x="75833" y="1979"/>
                          <a:pt x="75812" y="1979"/>
                        </a:cubicBezTo>
                        <a:cubicBezTo>
                          <a:pt x="75745" y="1979"/>
                          <a:pt x="75662" y="1897"/>
                          <a:pt x="75703" y="1815"/>
                        </a:cubicBezTo>
                        <a:cubicBezTo>
                          <a:pt x="75839" y="1679"/>
                          <a:pt x="75893" y="1381"/>
                          <a:pt x="75649" y="1326"/>
                        </a:cubicBezTo>
                        <a:cubicBezTo>
                          <a:pt x="75619" y="1316"/>
                          <a:pt x="75589" y="1312"/>
                          <a:pt x="75559" y="1312"/>
                        </a:cubicBezTo>
                        <a:cubicBezTo>
                          <a:pt x="75352" y="1312"/>
                          <a:pt x="75171" y="1540"/>
                          <a:pt x="75053" y="1706"/>
                        </a:cubicBezTo>
                        <a:cubicBezTo>
                          <a:pt x="75030" y="1740"/>
                          <a:pt x="74998" y="1755"/>
                          <a:pt x="74966" y="1755"/>
                        </a:cubicBezTo>
                        <a:cubicBezTo>
                          <a:pt x="74922" y="1755"/>
                          <a:pt x="74878" y="1726"/>
                          <a:pt x="74863" y="1679"/>
                        </a:cubicBezTo>
                        <a:cubicBezTo>
                          <a:pt x="74836" y="1516"/>
                          <a:pt x="74781" y="1353"/>
                          <a:pt x="74673" y="1218"/>
                        </a:cubicBezTo>
                        <a:cubicBezTo>
                          <a:pt x="74591" y="1109"/>
                          <a:pt x="74456" y="1055"/>
                          <a:pt x="74293" y="1055"/>
                        </a:cubicBezTo>
                        <a:cubicBezTo>
                          <a:pt x="74157" y="1109"/>
                          <a:pt x="74049" y="1218"/>
                          <a:pt x="73968" y="1353"/>
                        </a:cubicBezTo>
                        <a:cubicBezTo>
                          <a:pt x="73859" y="1462"/>
                          <a:pt x="73805" y="1625"/>
                          <a:pt x="73805" y="1787"/>
                        </a:cubicBezTo>
                        <a:cubicBezTo>
                          <a:pt x="73805" y="1831"/>
                          <a:pt x="73766" y="1859"/>
                          <a:pt x="73722" y="1859"/>
                        </a:cubicBezTo>
                        <a:cubicBezTo>
                          <a:pt x="73683" y="1859"/>
                          <a:pt x="73640" y="1838"/>
                          <a:pt x="73615" y="1787"/>
                        </a:cubicBezTo>
                        <a:cubicBezTo>
                          <a:pt x="73588" y="1706"/>
                          <a:pt x="73588" y="1598"/>
                          <a:pt x="73561" y="1489"/>
                        </a:cubicBezTo>
                        <a:cubicBezTo>
                          <a:pt x="73561" y="1408"/>
                          <a:pt x="73506" y="1299"/>
                          <a:pt x="73425" y="1245"/>
                        </a:cubicBezTo>
                        <a:cubicBezTo>
                          <a:pt x="73414" y="1241"/>
                          <a:pt x="73402" y="1240"/>
                          <a:pt x="73390" y="1240"/>
                        </a:cubicBezTo>
                        <a:cubicBezTo>
                          <a:pt x="73314" y="1240"/>
                          <a:pt x="73224" y="1303"/>
                          <a:pt x="73154" y="1326"/>
                        </a:cubicBezTo>
                        <a:cubicBezTo>
                          <a:pt x="73072" y="1408"/>
                          <a:pt x="72991" y="1462"/>
                          <a:pt x="72910" y="1516"/>
                        </a:cubicBezTo>
                        <a:cubicBezTo>
                          <a:pt x="72855" y="1652"/>
                          <a:pt x="72774" y="1787"/>
                          <a:pt x="72693" y="1869"/>
                        </a:cubicBezTo>
                        <a:cubicBezTo>
                          <a:pt x="72669" y="1893"/>
                          <a:pt x="72643" y="1903"/>
                          <a:pt x="72619" y="1903"/>
                        </a:cubicBezTo>
                        <a:cubicBezTo>
                          <a:pt x="72562" y="1903"/>
                          <a:pt x="72519" y="1845"/>
                          <a:pt x="72557" y="1787"/>
                        </a:cubicBezTo>
                        <a:cubicBezTo>
                          <a:pt x="72720" y="1570"/>
                          <a:pt x="72801" y="1326"/>
                          <a:pt x="72828" y="1055"/>
                        </a:cubicBezTo>
                        <a:cubicBezTo>
                          <a:pt x="72828" y="865"/>
                          <a:pt x="72855" y="594"/>
                          <a:pt x="72638" y="458"/>
                        </a:cubicBezTo>
                        <a:cubicBezTo>
                          <a:pt x="72607" y="444"/>
                          <a:pt x="72576" y="438"/>
                          <a:pt x="72547" y="438"/>
                        </a:cubicBezTo>
                        <a:cubicBezTo>
                          <a:pt x="72347" y="438"/>
                          <a:pt x="72197" y="724"/>
                          <a:pt x="72150" y="865"/>
                        </a:cubicBezTo>
                        <a:cubicBezTo>
                          <a:pt x="72069" y="1109"/>
                          <a:pt x="72015" y="1381"/>
                          <a:pt x="71988" y="1652"/>
                        </a:cubicBezTo>
                        <a:cubicBezTo>
                          <a:pt x="71988" y="1713"/>
                          <a:pt x="71936" y="1748"/>
                          <a:pt x="71891" y="1748"/>
                        </a:cubicBezTo>
                        <a:cubicBezTo>
                          <a:pt x="71856" y="1748"/>
                          <a:pt x="71825" y="1727"/>
                          <a:pt x="71825" y="1679"/>
                        </a:cubicBezTo>
                        <a:cubicBezTo>
                          <a:pt x="71798" y="1516"/>
                          <a:pt x="71743" y="1326"/>
                          <a:pt x="71608" y="1218"/>
                        </a:cubicBezTo>
                        <a:cubicBezTo>
                          <a:pt x="71568" y="1178"/>
                          <a:pt x="71528" y="1153"/>
                          <a:pt x="71478" y="1153"/>
                        </a:cubicBezTo>
                        <a:cubicBezTo>
                          <a:pt x="71460" y="1153"/>
                          <a:pt x="71440" y="1156"/>
                          <a:pt x="71418" y="1164"/>
                        </a:cubicBezTo>
                        <a:cubicBezTo>
                          <a:pt x="71337" y="1164"/>
                          <a:pt x="71282" y="1245"/>
                          <a:pt x="71282" y="1326"/>
                        </a:cubicBezTo>
                        <a:cubicBezTo>
                          <a:pt x="71228" y="1435"/>
                          <a:pt x="71228" y="1543"/>
                          <a:pt x="71228" y="1625"/>
                        </a:cubicBezTo>
                        <a:cubicBezTo>
                          <a:pt x="71228" y="1733"/>
                          <a:pt x="71201" y="1815"/>
                          <a:pt x="71174" y="1896"/>
                        </a:cubicBezTo>
                        <a:cubicBezTo>
                          <a:pt x="71147" y="1950"/>
                          <a:pt x="71092" y="1977"/>
                          <a:pt x="71038" y="2004"/>
                        </a:cubicBezTo>
                        <a:cubicBezTo>
                          <a:pt x="71011" y="2086"/>
                          <a:pt x="70957" y="2167"/>
                          <a:pt x="70903" y="2221"/>
                        </a:cubicBezTo>
                        <a:cubicBezTo>
                          <a:pt x="70879" y="2239"/>
                          <a:pt x="70855" y="2247"/>
                          <a:pt x="70833" y="2247"/>
                        </a:cubicBezTo>
                        <a:cubicBezTo>
                          <a:pt x="70755" y="2247"/>
                          <a:pt x="70704" y="2155"/>
                          <a:pt x="70767" y="2113"/>
                        </a:cubicBezTo>
                        <a:cubicBezTo>
                          <a:pt x="70821" y="2059"/>
                          <a:pt x="70848" y="2004"/>
                          <a:pt x="70848" y="1950"/>
                        </a:cubicBezTo>
                        <a:cubicBezTo>
                          <a:pt x="70848" y="1923"/>
                          <a:pt x="70848" y="1896"/>
                          <a:pt x="70848" y="1869"/>
                        </a:cubicBezTo>
                        <a:cubicBezTo>
                          <a:pt x="70875" y="1815"/>
                          <a:pt x="70848" y="1787"/>
                          <a:pt x="70848" y="1733"/>
                        </a:cubicBezTo>
                        <a:cubicBezTo>
                          <a:pt x="70794" y="1598"/>
                          <a:pt x="70658" y="1489"/>
                          <a:pt x="70496" y="1489"/>
                        </a:cubicBezTo>
                        <a:cubicBezTo>
                          <a:pt x="70143" y="1489"/>
                          <a:pt x="69818" y="1706"/>
                          <a:pt x="69682" y="2032"/>
                        </a:cubicBezTo>
                        <a:cubicBezTo>
                          <a:pt x="69658" y="2056"/>
                          <a:pt x="69622" y="2069"/>
                          <a:pt x="69588" y="2069"/>
                        </a:cubicBezTo>
                        <a:cubicBezTo>
                          <a:pt x="69547" y="2069"/>
                          <a:pt x="69507" y="2049"/>
                          <a:pt x="69492" y="2004"/>
                        </a:cubicBezTo>
                        <a:cubicBezTo>
                          <a:pt x="69465" y="1869"/>
                          <a:pt x="69438" y="1733"/>
                          <a:pt x="69384" y="1598"/>
                        </a:cubicBezTo>
                        <a:cubicBezTo>
                          <a:pt x="69357" y="1543"/>
                          <a:pt x="69302" y="1435"/>
                          <a:pt x="69302" y="1435"/>
                        </a:cubicBezTo>
                        <a:cubicBezTo>
                          <a:pt x="69275" y="1408"/>
                          <a:pt x="69221" y="1272"/>
                          <a:pt x="69194" y="1272"/>
                        </a:cubicBezTo>
                        <a:cubicBezTo>
                          <a:pt x="69167" y="1272"/>
                          <a:pt x="69112" y="1381"/>
                          <a:pt x="69112" y="1408"/>
                        </a:cubicBezTo>
                        <a:cubicBezTo>
                          <a:pt x="69085" y="1462"/>
                          <a:pt x="69085" y="1516"/>
                          <a:pt x="69058" y="1570"/>
                        </a:cubicBezTo>
                        <a:cubicBezTo>
                          <a:pt x="69058" y="1679"/>
                          <a:pt x="69058" y="1815"/>
                          <a:pt x="69058" y="1923"/>
                        </a:cubicBezTo>
                        <a:cubicBezTo>
                          <a:pt x="69058" y="1984"/>
                          <a:pt x="69015" y="2019"/>
                          <a:pt x="68973" y="2019"/>
                        </a:cubicBezTo>
                        <a:cubicBezTo>
                          <a:pt x="68940" y="2019"/>
                          <a:pt x="68907" y="1998"/>
                          <a:pt x="68895" y="1950"/>
                        </a:cubicBezTo>
                        <a:cubicBezTo>
                          <a:pt x="68868" y="1815"/>
                          <a:pt x="68787" y="1679"/>
                          <a:pt x="68706" y="1543"/>
                        </a:cubicBezTo>
                        <a:cubicBezTo>
                          <a:pt x="68664" y="1502"/>
                          <a:pt x="68576" y="1398"/>
                          <a:pt x="68501" y="1398"/>
                        </a:cubicBezTo>
                        <a:cubicBezTo>
                          <a:pt x="68477" y="1398"/>
                          <a:pt x="68454" y="1409"/>
                          <a:pt x="68434" y="1435"/>
                        </a:cubicBezTo>
                        <a:cubicBezTo>
                          <a:pt x="68407" y="1489"/>
                          <a:pt x="68380" y="1543"/>
                          <a:pt x="68380" y="1598"/>
                        </a:cubicBezTo>
                        <a:cubicBezTo>
                          <a:pt x="68353" y="1679"/>
                          <a:pt x="68326" y="1760"/>
                          <a:pt x="68326" y="1815"/>
                        </a:cubicBezTo>
                        <a:lnTo>
                          <a:pt x="68299" y="1923"/>
                        </a:lnTo>
                        <a:cubicBezTo>
                          <a:pt x="68326" y="1950"/>
                          <a:pt x="68326" y="1977"/>
                          <a:pt x="68326" y="2004"/>
                        </a:cubicBezTo>
                        <a:cubicBezTo>
                          <a:pt x="68353" y="2086"/>
                          <a:pt x="68380" y="2167"/>
                          <a:pt x="68380" y="2249"/>
                        </a:cubicBezTo>
                        <a:cubicBezTo>
                          <a:pt x="68407" y="2330"/>
                          <a:pt x="68407" y="2438"/>
                          <a:pt x="68407" y="2520"/>
                        </a:cubicBezTo>
                        <a:cubicBezTo>
                          <a:pt x="68407" y="2578"/>
                          <a:pt x="68368" y="2605"/>
                          <a:pt x="68328" y="2605"/>
                        </a:cubicBezTo>
                        <a:cubicBezTo>
                          <a:pt x="68293" y="2605"/>
                          <a:pt x="68257" y="2585"/>
                          <a:pt x="68244" y="2547"/>
                        </a:cubicBezTo>
                        <a:cubicBezTo>
                          <a:pt x="68217" y="2466"/>
                          <a:pt x="68217" y="2411"/>
                          <a:pt x="68190" y="2330"/>
                        </a:cubicBezTo>
                        <a:cubicBezTo>
                          <a:pt x="68183" y="2337"/>
                          <a:pt x="68174" y="2341"/>
                          <a:pt x="68164" y="2341"/>
                        </a:cubicBezTo>
                        <a:cubicBezTo>
                          <a:pt x="68138" y="2341"/>
                          <a:pt x="68109" y="2315"/>
                          <a:pt x="68109" y="2276"/>
                        </a:cubicBezTo>
                        <a:cubicBezTo>
                          <a:pt x="68109" y="2194"/>
                          <a:pt x="68136" y="2086"/>
                          <a:pt x="68136" y="2004"/>
                        </a:cubicBezTo>
                        <a:cubicBezTo>
                          <a:pt x="68109" y="1950"/>
                          <a:pt x="68055" y="1896"/>
                          <a:pt x="68000" y="1869"/>
                        </a:cubicBezTo>
                        <a:cubicBezTo>
                          <a:pt x="67989" y="1866"/>
                          <a:pt x="67977" y="1865"/>
                          <a:pt x="67966" y="1865"/>
                        </a:cubicBezTo>
                        <a:cubicBezTo>
                          <a:pt x="67869" y="1865"/>
                          <a:pt x="67775" y="1959"/>
                          <a:pt x="67702" y="2032"/>
                        </a:cubicBezTo>
                        <a:cubicBezTo>
                          <a:pt x="67593" y="2113"/>
                          <a:pt x="67512" y="2194"/>
                          <a:pt x="67431" y="2303"/>
                        </a:cubicBezTo>
                        <a:cubicBezTo>
                          <a:pt x="67416" y="2318"/>
                          <a:pt x="67394" y="2325"/>
                          <a:pt x="67372" y="2325"/>
                        </a:cubicBezTo>
                        <a:cubicBezTo>
                          <a:pt x="67313" y="2325"/>
                          <a:pt x="67248" y="2280"/>
                          <a:pt x="67268" y="2221"/>
                        </a:cubicBezTo>
                        <a:cubicBezTo>
                          <a:pt x="67295" y="2086"/>
                          <a:pt x="67268" y="1977"/>
                          <a:pt x="67159" y="1896"/>
                        </a:cubicBezTo>
                        <a:cubicBezTo>
                          <a:pt x="67111" y="1848"/>
                          <a:pt x="67020" y="1756"/>
                          <a:pt x="66943" y="1756"/>
                        </a:cubicBezTo>
                        <a:cubicBezTo>
                          <a:pt x="66933" y="1756"/>
                          <a:pt x="66924" y="1757"/>
                          <a:pt x="66915" y="1760"/>
                        </a:cubicBezTo>
                        <a:cubicBezTo>
                          <a:pt x="66807" y="1815"/>
                          <a:pt x="66753" y="1923"/>
                          <a:pt x="66725" y="2004"/>
                        </a:cubicBezTo>
                        <a:cubicBezTo>
                          <a:pt x="66671" y="2113"/>
                          <a:pt x="66617" y="2221"/>
                          <a:pt x="66536" y="2303"/>
                        </a:cubicBezTo>
                        <a:cubicBezTo>
                          <a:pt x="66516" y="2322"/>
                          <a:pt x="66494" y="2331"/>
                          <a:pt x="66473" y="2331"/>
                        </a:cubicBezTo>
                        <a:cubicBezTo>
                          <a:pt x="66434" y="2331"/>
                          <a:pt x="66400" y="2301"/>
                          <a:pt x="66400" y="2249"/>
                        </a:cubicBezTo>
                        <a:lnTo>
                          <a:pt x="66292" y="1977"/>
                        </a:lnTo>
                        <a:cubicBezTo>
                          <a:pt x="66264" y="1923"/>
                          <a:pt x="66264" y="1842"/>
                          <a:pt x="66183" y="1815"/>
                        </a:cubicBezTo>
                        <a:cubicBezTo>
                          <a:pt x="66172" y="1807"/>
                          <a:pt x="66161" y="1804"/>
                          <a:pt x="66150" y="1804"/>
                        </a:cubicBezTo>
                        <a:cubicBezTo>
                          <a:pt x="66080" y="1804"/>
                          <a:pt x="66013" y="1941"/>
                          <a:pt x="65966" y="2059"/>
                        </a:cubicBezTo>
                        <a:cubicBezTo>
                          <a:pt x="65966" y="2113"/>
                          <a:pt x="65966" y="2167"/>
                          <a:pt x="65966" y="2194"/>
                        </a:cubicBezTo>
                        <a:cubicBezTo>
                          <a:pt x="65944" y="2283"/>
                          <a:pt x="65922" y="2372"/>
                          <a:pt x="65855" y="2372"/>
                        </a:cubicBezTo>
                        <a:cubicBezTo>
                          <a:pt x="65840" y="2372"/>
                          <a:pt x="65823" y="2367"/>
                          <a:pt x="65803" y="2357"/>
                        </a:cubicBezTo>
                        <a:cubicBezTo>
                          <a:pt x="65722" y="2357"/>
                          <a:pt x="65695" y="2249"/>
                          <a:pt x="65749" y="2194"/>
                        </a:cubicBezTo>
                        <a:lnTo>
                          <a:pt x="65749" y="2167"/>
                        </a:lnTo>
                        <a:cubicBezTo>
                          <a:pt x="65749" y="2140"/>
                          <a:pt x="65749" y="2113"/>
                          <a:pt x="65749" y="2086"/>
                        </a:cubicBezTo>
                        <a:cubicBezTo>
                          <a:pt x="65749" y="2032"/>
                          <a:pt x="65749" y="2004"/>
                          <a:pt x="65695" y="1950"/>
                        </a:cubicBezTo>
                        <a:cubicBezTo>
                          <a:pt x="65668" y="1869"/>
                          <a:pt x="65559" y="1815"/>
                          <a:pt x="65478" y="1815"/>
                        </a:cubicBezTo>
                        <a:cubicBezTo>
                          <a:pt x="65261" y="1815"/>
                          <a:pt x="65125" y="2004"/>
                          <a:pt x="65017" y="2140"/>
                        </a:cubicBezTo>
                        <a:cubicBezTo>
                          <a:pt x="64993" y="2176"/>
                          <a:pt x="64954" y="2196"/>
                          <a:pt x="64917" y="2196"/>
                        </a:cubicBezTo>
                        <a:cubicBezTo>
                          <a:pt x="64870" y="2196"/>
                          <a:pt x="64827" y="2162"/>
                          <a:pt x="64827" y="2086"/>
                        </a:cubicBezTo>
                        <a:cubicBezTo>
                          <a:pt x="64854" y="1923"/>
                          <a:pt x="64854" y="1733"/>
                          <a:pt x="64827" y="1543"/>
                        </a:cubicBezTo>
                        <a:cubicBezTo>
                          <a:pt x="64800" y="1462"/>
                          <a:pt x="64773" y="1381"/>
                          <a:pt x="64745" y="1299"/>
                        </a:cubicBezTo>
                        <a:cubicBezTo>
                          <a:pt x="64721" y="1275"/>
                          <a:pt x="64674" y="1160"/>
                          <a:pt x="64604" y="1160"/>
                        </a:cubicBezTo>
                        <a:cubicBezTo>
                          <a:pt x="64597" y="1160"/>
                          <a:pt x="64590" y="1161"/>
                          <a:pt x="64583" y="1164"/>
                        </a:cubicBezTo>
                        <a:cubicBezTo>
                          <a:pt x="64528" y="1164"/>
                          <a:pt x="64447" y="1272"/>
                          <a:pt x="64420" y="1326"/>
                        </a:cubicBezTo>
                        <a:cubicBezTo>
                          <a:pt x="64366" y="1408"/>
                          <a:pt x="64311" y="1489"/>
                          <a:pt x="64284" y="1570"/>
                        </a:cubicBezTo>
                        <a:cubicBezTo>
                          <a:pt x="64230" y="1733"/>
                          <a:pt x="64230" y="1869"/>
                          <a:pt x="64230" y="2032"/>
                        </a:cubicBezTo>
                        <a:cubicBezTo>
                          <a:pt x="64230" y="2059"/>
                          <a:pt x="64230" y="2086"/>
                          <a:pt x="64230" y="2113"/>
                        </a:cubicBezTo>
                        <a:cubicBezTo>
                          <a:pt x="64230" y="2174"/>
                          <a:pt x="64179" y="2209"/>
                          <a:pt x="64129" y="2209"/>
                        </a:cubicBezTo>
                        <a:cubicBezTo>
                          <a:pt x="64090" y="2209"/>
                          <a:pt x="64052" y="2188"/>
                          <a:pt x="64040" y="2140"/>
                        </a:cubicBezTo>
                        <a:cubicBezTo>
                          <a:pt x="64040" y="2140"/>
                          <a:pt x="64040" y="2140"/>
                          <a:pt x="64040" y="2113"/>
                        </a:cubicBezTo>
                        <a:lnTo>
                          <a:pt x="64040" y="2059"/>
                        </a:lnTo>
                        <a:cubicBezTo>
                          <a:pt x="64040" y="1950"/>
                          <a:pt x="64013" y="1842"/>
                          <a:pt x="63959" y="1733"/>
                        </a:cubicBezTo>
                        <a:cubicBezTo>
                          <a:pt x="63932" y="1679"/>
                          <a:pt x="63905" y="1625"/>
                          <a:pt x="63877" y="1570"/>
                        </a:cubicBezTo>
                        <a:cubicBezTo>
                          <a:pt x="63877" y="1543"/>
                          <a:pt x="63877" y="1543"/>
                          <a:pt x="63850" y="1543"/>
                        </a:cubicBezTo>
                        <a:cubicBezTo>
                          <a:pt x="63850" y="1543"/>
                          <a:pt x="63823" y="1598"/>
                          <a:pt x="63823" y="1598"/>
                        </a:cubicBezTo>
                        <a:cubicBezTo>
                          <a:pt x="63715" y="1842"/>
                          <a:pt x="63688" y="2113"/>
                          <a:pt x="63715" y="2357"/>
                        </a:cubicBezTo>
                        <a:cubicBezTo>
                          <a:pt x="63715" y="2418"/>
                          <a:pt x="63669" y="2449"/>
                          <a:pt x="63623" y="2449"/>
                        </a:cubicBezTo>
                        <a:cubicBezTo>
                          <a:pt x="63608" y="2449"/>
                          <a:pt x="63593" y="2445"/>
                          <a:pt x="63579" y="2438"/>
                        </a:cubicBezTo>
                        <a:cubicBezTo>
                          <a:pt x="63498" y="2411"/>
                          <a:pt x="63443" y="2330"/>
                          <a:pt x="63389" y="2276"/>
                        </a:cubicBezTo>
                        <a:cubicBezTo>
                          <a:pt x="63349" y="2249"/>
                          <a:pt x="63315" y="2235"/>
                          <a:pt x="63284" y="2235"/>
                        </a:cubicBezTo>
                        <a:cubicBezTo>
                          <a:pt x="63254" y="2235"/>
                          <a:pt x="63227" y="2249"/>
                          <a:pt x="63199" y="2276"/>
                        </a:cubicBezTo>
                        <a:cubicBezTo>
                          <a:pt x="63037" y="2438"/>
                          <a:pt x="63172" y="2710"/>
                          <a:pt x="63091" y="2900"/>
                        </a:cubicBezTo>
                        <a:cubicBezTo>
                          <a:pt x="63091" y="2919"/>
                          <a:pt x="63064" y="2938"/>
                          <a:pt x="63038" y="2938"/>
                        </a:cubicBezTo>
                        <a:cubicBezTo>
                          <a:pt x="63028" y="2938"/>
                          <a:pt x="63017" y="2935"/>
                          <a:pt x="63010" y="2927"/>
                        </a:cubicBezTo>
                        <a:cubicBezTo>
                          <a:pt x="63010" y="3008"/>
                          <a:pt x="62955" y="3089"/>
                          <a:pt x="62901" y="3144"/>
                        </a:cubicBezTo>
                        <a:cubicBezTo>
                          <a:pt x="62895" y="3156"/>
                          <a:pt x="62885" y="3162"/>
                          <a:pt x="62875" y="3162"/>
                        </a:cubicBezTo>
                        <a:cubicBezTo>
                          <a:pt x="62842" y="3162"/>
                          <a:pt x="62799" y="3104"/>
                          <a:pt x="62820" y="3062"/>
                        </a:cubicBezTo>
                        <a:cubicBezTo>
                          <a:pt x="62901" y="2927"/>
                          <a:pt x="62901" y="2764"/>
                          <a:pt x="62820" y="2628"/>
                        </a:cubicBezTo>
                        <a:cubicBezTo>
                          <a:pt x="62807" y="2616"/>
                          <a:pt x="62793" y="2610"/>
                          <a:pt x="62778" y="2610"/>
                        </a:cubicBezTo>
                        <a:cubicBezTo>
                          <a:pt x="62731" y="2610"/>
                          <a:pt x="62678" y="2668"/>
                          <a:pt x="62657" y="2710"/>
                        </a:cubicBezTo>
                        <a:cubicBezTo>
                          <a:pt x="62630" y="2764"/>
                          <a:pt x="62603" y="2818"/>
                          <a:pt x="62576" y="2872"/>
                        </a:cubicBezTo>
                        <a:cubicBezTo>
                          <a:pt x="62576" y="2927"/>
                          <a:pt x="62576" y="2954"/>
                          <a:pt x="62576" y="2981"/>
                        </a:cubicBezTo>
                        <a:cubicBezTo>
                          <a:pt x="62563" y="3019"/>
                          <a:pt x="62527" y="3039"/>
                          <a:pt x="62492" y="3039"/>
                        </a:cubicBezTo>
                        <a:cubicBezTo>
                          <a:pt x="62452" y="3039"/>
                          <a:pt x="62413" y="3012"/>
                          <a:pt x="62413" y="2954"/>
                        </a:cubicBezTo>
                        <a:cubicBezTo>
                          <a:pt x="62440" y="2791"/>
                          <a:pt x="62440" y="2601"/>
                          <a:pt x="62413" y="2438"/>
                        </a:cubicBezTo>
                        <a:cubicBezTo>
                          <a:pt x="62386" y="2276"/>
                          <a:pt x="62359" y="2086"/>
                          <a:pt x="62223" y="2004"/>
                        </a:cubicBezTo>
                        <a:cubicBezTo>
                          <a:pt x="62196" y="1991"/>
                          <a:pt x="62162" y="1984"/>
                          <a:pt x="62131" y="1984"/>
                        </a:cubicBezTo>
                        <a:cubicBezTo>
                          <a:pt x="62101" y="1984"/>
                          <a:pt x="62074" y="1991"/>
                          <a:pt x="62060" y="2004"/>
                        </a:cubicBezTo>
                        <a:cubicBezTo>
                          <a:pt x="62006" y="2059"/>
                          <a:pt x="61979" y="2140"/>
                          <a:pt x="61952" y="2194"/>
                        </a:cubicBezTo>
                        <a:cubicBezTo>
                          <a:pt x="61897" y="2384"/>
                          <a:pt x="61897" y="2547"/>
                          <a:pt x="61843" y="2710"/>
                        </a:cubicBezTo>
                        <a:cubicBezTo>
                          <a:pt x="61830" y="2750"/>
                          <a:pt x="61809" y="2771"/>
                          <a:pt x="61789" y="2771"/>
                        </a:cubicBezTo>
                        <a:cubicBezTo>
                          <a:pt x="61769" y="2771"/>
                          <a:pt x="61748" y="2750"/>
                          <a:pt x="61735" y="2710"/>
                        </a:cubicBezTo>
                        <a:cubicBezTo>
                          <a:pt x="61727" y="2718"/>
                          <a:pt x="61716" y="2721"/>
                          <a:pt x="61706" y="2721"/>
                        </a:cubicBezTo>
                        <a:cubicBezTo>
                          <a:pt x="61680" y="2721"/>
                          <a:pt x="61653" y="2702"/>
                          <a:pt x="61653" y="2683"/>
                        </a:cubicBezTo>
                        <a:cubicBezTo>
                          <a:pt x="61628" y="2580"/>
                          <a:pt x="61626" y="2382"/>
                          <a:pt x="61513" y="2382"/>
                        </a:cubicBezTo>
                        <a:cubicBezTo>
                          <a:pt x="61506" y="2382"/>
                          <a:pt x="61498" y="2383"/>
                          <a:pt x="61491" y="2384"/>
                        </a:cubicBezTo>
                        <a:cubicBezTo>
                          <a:pt x="61382" y="2384"/>
                          <a:pt x="61328" y="2547"/>
                          <a:pt x="61301" y="2628"/>
                        </a:cubicBezTo>
                        <a:cubicBezTo>
                          <a:pt x="61287" y="2683"/>
                          <a:pt x="61246" y="2710"/>
                          <a:pt x="61206" y="2710"/>
                        </a:cubicBezTo>
                        <a:cubicBezTo>
                          <a:pt x="61165" y="2710"/>
                          <a:pt x="61124" y="2683"/>
                          <a:pt x="61111" y="2628"/>
                        </a:cubicBezTo>
                        <a:cubicBezTo>
                          <a:pt x="61084" y="2493"/>
                          <a:pt x="60975" y="2384"/>
                          <a:pt x="60840" y="2303"/>
                        </a:cubicBezTo>
                        <a:cubicBezTo>
                          <a:pt x="60814" y="2288"/>
                          <a:pt x="60791" y="2281"/>
                          <a:pt x="60771" y="2281"/>
                        </a:cubicBezTo>
                        <a:cubicBezTo>
                          <a:pt x="60685" y="2281"/>
                          <a:pt x="60645" y="2405"/>
                          <a:pt x="60623" y="2493"/>
                        </a:cubicBezTo>
                        <a:cubicBezTo>
                          <a:pt x="60610" y="2557"/>
                          <a:pt x="60561" y="2585"/>
                          <a:pt x="60512" y="2585"/>
                        </a:cubicBezTo>
                        <a:cubicBezTo>
                          <a:pt x="60458" y="2585"/>
                          <a:pt x="60406" y="2550"/>
                          <a:pt x="60406" y="2493"/>
                        </a:cubicBezTo>
                        <a:cubicBezTo>
                          <a:pt x="60422" y="2412"/>
                          <a:pt x="60362" y="2389"/>
                          <a:pt x="60299" y="2389"/>
                        </a:cubicBezTo>
                        <a:cubicBezTo>
                          <a:pt x="60256" y="2389"/>
                          <a:pt x="60211" y="2400"/>
                          <a:pt x="60189" y="2411"/>
                        </a:cubicBezTo>
                        <a:cubicBezTo>
                          <a:pt x="60080" y="2438"/>
                          <a:pt x="59999" y="2493"/>
                          <a:pt x="59972" y="2574"/>
                        </a:cubicBezTo>
                        <a:cubicBezTo>
                          <a:pt x="59972" y="2574"/>
                          <a:pt x="59972" y="2601"/>
                          <a:pt x="59945" y="2601"/>
                        </a:cubicBezTo>
                        <a:cubicBezTo>
                          <a:pt x="59890" y="2764"/>
                          <a:pt x="59755" y="2900"/>
                          <a:pt x="59565" y="2954"/>
                        </a:cubicBezTo>
                        <a:cubicBezTo>
                          <a:pt x="59559" y="2956"/>
                          <a:pt x="59552" y="2957"/>
                          <a:pt x="59546" y="2957"/>
                        </a:cubicBezTo>
                        <a:cubicBezTo>
                          <a:pt x="59472" y="2957"/>
                          <a:pt x="59410" y="2816"/>
                          <a:pt x="59511" y="2791"/>
                        </a:cubicBezTo>
                        <a:cubicBezTo>
                          <a:pt x="59646" y="2737"/>
                          <a:pt x="59728" y="2628"/>
                          <a:pt x="59782" y="2493"/>
                        </a:cubicBezTo>
                        <a:cubicBezTo>
                          <a:pt x="59782" y="2493"/>
                          <a:pt x="59782" y="2466"/>
                          <a:pt x="59782" y="2466"/>
                        </a:cubicBezTo>
                        <a:cubicBezTo>
                          <a:pt x="59836" y="2330"/>
                          <a:pt x="59755" y="2194"/>
                          <a:pt x="59646" y="2140"/>
                        </a:cubicBezTo>
                        <a:cubicBezTo>
                          <a:pt x="59619" y="2136"/>
                          <a:pt x="59592" y="2133"/>
                          <a:pt x="59565" y="2133"/>
                        </a:cubicBezTo>
                        <a:cubicBezTo>
                          <a:pt x="59431" y="2133"/>
                          <a:pt x="59303" y="2190"/>
                          <a:pt x="59212" y="2303"/>
                        </a:cubicBezTo>
                        <a:cubicBezTo>
                          <a:pt x="59104" y="2411"/>
                          <a:pt x="59022" y="2547"/>
                          <a:pt x="59022" y="2683"/>
                        </a:cubicBezTo>
                        <a:cubicBezTo>
                          <a:pt x="59009" y="2737"/>
                          <a:pt x="58968" y="2764"/>
                          <a:pt x="58927" y="2764"/>
                        </a:cubicBezTo>
                        <a:cubicBezTo>
                          <a:pt x="58887" y="2764"/>
                          <a:pt x="58846" y="2737"/>
                          <a:pt x="58832" y="2683"/>
                        </a:cubicBezTo>
                        <a:cubicBezTo>
                          <a:pt x="58832" y="2601"/>
                          <a:pt x="58832" y="2493"/>
                          <a:pt x="58805" y="2384"/>
                        </a:cubicBezTo>
                        <a:cubicBezTo>
                          <a:pt x="58778" y="2357"/>
                          <a:pt x="58778" y="2303"/>
                          <a:pt x="58751" y="2249"/>
                        </a:cubicBezTo>
                        <a:cubicBezTo>
                          <a:pt x="58724" y="2249"/>
                          <a:pt x="58697" y="2167"/>
                          <a:pt x="58670" y="2167"/>
                        </a:cubicBezTo>
                        <a:cubicBezTo>
                          <a:pt x="58643" y="2194"/>
                          <a:pt x="58588" y="2276"/>
                          <a:pt x="58588" y="2303"/>
                        </a:cubicBezTo>
                        <a:cubicBezTo>
                          <a:pt x="58588" y="2357"/>
                          <a:pt x="58561" y="2411"/>
                          <a:pt x="58561" y="2466"/>
                        </a:cubicBezTo>
                        <a:lnTo>
                          <a:pt x="58561" y="2791"/>
                        </a:lnTo>
                        <a:cubicBezTo>
                          <a:pt x="58561" y="2852"/>
                          <a:pt x="58515" y="2883"/>
                          <a:pt x="58470" y="2883"/>
                        </a:cubicBezTo>
                        <a:cubicBezTo>
                          <a:pt x="58454" y="2883"/>
                          <a:pt x="58439" y="2879"/>
                          <a:pt x="58426" y="2872"/>
                        </a:cubicBezTo>
                        <a:cubicBezTo>
                          <a:pt x="58344" y="2764"/>
                          <a:pt x="58290" y="2655"/>
                          <a:pt x="58236" y="2574"/>
                        </a:cubicBezTo>
                        <a:cubicBezTo>
                          <a:pt x="58199" y="2537"/>
                          <a:pt x="58136" y="2461"/>
                          <a:pt x="58083" y="2461"/>
                        </a:cubicBezTo>
                        <a:cubicBezTo>
                          <a:pt x="58058" y="2461"/>
                          <a:pt x="58036" y="2477"/>
                          <a:pt x="58019" y="2520"/>
                        </a:cubicBezTo>
                        <a:cubicBezTo>
                          <a:pt x="57964" y="2628"/>
                          <a:pt x="57992" y="2818"/>
                          <a:pt x="57883" y="2900"/>
                        </a:cubicBezTo>
                        <a:cubicBezTo>
                          <a:pt x="57856" y="2954"/>
                          <a:pt x="57829" y="2981"/>
                          <a:pt x="57802" y="3008"/>
                        </a:cubicBezTo>
                        <a:cubicBezTo>
                          <a:pt x="57792" y="3013"/>
                          <a:pt x="57781" y="3015"/>
                          <a:pt x="57770" y="3015"/>
                        </a:cubicBezTo>
                        <a:cubicBezTo>
                          <a:pt x="57721" y="3015"/>
                          <a:pt x="57671" y="2971"/>
                          <a:pt x="57693" y="2927"/>
                        </a:cubicBezTo>
                        <a:cubicBezTo>
                          <a:pt x="57856" y="2737"/>
                          <a:pt x="57802" y="2493"/>
                          <a:pt x="57612" y="2357"/>
                        </a:cubicBezTo>
                        <a:cubicBezTo>
                          <a:pt x="57585" y="2330"/>
                          <a:pt x="57558" y="2330"/>
                          <a:pt x="57558" y="2330"/>
                        </a:cubicBezTo>
                        <a:cubicBezTo>
                          <a:pt x="57530" y="2330"/>
                          <a:pt x="57476" y="2384"/>
                          <a:pt x="57476" y="2384"/>
                        </a:cubicBezTo>
                        <a:cubicBezTo>
                          <a:pt x="57422" y="2493"/>
                          <a:pt x="57368" y="2601"/>
                          <a:pt x="57314" y="2737"/>
                        </a:cubicBezTo>
                        <a:cubicBezTo>
                          <a:pt x="57286" y="2791"/>
                          <a:pt x="57286" y="2845"/>
                          <a:pt x="57286" y="2900"/>
                        </a:cubicBezTo>
                        <a:cubicBezTo>
                          <a:pt x="57274" y="2947"/>
                          <a:pt x="57242" y="2969"/>
                          <a:pt x="57209" y="2969"/>
                        </a:cubicBezTo>
                        <a:cubicBezTo>
                          <a:pt x="57166" y="2969"/>
                          <a:pt x="57124" y="2933"/>
                          <a:pt x="57124" y="2872"/>
                        </a:cubicBezTo>
                        <a:cubicBezTo>
                          <a:pt x="57124" y="2818"/>
                          <a:pt x="57124" y="2791"/>
                          <a:pt x="57124" y="2737"/>
                        </a:cubicBezTo>
                        <a:cubicBezTo>
                          <a:pt x="57151" y="2547"/>
                          <a:pt x="57151" y="2357"/>
                          <a:pt x="57124" y="2167"/>
                        </a:cubicBezTo>
                        <a:cubicBezTo>
                          <a:pt x="57124" y="2059"/>
                          <a:pt x="57097" y="1977"/>
                          <a:pt x="57069" y="1869"/>
                        </a:cubicBezTo>
                        <a:cubicBezTo>
                          <a:pt x="57042" y="1815"/>
                          <a:pt x="57015" y="1760"/>
                          <a:pt x="56988" y="1706"/>
                        </a:cubicBezTo>
                        <a:cubicBezTo>
                          <a:pt x="56988" y="1679"/>
                          <a:pt x="56961" y="1625"/>
                          <a:pt x="56934" y="1625"/>
                        </a:cubicBezTo>
                        <a:cubicBezTo>
                          <a:pt x="56907" y="1625"/>
                          <a:pt x="56852" y="1679"/>
                          <a:pt x="56852" y="1706"/>
                        </a:cubicBezTo>
                        <a:cubicBezTo>
                          <a:pt x="56825" y="1733"/>
                          <a:pt x="56798" y="1787"/>
                          <a:pt x="56771" y="1842"/>
                        </a:cubicBezTo>
                        <a:cubicBezTo>
                          <a:pt x="56717" y="1923"/>
                          <a:pt x="56690" y="2032"/>
                          <a:pt x="56690" y="2113"/>
                        </a:cubicBezTo>
                        <a:cubicBezTo>
                          <a:pt x="56663" y="2194"/>
                          <a:pt x="56663" y="2303"/>
                          <a:pt x="56690" y="2384"/>
                        </a:cubicBezTo>
                        <a:cubicBezTo>
                          <a:pt x="56690" y="2493"/>
                          <a:pt x="56717" y="2601"/>
                          <a:pt x="56744" y="2683"/>
                        </a:cubicBezTo>
                        <a:cubicBezTo>
                          <a:pt x="56744" y="2721"/>
                          <a:pt x="56703" y="2759"/>
                          <a:pt x="56670" y="2759"/>
                        </a:cubicBezTo>
                        <a:cubicBezTo>
                          <a:pt x="56656" y="2759"/>
                          <a:pt x="56643" y="2753"/>
                          <a:pt x="56635" y="2737"/>
                        </a:cubicBezTo>
                        <a:cubicBezTo>
                          <a:pt x="56608" y="2737"/>
                          <a:pt x="56608" y="2710"/>
                          <a:pt x="56581" y="2710"/>
                        </a:cubicBezTo>
                        <a:cubicBezTo>
                          <a:pt x="56568" y="2723"/>
                          <a:pt x="56547" y="2730"/>
                          <a:pt x="56527" y="2730"/>
                        </a:cubicBezTo>
                        <a:cubicBezTo>
                          <a:pt x="56507" y="2730"/>
                          <a:pt x="56486" y="2723"/>
                          <a:pt x="56473" y="2710"/>
                        </a:cubicBezTo>
                        <a:cubicBezTo>
                          <a:pt x="56446" y="2655"/>
                          <a:pt x="56418" y="2601"/>
                          <a:pt x="56364" y="2574"/>
                        </a:cubicBezTo>
                        <a:cubicBezTo>
                          <a:pt x="56342" y="2552"/>
                          <a:pt x="56267" y="2512"/>
                          <a:pt x="56239" y="2512"/>
                        </a:cubicBezTo>
                        <a:cubicBezTo>
                          <a:pt x="56233" y="2512"/>
                          <a:pt x="56229" y="2515"/>
                          <a:pt x="56229" y="2520"/>
                        </a:cubicBezTo>
                        <a:cubicBezTo>
                          <a:pt x="56201" y="2547"/>
                          <a:pt x="56201" y="2574"/>
                          <a:pt x="56174" y="2601"/>
                        </a:cubicBezTo>
                        <a:cubicBezTo>
                          <a:pt x="56174" y="2628"/>
                          <a:pt x="56147" y="2683"/>
                          <a:pt x="56147" y="2710"/>
                        </a:cubicBezTo>
                        <a:cubicBezTo>
                          <a:pt x="56120" y="2764"/>
                          <a:pt x="56093" y="2845"/>
                          <a:pt x="56066" y="2927"/>
                        </a:cubicBezTo>
                        <a:cubicBezTo>
                          <a:pt x="56051" y="2971"/>
                          <a:pt x="56011" y="2992"/>
                          <a:pt x="55974" y="2992"/>
                        </a:cubicBezTo>
                        <a:cubicBezTo>
                          <a:pt x="55944" y="2992"/>
                          <a:pt x="55915" y="2978"/>
                          <a:pt x="55903" y="2954"/>
                        </a:cubicBezTo>
                        <a:cubicBezTo>
                          <a:pt x="55849" y="2845"/>
                          <a:pt x="55767" y="2710"/>
                          <a:pt x="55740" y="2655"/>
                        </a:cubicBezTo>
                        <a:cubicBezTo>
                          <a:pt x="55713" y="2601"/>
                          <a:pt x="55659" y="2520"/>
                          <a:pt x="55578" y="2520"/>
                        </a:cubicBezTo>
                        <a:cubicBezTo>
                          <a:pt x="55415" y="2520"/>
                          <a:pt x="55361" y="2764"/>
                          <a:pt x="55333" y="2900"/>
                        </a:cubicBezTo>
                        <a:cubicBezTo>
                          <a:pt x="55320" y="2954"/>
                          <a:pt x="55272" y="2981"/>
                          <a:pt x="55225" y="2981"/>
                        </a:cubicBezTo>
                        <a:cubicBezTo>
                          <a:pt x="55177" y="2981"/>
                          <a:pt x="55130" y="2954"/>
                          <a:pt x="55116" y="2900"/>
                        </a:cubicBezTo>
                        <a:cubicBezTo>
                          <a:pt x="55116" y="2845"/>
                          <a:pt x="55089" y="2764"/>
                          <a:pt x="55089" y="2710"/>
                        </a:cubicBezTo>
                        <a:cubicBezTo>
                          <a:pt x="55062" y="2655"/>
                          <a:pt x="55062" y="2601"/>
                          <a:pt x="55008" y="2547"/>
                        </a:cubicBezTo>
                        <a:cubicBezTo>
                          <a:pt x="54989" y="2528"/>
                          <a:pt x="54968" y="2519"/>
                          <a:pt x="54948" y="2519"/>
                        </a:cubicBezTo>
                        <a:cubicBezTo>
                          <a:pt x="54854" y="2519"/>
                          <a:pt x="54754" y="2692"/>
                          <a:pt x="54710" y="2737"/>
                        </a:cubicBezTo>
                        <a:cubicBezTo>
                          <a:pt x="54689" y="2778"/>
                          <a:pt x="54652" y="2796"/>
                          <a:pt x="54617" y="2796"/>
                        </a:cubicBezTo>
                        <a:cubicBezTo>
                          <a:pt x="54559" y="2796"/>
                          <a:pt x="54503" y="2750"/>
                          <a:pt x="54520" y="2683"/>
                        </a:cubicBezTo>
                        <a:cubicBezTo>
                          <a:pt x="54547" y="2574"/>
                          <a:pt x="54493" y="2466"/>
                          <a:pt x="54384" y="2438"/>
                        </a:cubicBezTo>
                        <a:cubicBezTo>
                          <a:pt x="54370" y="2431"/>
                          <a:pt x="54353" y="2428"/>
                          <a:pt x="54336" y="2428"/>
                        </a:cubicBezTo>
                        <a:cubicBezTo>
                          <a:pt x="54290" y="2428"/>
                          <a:pt x="54241" y="2453"/>
                          <a:pt x="54221" y="2493"/>
                        </a:cubicBezTo>
                        <a:cubicBezTo>
                          <a:pt x="54221" y="2574"/>
                          <a:pt x="54194" y="2655"/>
                          <a:pt x="54140" y="2737"/>
                        </a:cubicBezTo>
                        <a:cubicBezTo>
                          <a:pt x="54113" y="2773"/>
                          <a:pt x="54077" y="2788"/>
                          <a:pt x="54043" y="2788"/>
                        </a:cubicBezTo>
                        <a:cubicBezTo>
                          <a:pt x="53974" y="2788"/>
                          <a:pt x="53914" y="2728"/>
                          <a:pt x="53950" y="2655"/>
                        </a:cubicBezTo>
                        <a:cubicBezTo>
                          <a:pt x="53977" y="2628"/>
                          <a:pt x="54004" y="2601"/>
                          <a:pt x="54004" y="2547"/>
                        </a:cubicBezTo>
                        <a:cubicBezTo>
                          <a:pt x="53977" y="2547"/>
                          <a:pt x="53977" y="2493"/>
                          <a:pt x="53977" y="2466"/>
                        </a:cubicBezTo>
                        <a:cubicBezTo>
                          <a:pt x="53977" y="2438"/>
                          <a:pt x="54004" y="2438"/>
                          <a:pt x="54004" y="2411"/>
                        </a:cubicBezTo>
                        <a:cubicBezTo>
                          <a:pt x="53977" y="2303"/>
                          <a:pt x="53896" y="2221"/>
                          <a:pt x="53787" y="2194"/>
                        </a:cubicBezTo>
                        <a:cubicBezTo>
                          <a:pt x="53764" y="2191"/>
                          <a:pt x="53740" y="2189"/>
                          <a:pt x="53715" y="2189"/>
                        </a:cubicBezTo>
                        <a:cubicBezTo>
                          <a:pt x="53545" y="2189"/>
                          <a:pt x="53367" y="2272"/>
                          <a:pt x="53272" y="2438"/>
                        </a:cubicBezTo>
                        <a:cubicBezTo>
                          <a:pt x="53272" y="2493"/>
                          <a:pt x="53245" y="2547"/>
                          <a:pt x="53218" y="2601"/>
                        </a:cubicBezTo>
                        <a:cubicBezTo>
                          <a:pt x="53206" y="2649"/>
                          <a:pt x="53168" y="2670"/>
                          <a:pt x="53129" y="2670"/>
                        </a:cubicBezTo>
                        <a:cubicBezTo>
                          <a:pt x="53079" y="2670"/>
                          <a:pt x="53028" y="2635"/>
                          <a:pt x="53028" y="2574"/>
                        </a:cubicBezTo>
                        <a:cubicBezTo>
                          <a:pt x="53028" y="2520"/>
                          <a:pt x="53055" y="2438"/>
                          <a:pt x="53082" y="2357"/>
                        </a:cubicBezTo>
                        <a:cubicBezTo>
                          <a:pt x="53109" y="2221"/>
                          <a:pt x="53109" y="2059"/>
                          <a:pt x="53028" y="1896"/>
                        </a:cubicBezTo>
                        <a:cubicBezTo>
                          <a:pt x="53028" y="1869"/>
                          <a:pt x="53028" y="1815"/>
                          <a:pt x="52974" y="1815"/>
                        </a:cubicBezTo>
                        <a:cubicBezTo>
                          <a:pt x="52947" y="1815"/>
                          <a:pt x="52892" y="1923"/>
                          <a:pt x="52865" y="1950"/>
                        </a:cubicBezTo>
                        <a:cubicBezTo>
                          <a:pt x="52811" y="2059"/>
                          <a:pt x="52757" y="2167"/>
                          <a:pt x="52730" y="2276"/>
                        </a:cubicBezTo>
                        <a:cubicBezTo>
                          <a:pt x="52718" y="2323"/>
                          <a:pt x="52680" y="2345"/>
                          <a:pt x="52641" y="2345"/>
                        </a:cubicBezTo>
                        <a:cubicBezTo>
                          <a:pt x="52591" y="2345"/>
                          <a:pt x="52540" y="2310"/>
                          <a:pt x="52540" y="2249"/>
                        </a:cubicBezTo>
                        <a:cubicBezTo>
                          <a:pt x="52567" y="2086"/>
                          <a:pt x="52567" y="1923"/>
                          <a:pt x="52513" y="1760"/>
                        </a:cubicBezTo>
                        <a:cubicBezTo>
                          <a:pt x="52485" y="1652"/>
                          <a:pt x="52431" y="1543"/>
                          <a:pt x="52350" y="1489"/>
                        </a:cubicBezTo>
                        <a:cubicBezTo>
                          <a:pt x="52331" y="1482"/>
                          <a:pt x="52313" y="1478"/>
                          <a:pt x="52297" y="1478"/>
                        </a:cubicBezTo>
                        <a:cubicBezTo>
                          <a:pt x="52192" y="1478"/>
                          <a:pt x="52125" y="1609"/>
                          <a:pt x="52079" y="1679"/>
                        </a:cubicBezTo>
                        <a:cubicBezTo>
                          <a:pt x="52024" y="1787"/>
                          <a:pt x="51997" y="1896"/>
                          <a:pt x="51997" y="2032"/>
                        </a:cubicBezTo>
                        <a:lnTo>
                          <a:pt x="51997" y="2113"/>
                        </a:lnTo>
                        <a:cubicBezTo>
                          <a:pt x="51984" y="2167"/>
                          <a:pt x="51943" y="2194"/>
                          <a:pt x="51902" y="2194"/>
                        </a:cubicBezTo>
                        <a:cubicBezTo>
                          <a:pt x="51862" y="2194"/>
                          <a:pt x="51821" y="2167"/>
                          <a:pt x="51807" y="2113"/>
                        </a:cubicBezTo>
                        <a:lnTo>
                          <a:pt x="51807" y="2004"/>
                        </a:lnTo>
                        <a:cubicBezTo>
                          <a:pt x="51807" y="1896"/>
                          <a:pt x="51780" y="1787"/>
                          <a:pt x="51753" y="1706"/>
                        </a:cubicBezTo>
                        <a:cubicBezTo>
                          <a:pt x="51753" y="1652"/>
                          <a:pt x="51645" y="1408"/>
                          <a:pt x="51617" y="1408"/>
                        </a:cubicBezTo>
                        <a:cubicBezTo>
                          <a:pt x="51590" y="1408"/>
                          <a:pt x="51563" y="1489"/>
                          <a:pt x="51563" y="1516"/>
                        </a:cubicBezTo>
                        <a:cubicBezTo>
                          <a:pt x="51563" y="1598"/>
                          <a:pt x="51563" y="1679"/>
                          <a:pt x="51563" y="1733"/>
                        </a:cubicBezTo>
                        <a:lnTo>
                          <a:pt x="51563" y="2221"/>
                        </a:lnTo>
                        <a:cubicBezTo>
                          <a:pt x="51563" y="2262"/>
                          <a:pt x="51523" y="2282"/>
                          <a:pt x="51482" y="2282"/>
                        </a:cubicBezTo>
                        <a:cubicBezTo>
                          <a:pt x="51441" y="2282"/>
                          <a:pt x="51401" y="2262"/>
                          <a:pt x="51401" y="2221"/>
                        </a:cubicBezTo>
                        <a:cubicBezTo>
                          <a:pt x="51373" y="2113"/>
                          <a:pt x="51265" y="2113"/>
                          <a:pt x="51211" y="2113"/>
                        </a:cubicBezTo>
                        <a:cubicBezTo>
                          <a:pt x="51129" y="2167"/>
                          <a:pt x="51075" y="2276"/>
                          <a:pt x="51075" y="2384"/>
                        </a:cubicBezTo>
                        <a:cubicBezTo>
                          <a:pt x="51075" y="2424"/>
                          <a:pt x="51046" y="2449"/>
                          <a:pt x="51009" y="2449"/>
                        </a:cubicBezTo>
                        <a:cubicBezTo>
                          <a:pt x="50996" y="2449"/>
                          <a:pt x="50981" y="2446"/>
                          <a:pt x="50967" y="2438"/>
                        </a:cubicBezTo>
                        <a:cubicBezTo>
                          <a:pt x="50951" y="2454"/>
                          <a:pt x="50932" y="2461"/>
                          <a:pt x="50915" y="2461"/>
                        </a:cubicBezTo>
                        <a:cubicBezTo>
                          <a:pt x="50874" y="2461"/>
                          <a:pt x="50839" y="2423"/>
                          <a:pt x="50858" y="2384"/>
                        </a:cubicBezTo>
                        <a:cubicBezTo>
                          <a:pt x="50939" y="2249"/>
                          <a:pt x="50994" y="1950"/>
                          <a:pt x="50777" y="1869"/>
                        </a:cubicBezTo>
                        <a:cubicBezTo>
                          <a:pt x="50759" y="1864"/>
                          <a:pt x="50742" y="1862"/>
                          <a:pt x="50727" y="1862"/>
                        </a:cubicBezTo>
                        <a:cubicBezTo>
                          <a:pt x="50551" y="1862"/>
                          <a:pt x="50503" y="2126"/>
                          <a:pt x="50478" y="2276"/>
                        </a:cubicBezTo>
                        <a:cubicBezTo>
                          <a:pt x="50465" y="2316"/>
                          <a:pt x="50417" y="2337"/>
                          <a:pt x="50373" y="2337"/>
                        </a:cubicBezTo>
                        <a:cubicBezTo>
                          <a:pt x="50329" y="2337"/>
                          <a:pt x="50288" y="2316"/>
                          <a:pt x="50288" y="2276"/>
                        </a:cubicBezTo>
                        <a:cubicBezTo>
                          <a:pt x="50261" y="2086"/>
                          <a:pt x="50180" y="1896"/>
                          <a:pt x="50044" y="1760"/>
                        </a:cubicBezTo>
                        <a:lnTo>
                          <a:pt x="49990" y="1733"/>
                        </a:lnTo>
                        <a:cubicBezTo>
                          <a:pt x="49963" y="1760"/>
                          <a:pt x="49936" y="1815"/>
                          <a:pt x="49936" y="1869"/>
                        </a:cubicBezTo>
                        <a:cubicBezTo>
                          <a:pt x="49882" y="1977"/>
                          <a:pt x="49854" y="2059"/>
                          <a:pt x="49854" y="2167"/>
                        </a:cubicBezTo>
                        <a:cubicBezTo>
                          <a:pt x="49854" y="2233"/>
                          <a:pt x="49805" y="2269"/>
                          <a:pt x="49759" y="2269"/>
                        </a:cubicBezTo>
                        <a:cubicBezTo>
                          <a:pt x="49730" y="2269"/>
                          <a:pt x="49702" y="2254"/>
                          <a:pt x="49692" y="2221"/>
                        </a:cubicBezTo>
                        <a:cubicBezTo>
                          <a:pt x="49566" y="2046"/>
                          <a:pt x="49371" y="1754"/>
                          <a:pt x="49128" y="1754"/>
                        </a:cubicBezTo>
                        <a:cubicBezTo>
                          <a:pt x="49108" y="1754"/>
                          <a:pt x="49088" y="1756"/>
                          <a:pt x="49068" y="1760"/>
                        </a:cubicBezTo>
                        <a:cubicBezTo>
                          <a:pt x="48986" y="1760"/>
                          <a:pt x="48959" y="1842"/>
                          <a:pt x="48959" y="1923"/>
                        </a:cubicBezTo>
                        <a:cubicBezTo>
                          <a:pt x="48959" y="2004"/>
                          <a:pt x="48959" y="2086"/>
                          <a:pt x="48959" y="2167"/>
                        </a:cubicBezTo>
                        <a:cubicBezTo>
                          <a:pt x="48986" y="2330"/>
                          <a:pt x="49041" y="2466"/>
                          <a:pt x="49068" y="2628"/>
                        </a:cubicBezTo>
                        <a:cubicBezTo>
                          <a:pt x="49087" y="2687"/>
                          <a:pt x="49051" y="2732"/>
                          <a:pt x="49008" y="2732"/>
                        </a:cubicBezTo>
                        <a:cubicBezTo>
                          <a:pt x="48992" y="2732"/>
                          <a:pt x="48974" y="2725"/>
                          <a:pt x="48959" y="2710"/>
                        </a:cubicBezTo>
                        <a:cubicBezTo>
                          <a:pt x="48905" y="2655"/>
                          <a:pt x="48878" y="2601"/>
                          <a:pt x="48851" y="2574"/>
                        </a:cubicBezTo>
                        <a:cubicBezTo>
                          <a:pt x="48824" y="2574"/>
                          <a:pt x="48769" y="2574"/>
                          <a:pt x="48769" y="2520"/>
                        </a:cubicBezTo>
                        <a:cubicBezTo>
                          <a:pt x="48749" y="2398"/>
                          <a:pt x="48668" y="2291"/>
                          <a:pt x="48560" y="2291"/>
                        </a:cubicBezTo>
                        <a:cubicBezTo>
                          <a:pt x="48524" y="2291"/>
                          <a:pt x="48485" y="2303"/>
                          <a:pt x="48444" y="2330"/>
                        </a:cubicBezTo>
                        <a:cubicBezTo>
                          <a:pt x="48308" y="2411"/>
                          <a:pt x="48173" y="2520"/>
                          <a:pt x="48064" y="2655"/>
                        </a:cubicBezTo>
                        <a:cubicBezTo>
                          <a:pt x="48044" y="2676"/>
                          <a:pt x="48019" y="2685"/>
                          <a:pt x="47996" y="2685"/>
                        </a:cubicBezTo>
                        <a:cubicBezTo>
                          <a:pt x="47960" y="2685"/>
                          <a:pt x="47929" y="2662"/>
                          <a:pt x="47929" y="2628"/>
                        </a:cubicBezTo>
                        <a:cubicBezTo>
                          <a:pt x="47847" y="2466"/>
                          <a:pt x="47712" y="2357"/>
                          <a:pt x="47522" y="2357"/>
                        </a:cubicBezTo>
                        <a:cubicBezTo>
                          <a:pt x="47359" y="2384"/>
                          <a:pt x="47169" y="2493"/>
                          <a:pt x="47061" y="2628"/>
                        </a:cubicBezTo>
                        <a:cubicBezTo>
                          <a:pt x="47049" y="2651"/>
                          <a:pt x="47028" y="2660"/>
                          <a:pt x="47005" y="2660"/>
                        </a:cubicBezTo>
                        <a:cubicBezTo>
                          <a:pt x="46974" y="2660"/>
                          <a:pt x="46941" y="2644"/>
                          <a:pt x="46925" y="2628"/>
                        </a:cubicBezTo>
                        <a:cubicBezTo>
                          <a:pt x="46855" y="2530"/>
                          <a:pt x="46755" y="2482"/>
                          <a:pt x="46656" y="2482"/>
                        </a:cubicBezTo>
                        <a:cubicBezTo>
                          <a:pt x="46565" y="2482"/>
                          <a:pt x="46475" y="2523"/>
                          <a:pt x="46410" y="2601"/>
                        </a:cubicBezTo>
                        <a:cubicBezTo>
                          <a:pt x="46396" y="2615"/>
                          <a:pt x="46369" y="2622"/>
                          <a:pt x="46342" y="2622"/>
                        </a:cubicBezTo>
                        <a:cubicBezTo>
                          <a:pt x="46315" y="2622"/>
                          <a:pt x="46288" y="2615"/>
                          <a:pt x="46274" y="2601"/>
                        </a:cubicBezTo>
                        <a:lnTo>
                          <a:pt x="46220" y="2628"/>
                        </a:lnTo>
                        <a:cubicBezTo>
                          <a:pt x="46212" y="2632"/>
                          <a:pt x="46204" y="2634"/>
                          <a:pt x="46196" y="2634"/>
                        </a:cubicBezTo>
                        <a:cubicBezTo>
                          <a:pt x="46146" y="2634"/>
                          <a:pt x="46096" y="2570"/>
                          <a:pt x="46166" y="2547"/>
                        </a:cubicBezTo>
                        <a:cubicBezTo>
                          <a:pt x="46220" y="2493"/>
                          <a:pt x="46274" y="2411"/>
                          <a:pt x="46274" y="2330"/>
                        </a:cubicBezTo>
                        <a:cubicBezTo>
                          <a:pt x="46274" y="2249"/>
                          <a:pt x="46328" y="2140"/>
                          <a:pt x="46247" y="2086"/>
                        </a:cubicBezTo>
                        <a:cubicBezTo>
                          <a:pt x="46233" y="2081"/>
                          <a:pt x="46218" y="2079"/>
                          <a:pt x="46204" y="2079"/>
                        </a:cubicBezTo>
                        <a:cubicBezTo>
                          <a:pt x="46138" y="2079"/>
                          <a:pt x="46075" y="2127"/>
                          <a:pt x="46030" y="2194"/>
                        </a:cubicBezTo>
                        <a:cubicBezTo>
                          <a:pt x="45976" y="2249"/>
                          <a:pt x="45949" y="2330"/>
                          <a:pt x="45949" y="2411"/>
                        </a:cubicBezTo>
                        <a:lnTo>
                          <a:pt x="45949" y="2493"/>
                        </a:lnTo>
                        <a:cubicBezTo>
                          <a:pt x="45949" y="2540"/>
                          <a:pt x="45903" y="2569"/>
                          <a:pt x="45859" y="2569"/>
                        </a:cubicBezTo>
                        <a:cubicBezTo>
                          <a:pt x="45828" y="2569"/>
                          <a:pt x="45797" y="2554"/>
                          <a:pt x="45786" y="2520"/>
                        </a:cubicBezTo>
                        <a:lnTo>
                          <a:pt x="45786" y="2493"/>
                        </a:lnTo>
                        <a:cubicBezTo>
                          <a:pt x="45759" y="2249"/>
                          <a:pt x="45704" y="2004"/>
                          <a:pt x="45596" y="1787"/>
                        </a:cubicBezTo>
                        <a:cubicBezTo>
                          <a:pt x="45596" y="1764"/>
                          <a:pt x="45556" y="1701"/>
                          <a:pt x="45527" y="1701"/>
                        </a:cubicBezTo>
                        <a:cubicBezTo>
                          <a:pt x="45523" y="1701"/>
                          <a:pt x="45518" y="1702"/>
                          <a:pt x="45515" y="1706"/>
                        </a:cubicBezTo>
                        <a:cubicBezTo>
                          <a:pt x="45487" y="1706"/>
                          <a:pt x="45433" y="1760"/>
                          <a:pt x="45433" y="1787"/>
                        </a:cubicBezTo>
                        <a:cubicBezTo>
                          <a:pt x="45379" y="1896"/>
                          <a:pt x="45325" y="2032"/>
                          <a:pt x="45298" y="2140"/>
                        </a:cubicBezTo>
                        <a:cubicBezTo>
                          <a:pt x="45284" y="2181"/>
                          <a:pt x="45250" y="2201"/>
                          <a:pt x="45216" y="2201"/>
                        </a:cubicBezTo>
                        <a:cubicBezTo>
                          <a:pt x="45182" y="2201"/>
                          <a:pt x="45148" y="2181"/>
                          <a:pt x="45135" y="2140"/>
                        </a:cubicBezTo>
                        <a:cubicBezTo>
                          <a:pt x="45081" y="2004"/>
                          <a:pt x="44972" y="1869"/>
                          <a:pt x="44864" y="1787"/>
                        </a:cubicBezTo>
                        <a:cubicBezTo>
                          <a:pt x="44832" y="1756"/>
                          <a:pt x="44791" y="1743"/>
                          <a:pt x="44751" y="1743"/>
                        </a:cubicBezTo>
                        <a:cubicBezTo>
                          <a:pt x="44723" y="1743"/>
                          <a:pt x="44696" y="1749"/>
                          <a:pt x="44674" y="1760"/>
                        </a:cubicBezTo>
                        <a:cubicBezTo>
                          <a:pt x="44620" y="1787"/>
                          <a:pt x="44565" y="1842"/>
                          <a:pt x="44565" y="1896"/>
                        </a:cubicBezTo>
                        <a:cubicBezTo>
                          <a:pt x="44511" y="2032"/>
                          <a:pt x="44484" y="2167"/>
                          <a:pt x="44511" y="2303"/>
                        </a:cubicBezTo>
                        <a:cubicBezTo>
                          <a:pt x="44511" y="2330"/>
                          <a:pt x="44538" y="2357"/>
                          <a:pt x="44538" y="2384"/>
                        </a:cubicBezTo>
                        <a:cubicBezTo>
                          <a:pt x="44565" y="2438"/>
                          <a:pt x="44620" y="2520"/>
                          <a:pt x="44647" y="2574"/>
                        </a:cubicBezTo>
                        <a:lnTo>
                          <a:pt x="44701" y="2683"/>
                        </a:lnTo>
                        <a:cubicBezTo>
                          <a:pt x="44723" y="2727"/>
                          <a:pt x="44673" y="2771"/>
                          <a:pt x="44624" y="2771"/>
                        </a:cubicBezTo>
                        <a:cubicBezTo>
                          <a:pt x="44613" y="2771"/>
                          <a:pt x="44602" y="2769"/>
                          <a:pt x="44592" y="2764"/>
                        </a:cubicBezTo>
                        <a:cubicBezTo>
                          <a:pt x="44457" y="2683"/>
                          <a:pt x="44375" y="2547"/>
                          <a:pt x="44348" y="2384"/>
                        </a:cubicBezTo>
                        <a:cubicBezTo>
                          <a:pt x="44317" y="2352"/>
                          <a:pt x="44266" y="2339"/>
                          <a:pt x="44219" y="2339"/>
                        </a:cubicBezTo>
                        <a:cubicBezTo>
                          <a:pt x="44186" y="2339"/>
                          <a:pt x="44154" y="2346"/>
                          <a:pt x="44131" y="2357"/>
                        </a:cubicBezTo>
                        <a:cubicBezTo>
                          <a:pt x="43996" y="2466"/>
                          <a:pt x="43914" y="2628"/>
                          <a:pt x="43752" y="2710"/>
                        </a:cubicBezTo>
                        <a:cubicBezTo>
                          <a:pt x="43736" y="2726"/>
                          <a:pt x="43720" y="2732"/>
                          <a:pt x="43705" y="2732"/>
                        </a:cubicBezTo>
                        <a:cubicBezTo>
                          <a:pt x="43668" y="2732"/>
                          <a:pt x="43635" y="2694"/>
                          <a:pt x="43616" y="2655"/>
                        </a:cubicBezTo>
                        <a:cubicBezTo>
                          <a:pt x="43586" y="2493"/>
                          <a:pt x="43452" y="2403"/>
                          <a:pt x="43318" y="2403"/>
                        </a:cubicBezTo>
                        <a:cubicBezTo>
                          <a:pt x="43207" y="2403"/>
                          <a:pt x="43096" y="2465"/>
                          <a:pt x="43046" y="2601"/>
                        </a:cubicBezTo>
                        <a:cubicBezTo>
                          <a:pt x="43022" y="2626"/>
                          <a:pt x="42987" y="2639"/>
                          <a:pt x="42953" y="2639"/>
                        </a:cubicBezTo>
                        <a:cubicBezTo>
                          <a:pt x="42911" y="2639"/>
                          <a:pt x="42871" y="2619"/>
                          <a:pt x="42856" y="2574"/>
                        </a:cubicBezTo>
                        <a:cubicBezTo>
                          <a:pt x="42856" y="2493"/>
                          <a:pt x="42856" y="2357"/>
                          <a:pt x="42748" y="2357"/>
                        </a:cubicBezTo>
                        <a:cubicBezTo>
                          <a:pt x="42736" y="2355"/>
                          <a:pt x="42725" y="2354"/>
                          <a:pt x="42713" y="2354"/>
                        </a:cubicBezTo>
                        <a:cubicBezTo>
                          <a:pt x="42598" y="2354"/>
                          <a:pt x="42526" y="2475"/>
                          <a:pt x="42477" y="2574"/>
                        </a:cubicBezTo>
                        <a:cubicBezTo>
                          <a:pt x="42457" y="2600"/>
                          <a:pt x="42436" y="2611"/>
                          <a:pt x="42416" y="2611"/>
                        </a:cubicBezTo>
                        <a:cubicBezTo>
                          <a:pt x="42351" y="2611"/>
                          <a:pt x="42293" y="2507"/>
                          <a:pt x="42314" y="2466"/>
                        </a:cubicBezTo>
                        <a:cubicBezTo>
                          <a:pt x="42341" y="2411"/>
                          <a:pt x="42206" y="2384"/>
                          <a:pt x="42151" y="2384"/>
                        </a:cubicBezTo>
                        <a:cubicBezTo>
                          <a:pt x="42070" y="2411"/>
                          <a:pt x="41989" y="2466"/>
                          <a:pt x="41934" y="2547"/>
                        </a:cubicBezTo>
                        <a:cubicBezTo>
                          <a:pt x="41923" y="2581"/>
                          <a:pt x="41897" y="2596"/>
                          <a:pt x="41869" y="2596"/>
                        </a:cubicBezTo>
                        <a:cubicBezTo>
                          <a:pt x="41831" y="2596"/>
                          <a:pt x="41787" y="2567"/>
                          <a:pt x="41772" y="2520"/>
                        </a:cubicBezTo>
                        <a:cubicBezTo>
                          <a:pt x="41772" y="2533"/>
                          <a:pt x="41772" y="2533"/>
                          <a:pt x="41768" y="2533"/>
                        </a:cubicBezTo>
                        <a:cubicBezTo>
                          <a:pt x="41765" y="2533"/>
                          <a:pt x="41758" y="2533"/>
                          <a:pt x="41744" y="2547"/>
                        </a:cubicBezTo>
                        <a:cubicBezTo>
                          <a:pt x="41717" y="2574"/>
                          <a:pt x="41690" y="2601"/>
                          <a:pt x="41690" y="2628"/>
                        </a:cubicBezTo>
                        <a:cubicBezTo>
                          <a:pt x="41663" y="2655"/>
                          <a:pt x="41636" y="2683"/>
                          <a:pt x="41609" y="2683"/>
                        </a:cubicBezTo>
                        <a:cubicBezTo>
                          <a:pt x="41592" y="2707"/>
                          <a:pt x="41571" y="2717"/>
                          <a:pt x="41550" y="2717"/>
                        </a:cubicBezTo>
                        <a:cubicBezTo>
                          <a:pt x="41504" y="2717"/>
                          <a:pt x="41463" y="2666"/>
                          <a:pt x="41500" y="2628"/>
                        </a:cubicBezTo>
                        <a:cubicBezTo>
                          <a:pt x="41500" y="2601"/>
                          <a:pt x="41500" y="2601"/>
                          <a:pt x="41500" y="2601"/>
                        </a:cubicBezTo>
                        <a:cubicBezTo>
                          <a:pt x="41473" y="2574"/>
                          <a:pt x="41473" y="2547"/>
                          <a:pt x="41500" y="2547"/>
                        </a:cubicBezTo>
                        <a:lnTo>
                          <a:pt x="41527" y="2493"/>
                        </a:lnTo>
                        <a:cubicBezTo>
                          <a:pt x="41527" y="2438"/>
                          <a:pt x="41527" y="2411"/>
                          <a:pt x="41555" y="2357"/>
                        </a:cubicBezTo>
                        <a:cubicBezTo>
                          <a:pt x="41555" y="2330"/>
                          <a:pt x="41555" y="2276"/>
                          <a:pt x="41555" y="2249"/>
                        </a:cubicBezTo>
                        <a:lnTo>
                          <a:pt x="41555" y="2167"/>
                        </a:lnTo>
                        <a:lnTo>
                          <a:pt x="41527" y="2167"/>
                        </a:lnTo>
                        <a:lnTo>
                          <a:pt x="41500" y="2221"/>
                        </a:lnTo>
                        <a:lnTo>
                          <a:pt x="41446" y="2330"/>
                        </a:lnTo>
                        <a:cubicBezTo>
                          <a:pt x="41392" y="2438"/>
                          <a:pt x="41365" y="2520"/>
                          <a:pt x="41310" y="2628"/>
                        </a:cubicBezTo>
                        <a:cubicBezTo>
                          <a:pt x="41300" y="2670"/>
                          <a:pt x="41270" y="2687"/>
                          <a:pt x="41238" y="2687"/>
                        </a:cubicBezTo>
                        <a:cubicBezTo>
                          <a:pt x="41187" y="2687"/>
                          <a:pt x="41131" y="2641"/>
                          <a:pt x="41148" y="2574"/>
                        </a:cubicBezTo>
                        <a:cubicBezTo>
                          <a:pt x="41229" y="2357"/>
                          <a:pt x="41229" y="2140"/>
                          <a:pt x="41148" y="1923"/>
                        </a:cubicBezTo>
                        <a:cubicBezTo>
                          <a:pt x="41086" y="1820"/>
                          <a:pt x="40992" y="1732"/>
                          <a:pt x="40879" y="1732"/>
                        </a:cubicBezTo>
                        <a:cubicBezTo>
                          <a:pt x="40844" y="1732"/>
                          <a:pt x="40807" y="1741"/>
                          <a:pt x="40768" y="1760"/>
                        </a:cubicBezTo>
                        <a:cubicBezTo>
                          <a:pt x="40632" y="1842"/>
                          <a:pt x="40551" y="1977"/>
                          <a:pt x="40551" y="2140"/>
                        </a:cubicBezTo>
                        <a:cubicBezTo>
                          <a:pt x="40497" y="2221"/>
                          <a:pt x="40497" y="2330"/>
                          <a:pt x="40497" y="2438"/>
                        </a:cubicBezTo>
                        <a:cubicBezTo>
                          <a:pt x="40497" y="2520"/>
                          <a:pt x="40551" y="2601"/>
                          <a:pt x="40632" y="2628"/>
                        </a:cubicBezTo>
                        <a:cubicBezTo>
                          <a:pt x="40659" y="2655"/>
                          <a:pt x="40659" y="2764"/>
                          <a:pt x="40605" y="2764"/>
                        </a:cubicBezTo>
                        <a:cubicBezTo>
                          <a:pt x="40585" y="2769"/>
                          <a:pt x="40566" y="2771"/>
                          <a:pt x="40548" y="2771"/>
                        </a:cubicBezTo>
                        <a:cubicBezTo>
                          <a:pt x="40468" y="2771"/>
                          <a:pt x="40405" y="2727"/>
                          <a:pt x="40361" y="2683"/>
                        </a:cubicBezTo>
                        <a:cubicBezTo>
                          <a:pt x="40334" y="2683"/>
                          <a:pt x="40307" y="2655"/>
                          <a:pt x="40307" y="2628"/>
                        </a:cubicBezTo>
                        <a:cubicBezTo>
                          <a:pt x="40281" y="2526"/>
                          <a:pt x="40208" y="2328"/>
                          <a:pt x="40086" y="2328"/>
                        </a:cubicBezTo>
                        <a:cubicBezTo>
                          <a:pt x="40078" y="2328"/>
                          <a:pt x="40071" y="2328"/>
                          <a:pt x="40063" y="2330"/>
                        </a:cubicBezTo>
                        <a:cubicBezTo>
                          <a:pt x="39954" y="2330"/>
                          <a:pt x="39900" y="2547"/>
                          <a:pt x="39900" y="2628"/>
                        </a:cubicBezTo>
                        <a:cubicBezTo>
                          <a:pt x="39900" y="2695"/>
                          <a:pt x="39838" y="2742"/>
                          <a:pt x="39784" y="2742"/>
                        </a:cubicBezTo>
                        <a:cubicBezTo>
                          <a:pt x="39751" y="2742"/>
                          <a:pt x="39720" y="2724"/>
                          <a:pt x="39710" y="2683"/>
                        </a:cubicBezTo>
                        <a:cubicBezTo>
                          <a:pt x="39629" y="2574"/>
                          <a:pt x="39574" y="2493"/>
                          <a:pt x="39493" y="2384"/>
                        </a:cubicBezTo>
                        <a:cubicBezTo>
                          <a:pt x="39439" y="2303"/>
                          <a:pt x="39358" y="2221"/>
                          <a:pt x="39276" y="2167"/>
                        </a:cubicBezTo>
                        <a:cubicBezTo>
                          <a:pt x="39240" y="2143"/>
                          <a:pt x="39203" y="2129"/>
                          <a:pt x="39171" y="2129"/>
                        </a:cubicBezTo>
                        <a:cubicBezTo>
                          <a:pt x="39133" y="2129"/>
                          <a:pt x="39101" y="2150"/>
                          <a:pt x="39086" y="2194"/>
                        </a:cubicBezTo>
                        <a:cubicBezTo>
                          <a:pt x="39032" y="2276"/>
                          <a:pt x="39005" y="2384"/>
                          <a:pt x="39005" y="2520"/>
                        </a:cubicBezTo>
                        <a:cubicBezTo>
                          <a:pt x="39005" y="2584"/>
                          <a:pt x="38948" y="2639"/>
                          <a:pt x="38890" y="2639"/>
                        </a:cubicBezTo>
                        <a:cubicBezTo>
                          <a:pt x="38850" y="2639"/>
                          <a:pt x="38810" y="2613"/>
                          <a:pt x="38788" y="2547"/>
                        </a:cubicBezTo>
                        <a:cubicBezTo>
                          <a:pt x="38762" y="2366"/>
                          <a:pt x="38638" y="2111"/>
                          <a:pt x="38438" y="2111"/>
                        </a:cubicBezTo>
                        <a:cubicBezTo>
                          <a:pt x="38428" y="2111"/>
                          <a:pt x="38418" y="2112"/>
                          <a:pt x="38408" y="2113"/>
                        </a:cubicBezTo>
                        <a:cubicBezTo>
                          <a:pt x="38191" y="2167"/>
                          <a:pt x="38110" y="2438"/>
                          <a:pt x="38083" y="2628"/>
                        </a:cubicBezTo>
                        <a:cubicBezTo>
                          <a:pt x="38051" y="2676"/>
                          <a:pt x="38001" y="2705"/>
                          <a:pt x="37954" y="2705"/>
                        </a:cubicBezTo>
                        <a:cubicBezTo>
                          <a:pt x="37921" y="2705"/>
                          <a:pt x="37888" y="2690"/>
                          <a:pt x="37866" y="2655"/>
                        </a:cubicBezTo>
                        <a:cubicBezTo>
                          <a:pt x="37811" y="2574"/>
                          <a:pt x="37703" y="2520"/>
                          <a:pt x="37594" y="2520"/>
                        </a:cubicBezTo>
                        <a:cubicBezTo>
                          <a:pt x="37513" y="2520"/>
                          <a:pt x="37459" y="2520"/>
                          <a:pt x="37432" y="2547"/>
                        </a:cubicBezTo>
                        <a:cubicBezTo>
                          <a:pt x="37405" y="2547"/>
                          <a:pt x="37377" y="2574"/>
                          <a:pt x="37350" y="2574"/>
                        </a:cubicBezTo>
                        <a:cubicBezTo>
                          <a:pt x="37350" y="2628"/>
                          <a:pt x="37323" y="2683"/>
                          <a:pt x="37323" y="2710"/>
                        </a:cubicBezTo>
                        <a:cubicBezTo>
                          <a:pt x="37323" y="2750"/>
                          <a:pt x="37296" y="2771"/>
                          <a:pt x="37269" y="2771"/>
                        </a:cubicBezTo>
                        <a:cubicBezTo>
                          <a:pt x="37242" y="2771"/>
                          <a:pt x="37215" y="2750"/>
                          <a:pt x="37215" y="2710"/>
                        </a:cubicBezTo>
                        <a:cubicBezTo>
                          <a:pt x="37215" y="2710"/>
                          <a:pt x="37215" y="2683"/>
                          <a:pt x="37215" y="2655"/>
                        </a:cubicBezTo>
                        <a:cubicBezTo>
                          <a:pt x="37160" y="2655"/>
                          <a:pt x="37106" y="2601"/>
                          <a:pt x="37133" y="2547"/>
                        </a:cubicBezTo>
                        <a:cubicBezTo>
                          <a:pt x="37133" y="2493"/>
                          <a:pt x="37160" y="2466"/>
                          <a:pt x="37215" y="2438"/>
                        </a:cubicBezTo>
                        <a:cubicBezTo>
                          <a:pt x="37215" y="2384"/>
                          <a:pt x="37215" y="2330"/>
                          <a:pt x="37188" y="2303"/>
                        </a:cubicBezTo>
                        <a:cubicBezTo>
                          <a:pt x="37188" y="2167"/>
                          <a:pt x="37133" y="2032"/>
                          <a:pt x="37052" y="1923"/>
                        </a:cubicBezTo>
                        <a:cubicBezTo>
                          <a:pt x="37035" y="1900"/>
                          <a:pt x="37017" y="1890"/>
                          <a:pt x="37001" y="1890"/>
                        </a:cubicBezTo>
                        <a:cubicBezTo>
                          <a:pt x="36938" y="1890"/>
                          <a:pt x="36883" y="2022"/>
                          <a:pt x="36862" y="2086"/>
                        </a:cubicBezTo>
                        <a:cubicBezTo>
                          <a:pt x="36835" y="2167"/>
                          <a:pt x="36808" y="2276"/>
                          <a:pt x="36808" y="2357"/>
                        </a:cubicBezTo>
                        <a:cubicBezTo>
                          <a:pt x="36808" y="2411"/>
                          <a:pt x="36808" y="2466"/>
                          <a:pt x="36808" y="2520"/>
                        </a:cubicBezTo>
                        <a:cubicBezTo>
                          <a:pt x="36808" y="2588"/>
                          <a:pt x="36760" y="2622"/>
                          <a:pt x="36713" y="2622"/>
                        </a:cubicBezTo>
                        <a:cubicBezTo>
                          <a:pt x="36665" y="2622"/>
                          <a:pt x="36618" y="2588"/>
                          <a:pt x="36618" y="2520"/>
                        </a:cubicBezTo>
                        <a:lnTo>
                          <a:pt x="36618" y="2384"/>
                        </a:lnTo>
                        <a:cubicBezTo>
                          <a:pt x="36618" y="2221"/>
                          <a:pt x="36618" y="2086"/>
                          <a:pt x="36591" y="1950"/>
                        </a:cubicBezTo>
                        <a:cubicBezTo>
                          <a:pt x="36564" y="1869"/>
                          <a:pt x="36537" y="1760"/>
                          <a:pt x="36482" y="1679"/>
                        </a:cubicBezTo>
                        <a:cubicBezTo>
                          <a:pt x="36482" y="1652"/>
                          <a:pt x="36428" y="1516"/>
                          <a:pt x="36401" y="1489"/>
                        </a:cubicBezTo>
                        <a:cubicBezTo>
                          <a:pt x="36347" y="1489"/>
                          <a:pt x="36293" y="1598"/>
                          <a:pt x="36265" y="1625"/>
                        </a:cubicBezTo>
                        <a:cubicBezTo>
                          <a:pt x="36238" y="1706"/>
                          <a:pt x="36184" y="1787"/>
                          <a:pt x="36184" y="1869"/>
                        </a:cubicBezTo>
                        <a:cubicBezTo>
                          <a:pt x="36157" y="1950"/>
                          <a:pt x="36157" y="2032"/>
                          <a:pt x="36130" y="2086"/>
                        </a:cubicBezTo>
                        <a:cubicBezTo>
                          <a:pt x="36130" y="2194"/>
                          <a:pt x="36130" y="2303"/>
                          <a:pt x="36130" y="2438"/>
                        </a:cubicBezTo>
                        <a:cubicBezTo>
                          <a:pt x="36130" y="2499"/>
                          <a:pt x="36078" y="2535"/>
                          <a:pt x="36029" y="2535"/>
                        </a:cubicBezTo>
                        <a:cubicBezTo>
                          <a:pt x="35990" y="2535"/>
                          <a:pt x="35952" y="2513"/>
                          <a:pt x="35940" y="2466"/>
                        </a:cubicBezTo>
                        <a:cubicBezTo>
                          <a:pt x="35940" y="2438"/>
                          <a:pt x="35940" y="2438"/>
                          <a:pt x="35940" y="2438"/>
                        </a:cubicBezTo>
                        <a:cubicBezTo>
                          <a:pt x="35940" y="2330"/>
                          <a:pt x="35940" y="2221"/>
                          <a:pt x="35940" y="2140"/>
                        </a:cubicBezTo>
                        <a:cubicBezTo>
                          <a:pt x="35940" y="1977"/>
                          <a:pt x="35886" y="1842"/>
                          <a:pt x="35831" y="1706"/>
                        </a:cubicBezTo>
                        <a:cubicBezTo>
                          <a:pt x="35804" y="1598"/>
                          <a:pt x="35723" y="1543"/>
                          <a:pt x="35642" y="1489"/>
                        </a:cubicBezTo>
                        <a:cubicBezTo>
                          <a:pt x="35617" y="1477"/>
                          <a:pt x="35594" y="1472"/>
                          <a:pt x="35573" y="1472"/>
                        </a:cubicBezTo>
                        <a:cubicBezTo>
                          <a:pt x="35499" y="1472"/>
                          <a:pt x="35446" y="1535"/>
                          <a:pt x="35425" y="1598"/>
                        </a:cubicBezTo>
                        <a:cubicBezTo>
                          <a:pt x="35289" y="1760"/>
                          <a:pt x="35262" y="1977"/>
                          <a:pt x="35289" y="2167"/>
                        </a:cubicBezTo>
                        <a:cubicBezTo>
                          <a:pt x="35316" y="2384"/>
                          <a:pt x="35370" y="2601"/>
                          <a:pt x="35506" y="2764"/>
                        </a:cubicBezTo>
                        <a:cubicBezTo>
                          <a:pt x="35525" y="2823"/>
                          <a:pt x="35489" y="2867"/>
                          <a:pt x="35446" y="2867"/>
                        </a:cubicBezTo>
                        <a:cubicBezTo>
                          <a:pt x="35430" y="2867"/>
                          <a:pt x="35413" y="2860"/>
                          <a:pt x="35397" y="2845"/>
                        </a:cubicBezTo>
                        <a:cubicBezTo>
                          <a:pt x="35262" y="2764"/>
                          <a:pt x="35180" y="2628"/>
                          <a:pt x="35126" y="2466"/>
                        </a:cubicBezTo>
                        <a:cubicBezTo>
                          <a:pt x="35118" y="2474"/>
                          <a:pt x="35108" y="2477"/>
                          <a:pt x="35097" y="2477"/>
                        </a:cubicBezTo>
                        <a:cubicBezTo>
                          <a:pt x="35072" y="2477"/>
                          <a:pt x="35045" y="2458"/>
                          <a:pt x="35045" y="2438"/>
                        </a:cubicBezTo>
                        <a:cubicBezTo>
                          <a:pt x="35021" y="2320"/>
                          <a:pt x="34915" y="2243"/>
                          <a:pt x="34799" y="2243"/>
                        </a:cubicBezTo>
                        <a:cubicBezTo>
                          <a:pt x="34781" y="2243"/>
                          <a:pt x="34764" y="2245"/>
                          <a:pt x="34746" y="2249"/>
                        </a:cubicBezTo>
                        <a:cubicBezTo>
                          <a:pt x="34611" y="2303"/>
                          <a:pt x="34529" y="2438"/>
                          <a:pt x="34502" y="2601"/>
                        </a:cubicBezTo>
                        <a:cubicBezTo>
                          <a:pt x="34502" y="2655"/>
                          <a:pt x="34475" y="2683"/>
                          <a:pt x="34421" y="2683"/>
                        </a:cubicBezTo>
                        <a:cubicBezTo>
                          <a:pt x="34367" y="2683"/>
                          <a:pt x="34340" y="2655"/>
                          <a:pt x="34312" y="2628"/>
                        </a:cubicBezTo>
                        <a:cubicBezTo>
                          <a:pt x="34285" y="2411"/>
                          <a:pt x="34123" y="2276"/>
                          <a:pt x="33906" y="2276"/>
                        </a:cubicBezTo>
                        <a:cubicBezTo>
                          <a:pt x="33689" y="2303"/>
                          <a:pt x="33526" y="2466"/>
                          <a:pt x="33472" y="2683"/>
                        </a:cubicBezTo>
                        <a:cubicBezTo>
                          <a:pt x="33458" y="2723"/>
                          <a:pt x="33417" y="2744"/>
                          <a:pt x="33377" y="2744"/>
                        </a:cubicBezTo>
                        <a:cubicBezTo>
                          <a:pt x="33336" y="2744"/>
                          <a:pt x="33295" y="2723"/>
                          <a:pt x="33282" y="2683"/>
                        </a:cubicBezTo>
                        <a:cubicBezTo>
                          <a:pt x="33228" y="2520"/>
                          <a:pt x="33173" y="2384"/>
                          <a:pt x="33119" y="2276"/>
                        </a:cubicBezTo>
                        <a:cubicBezTo>
                          <a:pt x="33065" y="2167"/>
                          <a:pt x="32983" y="2059"/>
                          <a:pt x="32848" y="2032"/>
                        </a:cubicBezTo>
                        <a:cubicBezTo>
                          <a:pt x="32739" y="2032"/>
                          <a:pt x="32658" y="2086"/>
                          <a:pt x="32631" y="2194"/>
                        </a:cubicBezTo>
                        <a:cubicBezTo>
                          <a:pt x="32604" y="2276"/>
                          <a:pt x="32604" y="2357"/>
                          <a:pt x="32604" y="2438"/>
                        </a:cubicBezTo>
                        <a:cubicBezTo>
                          <a:pt x="32631" y="2520"/>
                          <a:pt x="32631" y="2574"/>
                          <a:pt x="32631" y="2655"/>
                        </a:cubicBezTo>
                        <a:cubicBezTo>
                          <a:pt x="32646" y="2730"/>
                          <a:pt x="32595" y="2772"/>
                          <a:pt x="32542" y="2772"/>
                        </a:cubicBezTo>
                        <a:cubicBezTo>
                          <a:pt x="32498" y="2772"/>
                          <a:pt x="32453" y="2744"/>
                          <a:pt x="32441" y="2683"/>
                        </a:cubicBezTo>
                        <a:cubicBezTo>
                          <a:pt x="32414" y="2628"/>
                          <a:pt x="32387" y="2547"/>
                          <a:pt x="32387" y="2493"/>
                        </a:cubicBezTo>
                        <a:cubicBezTo>
                          <a:pt x="32387" y="2438"/>
                          <a:pt x="32360" y="2411"/>
                          <a:pt x="32360" y="2357"/>
                        </a:cubicBezTo>
                        <a:cubicBezTo>
                          <a:pt x="32315" y="2313"/>
                          <a:pt x="32253" y="2268"/>
                          <a:pt x="32187" y="2268"/>
                        </a:cubicBezTo>
                        <a:cubicBezTo>
                          <a:pt x="32172" y="2268"/>
                          <a:pt x="32157" y="2271"/>
                          <a:pt x="32143" y="2276"/>
                        </a:cubicBezTo>
                        <a:cubicBezTo>
                          <a:pt x="32034" y="2330"/>
                          <a:pt x="32007" y="2520"/>
                          <a:pt x="32034" y="2601"/>
                        </a:cubicBezTo>
                        <a:cubicBezTo>
                          <a:pt x="32061" y="2683"/>
                          <a:pt x="32007" y="2737"/>
                          <a:pt x="31926" y="2737"/>
                        </a:cubicBezTo>
                        <a:cubicBezTo>
                          <a:pt x="31926" y="2845"/>
                          <a:pt x="31871" y="2927"/>
                          <a:pt x="31790" y="2981"/>
                        </a:cubicBezTo>
                        <a:cubicBezTo>
                          <a:pt x="31783" y="2985"/>
                          <a:pt x="31775" y="2986"/>
                          <a:pt x="31767" y="2986"/>
                        </a:cubicBezTo>
                        <a:cubicBezTo>
                          <a:pt x="31716" y="2986"/>
                          <a:pt x="31662" y="2919"/>
                          <a:pt x="31709" y="2872"/>
                        </a:cubicBezTo>
                        <a:cubicBezTo>
                          <a:pt x="31790" y="2791"/>
                          <a:pt x="31790" y="2683"/>
                          <a:pt x="31763" y="2601"/>
                        </a:cubicBezTo>
                        <a:cubicBezTo>
                          <a:pt x="31736" y="2547"/>
                          <a:pt x="31681" y="2411"/>
                          <a:pt x="31627" y="2384"/>
                        </a:cubicBezTo>
                        <a:cubicBezTo>
                          <a:pt x="31616" y="2377"/>
                          <a:pt x="31605" y="2373"/>
                          <a:pt x="31594" y="2373"/>
                        </a:cubicBezTo>
                        <a:cubicBezTo>
                          <a:pt x="31531" y="2373"/>
                          <a:pt x="31488" y="2497"/>
                          <a:pt x="31464" y="2520"/>
                        </a:cubicBezTo>
                        <a:cubicBezTo>
                          <a:pt x="31410" y="2628"/>
                          <a:pt x="31383" y="2737"/>
                          <a:pt x="31383" y="2845"/>
                        </a:cubicBezTo>
                        <a:cubicBezTo>
                          <a:pt x="31370" y="2900"/>
                          <a:pt x="31329" y="2927"/>
                          <a:pt x="31288" y="2927"/>
                        </a:cubicBezTo>
                        <a:cubicBezTo>
                          <a:pt x="31247" y="2927"/>
                          <a:pt x="31207" y="2900"/>
                          <a:pt x="31193" y="2845"/>
                        </a:cubicBezTo>
                        <a:cubicBezTo>
                          <a:pt x="31193" y="2655"/>
                          <a:pt x="31166" y="2438"/>
                          <a:pt x="31085" y="2249"/>
                        </a:cubicBezTo>
                        <a:cubicBezTo>
                          <a:pt x="31030" y="2167"/>
                          <a:pt x="31003" y="2059"/>
                          <a:pt x="30949" y="1977"/>
                        </a:cubicBezTo>
                        <a:cubicBezTo>
                          <a:pt x="30907" y="1936"/>
                          <a:pt x="30866" y="1878"/>
                          <a:pt x="30812" y="1878"/>
                        </a:cubicBezTo>
                        <a:cubicBezTo>
                          <a:pt x="30796" y="1878"/>
                          <a:pt x="30778" y="1883"/>
                          <a:pt x="30759" y="1896"/>
                        </a:cubicBezTo>
                        <a:cubicBezTo>
                          <a:pt x="30705" y="1950"/>
                          <a:pt x="30651" y="2004"/>
                          <a:pt x="30624" y="2113"/>
                        </a:cubicBezTo>
                        <a:cubicBezTo>
                          <a:pt x="30596" y="2194"/>
                          <a:pt x="30596" y="2303"/>
                          <a:pt x="30596" y="2411"/>
                        </a:cubicBezTo>
                        <a:cubicBezTo>
                          <a:pt x="30515" y="2520"/>
                          <a:pt x="30515" y="2628"/>
                          <a:pt x="30515" y="2737"/>
                        </a:cubicBezTo>
                        <a:cubicBezTo>
                          <a:pt x="30542" y="2818"/>
                          <a:pt x="30596" y="2872"/>
                          <a:pt x="30651" y="2927"/>
                        </a:cubicBezTo>
                        <a:cubicBezTo>
                          <a:pt x="30705" y="2981"/>
                          <a:pt x="30651" y="3062"/>
                          <a:pt x="30596" y="3062"/>
                        </a:cubicBezTo>
                        <a:cubicBezTo>
                          <a:pt x="30488" y="3035"/>
                          <a:pt x="30379" y="2954"/>
                          <a:pt x="30352" y="2845"/>
                        </a:cubicBezTo>
                        <a:cubicBezTo>
                          <a:pt x="30338" y="2853"/>
                          <a:pt x="30325" y="2856"/>
                          <a:pt x="30315" y="2856"/>
                        </a:cubicBezTo>
                        <a:cubicBezTo>
                          <a:pt x="30286" y="2856"/>
                          <a:pt x="30271" y="2831"/>
                          <a:pt x="30271" y="2791"/>
                        </a:cubicBezTo>
                        <a:cubicBezTo>
                          <a:pt x="30271" y="2710"/>
                          <a:pt x="30244" y="2628"/>
                          <a:pt x="30190" y="2547"/>
                        </a:cubicBezTo>
                        <a:cubicBezTo>
                          <a:pt x="30167" y="2503"/>
                          <a:pt x="30109" y="2458"/>
                          <a:pt x="30059" y="2458"/>
                        </a:cubicBezTo>
                        <a:cubicBezTo>
                          <a:pt x="30048" y="2458"/>
                          <a:pt x="30037" y="2461"/>
                          <a:pt x="30027" y="2466"/>
                        </a:cubicBezTo>
                        <a:cubicBezTo>
                          <a:pt x="29946" y="2493"/>
                          <a:pt x="29918" y="2574"/>
                          <a:pt x="29918" y="2655"/>
                        </a:cubicBezTo>
                        <a:cubicBezTo>
                          <a:pt x="29891" y="2737"/>
                          <a:pt x="29864" y="2818"/>
                          <a:pt x="29864" y="2900"/>
                        </a:cubicBezTo>
                        <a:cubicBezTo>
                          <a:pt x="29864" y="2967"/>
                          <a:pt x="29817" y="3001"/>
                          <a:pt x="29769" y="3001"/>
                        </a:cubicBezTo>
                        <a:cubicBezTo>
                          <a:pt x="29722" y="3001"/>
                          <a:pt x="29674" y="2967"/>
                          <a:pt x="29674" y="2900"/>
                        </a:cubicBezTo>
                        <a:cubicBezTo>
                          <a:pt x="29674" y="2791"/>
                          <a:pt x="29620" y="2655"/>
                          <a:pt x="29539" y="2574"/>
                        </a:cubicBezTo>
                        <a:cubicBezTo>
                          <a:pt x="29528" y="2569"/>
                          <a:pt x="29519" y="2567"/>
                          <a:pt x="29511" y="2567"/>
                        </a:cubicBezTo>
                        <a:cubicBezTo>
                          <a:pt x="29475" y="2567"/>
                          <a:pt x="29457" y="2606"/>
                          <a:pt x="29457" y="2628"/>
                        </a:cubicBezTo>
                        <a:cubicBezTo>
                          <a:pt x="29403" y="2683"/>
                          <a:pt x="29376" y="2737"/>
                          <a:pt x="29376" y="2818"/>
                        </a:cubicBezTo>
                        <a:cubicBezTo>
                          <a:pt x="29349" y="2859"/>
                          <a:pt x="29308" y="2879"/>
                          <a:pt x="29267" y="2879"/>
                        </a:cubicBezTo>
                        <a:cubicBezTo>
                          <a:pt x="29227" y="2879"/>
                          <a:pt x="29186" y="2859"/>
                          <a:pt x="29159" y="2818"/>
                        </a:cubicBezTo>
                        <a:cubicBezTo>
                          <a:pt x="29132" y="2683"/>
                          <a:pt x="29050" y="2493"/>
                          <a:pt x="28915" y="2466"/>
                        </a:cubicBezTo>
                        <a:cubicBezTo>
                          <a:pt x="28833" y="2466"/>
                          <a:pt x="28779" y="2520"/>
                          <a:pt x="28752" y="2574"/>
                        </a:cubicBezTo>
                        <a:cubicBezTo>
                          <a:pt x="28698" y="2601"/>
                          <a:pt x="28671" y="2655"/>
                          <a:pt x="28644" y="2710"/>
                        </a:cubicBezTo>
                        <a:cubicBezTo>
                          <a:pt x="28644" y="2768"/>
                          <a:pt x="28587" y="2813"/>
                          <a:pt x="28535" y="2813"/>
                        </a:cubicBezTo>
                        <a:cubicBezTo>
                          <a:pt x="28515" y="2813"/>
                          <a:pt x="28496" y="2806"/>
                          <a:pt x="28481" y="2791"/>
                        </a:cubicBezTo>
                        <a:cubicBezTo>
                          <a:pt x="28454" y="2818"/>
                          <a:pt x="28427" y="2845"/>
                          <a:pt x="28399" y="2872"/>
                        </a:cubicBezTo>
                        <a:cubicBezTo>
                          <a:pt x="28318" y="2954"/>
                          <a:pt x="28237" y="3008"/>
                          <a:pt x="28128" y="3035"/>
                        </a:cubicBezTo>
                        <a:cubicBezTo>
                          <a:pt x="28020" y="3035"/>
                          <a:pt x="28020" y="2927"/>
                          <a:pt x="28047" y="2872"/>
                        </a:cubicBezTo>
                        <a:cubicBezTo>
                          <a:pt x="28101" y="2818"/>
                          <a:pt x="28210" y="2791"/>
                          <a:pt x="28264" y="2737"/>
                        </a:cubicBezTo>
                        <a:cubicBezTo>
                          <a:pt x="28318" y="2683"/>
                          <a:pt x="28372" y="2628"/>
                          <a:pt x="28399" y="2574"/>
                        </a:cubicBezTo>
                        <a:cubicBezTo>
                          <a:pt x="28454" y="2466"/>
                          <a:pt x="28427" y="2303"/>
                          <a:pt x="28291" y="2303"/>
                        </a:cubicBezTo>
                        <a:cubicBezTo>
                          <a:pt x="28128" y="2330"/>
                          <a:pt x="27993" y="2411"/>
                          <a:pt x="27884" y="2520"/>
                        </a:cubicBezTo>
                        <a:cubicBezTo>
                          <a:pt x="27776" y="2628"/>
                          <a:pt x="27694" y="2737"/>
                          <a:pt x="27613" y="2845"/>
                        </a:cubicBezTo>
                        <a:cubicBezTo>
                          <a:pt x="27592" y="2887"/>
                          <a:pt x="27560" y="2904"/>
                          <a:pt x="27529" y="2904"/>
                        </a:cubicBezTo>
                        <a:cubicBezTo>
                          <a:pt x="27479" y="2904"/>
                          <a:pt x="27433" y="2858"/>
                          <a:pt x="27450" y="2791"/>
                        </a:cubicBezTo>
                        <a:cubicBezTo>
                          <a:pt x="27477" y="2710"/>
                          <a:pt x="27504" y="2601"/>
                          <a:pt x="27504" y="2520"/>
                        </a:cubicBezTo>
                        <a:cubicBezTo>
                          <a:pt x="27504" y="2501"/>
                          <a:pt x="27492" y="2445"/>
                          <a:pt x="27492" y="2419"/>
                        </a:cubicBezTo>
                        <a:lnTo>
                          <a:pt x="27492" y="2419"/>
                        </a:lnTo>
                        <a:cubicBezTo>
                          <a:pt x="27470" y="2434"/>
                          <a:pt x="27423" y="2466"/>
                          <a:pt x="27423" y="2466"/>
                        </a:cubicBezTo>
                        <a:cubicBezTo>
                          <a:pt x="27260" y="2547"/>
                          <a:pt x="27125" y="2655"/>
                          <a:pt x="26989" y="2764"/>
                        </a:cubicBezTo>
                        <a:cubicBezTo>
                          <a:pt x="26989" y="2777"/>
                          <a:pt x="26982" y="2784"/>
                          <a:pt x="26972" y="2784"/>
                        </a:cubicBezTo>
                        <a:cubicBezTo>
                          <a:pt x="26962" y="2784"/>
                          <a:pt x="26948" y="2777"/>
                          <a:pt x="26935" y="2764"/>
                        </a:cubicBezTo>
                        <a:cubicBezTo>
                          <a:pt x="26935" y="2791"/>
                          <a:pt x="26908" y="2791"/>
                          <a:pt x="26881" y="2791"/>
                        </a:cubicBezTo>
                        <a:cubicBezTo>
                          <a:pt x="26868" y="2803"/>
                          <a:pt x="26855" y="2809"/>
                          <a:pt x="26841" y="2809"/>
                        </a:cubicBezTo>
                        <a:cubicBezTo>
                          <a:pt x="26795" y="2809"/>
                          <a:pt x="26751" y="2746"/>
                          <a:pt x="26772" y="2683"/>
                        </a:cubicBezTo>
                        <a:cubicBezTo>
                          <a:pt x="26826" y="2574"/>
                          <a:pt x="26908" y="2493"/>
                          <a:pt x="26962" y="2384"/>
                        </a:cubicBezTo>
                        <a:cubicBezTo>
                          <a:pt x="27016" y="2303"/>
                          <a:pt x="27070" y="2194"/>
                          <a:pt x="27070" y="2086"/>
                        </a:cubicBezTo>
                        <a:cubicBezTo>
                          <a:pt x="27098" y="1923"/>
                          <a:pt x="27152" y="1570"/>
                          <a:pt x="26935" y="1543"/>
                        </a:cubicBezTo>
                        <a:cubicBezTo>
                          <a:pt x="26924" y="1542"/>
                          <a:pt x="26912" y="1541"/>
                          <a:pt x="26901" y="1541"/>
                        </a:cubicBezTo>
                        <a:cubicBezTo>
                          <a:pt x="26698" y="1541"/>
                          <a:pt x="26522" y="1769"/>
                          <a:pt x="26419" y="1923"/>
                        </a:cubicBezTo>
                        <a:cubicBezTo>
                          <a:pt x="26284" y="2113"/>
                          <a:pt x="26202" y="2330"/>
                          <a:pt x="26175" y="2574"/>
                        </a:cubicBezTo>
                        <a:cubicBezTo>
                          <a:pt x="26175" y="2622"/>
                          <a:pt x="26139" y="2643"/>
                          <a:pt x="26098" y="2643"/>
                        </a:cubicBezTo>
                        <a:cubicBezTo>
                          <a:pt x="26045" y="2643"/>
                          <a:pt x="25985" y="2608"/>
                          <a:pt x="25985" y="2547"/>
                        </a:cubicBezTo>
                        <a:cubicBezTo>
                          <a:pt x="25985" y="2411"/>
                          <a:pt x="25958" y="2276"/>
                          <a:pt x="25904" y="2140"/>
                        </a:cubicBezTo>
                        <a:cubicBezTo>
                          <a:pt x="25877" y="2086"/>
                          <a:pt x="25823" y="2004"/>
                          <a:pt x="25796" y="1950"/>
                        </a:cubicBezTo>
                        <a:cubicBezTo>
                          <a:pt x="25796" y="1937"/>
                          <a:pt x="25796" y="1930"/>
                          <a:pt x="25792" y="1930"/>
                        </a:cubicBezTo>
                        <a:cubicBezTo>
                          <a:pt x="25789" y="1930"/>
                          <a:pt x="25782" y="1937"/>
                          <a:pt x="25768" y="1950"/>
                        </a:cubicBezTo>
                        <a:cubicBezTo>
                          <a:pt x="25741" y="1977"/>
                          <a:pt x="25741" y="2004"/>
                          <a:pt x="25741" y="2032"/>
                        </a:cubicBezTo>
                        <a:cubicBezTo>
                          <a:pt x="25687" y="2330"/>
                          <a:pt x="25687" y="2628"/>
                          <a:pt x="25741" y="2927"/>
                        </a:cubicBezTo>
                        <a:cubicBezTo>
                          <a:pt x="25741" y="2978"/>
                          <a:pt x="25698" y="2997"/>
                          <a:pt x="25659" y="2997"/>
                        </a:cubicBezTo>
                        <a:cubicBezTo>
                          <a:pt x="25636" y="2997"/>
                          <a:pt x="25616" y="2991"/>
                          <a:pt x="25606" y="2981"/>
                        </a:cubicBezTo>
                        <a:cubicBezTo>
                          <a:pt x="25579" y="2927"/>
                          <a:pt x="25579" y="2872"/>
                          <a:pt x="25579" y="2845"/>
                        </a:cubicBezTo>
                        <a:cubicBezTo>
                          <a:pt x="25579" y="2927"/>
                          <a:pt x="25579" y="3008"/>
                          <a:pt x="25579" y="3089"/>
                        </a:cubicBezTo>
                        <a:cubicBezTo>
                          <a:pt x="25567" y="3124"/>
                          <a:pt x="25542" y="3139"/>
                          <a:pt x="25516" y="3139"/>
                        </a:cubicBezTo>
                        <a:cubicBezTo>
                          <a:pt x="25480" y="3139"/>
                          <a:pt x="25443" y="3110"/>
                          <a:pt x="25443" y="3062"/>
                        </a:cubicBezTo>
                        <a:cubicBezTo>
                          <a:pt x="25443" y="2981"/>
                          <a:pt x="25416" y="2872"/>
                          <a:pt x="25416" y="2791"/>
                        </a:cubicBezTo>
                        <a:cubicBezTo>
                          <a:pt x="25389" y="2737"/>
                          <a:pt x="25362" y="2628"/>
                          <a:pt x="25280" y="2628"/>
                        </a:cubicBezTo>
                        <a:cubicBezTo>
                          <a:pt x="25275" y="2626"/>
                          <a:pt x="25271" y="2625"/>
                          <a:pt x="25266" y="2625"/>
                        </a:cubicBezTo>
                        <a:cubicBezTo>
                          <a:pt x="25217" y="2625"/>
                          <a:pt x="25172" y="2742"/>
                          <a:pt x="25172" y="2791"/>
                        </a:cubicBezTo>
                        <a:cubicBezTo>
                          <a:pt x="25172" y="2791"/>
                          <a:pt x="25172" y="2818"/>
                          <a:pt x="25172" y="2818"/>
                        </a:cubicBezTo>
                        <a:cubicBezTo>
                          <a:pt x="25199" y="2927"/>
                          <a:pt x="25199" y="3035"/>
                          <a:pt x="25117" y="3117"/>
                        </a:cubicBezTo>
                        <a:cubicBezTo>
                          <a:pt x="25101" y="3141"/>
                          <a:pt x="25079" y="3151"/>
                          <a:pt x="25058" y="3151"/>
                        </a:cubicBezTo>
                        <a:cubicBezTo>
                          <a:pt x="25007" y="3151"/>
                          <a:pt x="24955" y="3100"/>
                          <a:pt x="24955" y="3062"/>
                        </a:cubicBezTo>
                        <a:cubicBezTo>
                          <a:pt x="24955" y="3008"/>
                          <a:pt x="24955" y="2927"/>
                          <a:pt x="24955" y="2900"/>
                        </a:cubicBezTo>
                        <a:cubicBezTo>
                          <a:pt x="24928" y="2818"/>
                          <a:pt x="24900" y="2764"/>
                          <a:pt x="24846" y="2710"/>
                        </a:cubicBezTo>
                        <a:cubicBezTo>
                          <a:pt x="24819" y="2628"/>
                          <a:pt x="24765" y="2574"/>
                          <a:pt x="24738" y="2520"/>
                        </a:cubicBezTo>
                        <a:cubicBezTo>
                          <a:pt x="24711" y="2493"/>
                          <a:pt x="24683" y="2466"/>
                          <a:pt x="24629" y="2466"/>
                        </a:cubicBezTo>
                        <a:cubicBezTo>
                          <a:pt x="24521" y="2466"/>
                          <a:pt x="24466" y="2601"/>
                          <a:pt x="24439" y="2710"/>
                        </a:cubicBezTo>
                        <a:cubicBezTo>
                          <a:pt x="24412" y="2764"/>
                          <a:pt x="24412" y="2818"/>
                          <a:pt x="24412" y="2900"/>
                        </a:cubicBezTo>
                        <a:cubicBezTo>
                          <a:pt x="24439" y="2954"/>
                          <a:pt x="24466" y="2981"/>
                          <a:pt x="24494" y="3035"/>
                        </a:cubicBezTo>
                        <a:cubicBezTo>
                          <a:pt x="24548" y="3089"/>
                          <a:pt x="24494" y="3144"/>
                          <a:pt x="24439" y="3144"/>
                        </a:cubicBezTo>
                        <a:cubicBezTo>
                          <a:pt x="24358" y="3144"/>
                          <a:pt x="24277" y="3089"/>
                          <a:pt x="24250" y="3035"/>
                        </a:cubicBezTo>
                        <a:cubicBezTo>
                          <a:pt x="24240" y="3054"/>
                          <a:pt x="24220" y="3063"/>
                          <a:pt x="24200" y="3063"/>
                        </a:cubicBezTo>
                        <a:cubicBezTo>
                          <a:pt x="24163" y="3063"/>
                          <a:pt x="24123" y="3033"/>
                          <a:pt x="24141" y="2981"/>
                        </a:cubicBezTo>
                        <a:cubicBezTo>
                          <a:pt x="24141" y="2900"/>
                          <a:pt x="24114" y="2818"/>
                          <a:pt x="24060" y="2737"/>
                        </a:cubicBezTo>
                        <a:cubicBezTo>
                          <a:pt x="24033" y="2683"/>
                          <a:pt x="23978" y="2628"/>
                          <a:pt x="23924" y="2601"/>
                        </a:cubicBezTo>
                        <a:cubicBezTo>
                          <a:pt x="23843" y="2601"/>
                          <a:pt x="23788" y="2655"/>
                          <a:pt x="23761" y="2737"/>
                        </a:cubicBezTo>
                        <a:cubicBezTo>
                          <a:pt x="23734" y="2791"/>
                          <a:pt x="23734" y="2900"/>
                          <a:pt x="23734" y="2981"/>
                        </a:cubicBezTo>
                        <a:cubicBezTo>
                          <a:pt x="23751" y="3048"/>
                          <a:pt x="23685" y="3094"/>
                          <a:pt x="23625" y="3094"/>
                        </a:cubicBezTo>
                        <a:cubicBezTo>
                          <a:pt x="23589" y="3094"/>
                          <a:pt x="23555" y="3077"/>
                          <a:pt x="23544" y="3035"/>
                        </a:cubicBezTo>
                        <a:cubicBezTo>
                          <a:pt x="23517" y="2900"/>
                          <a:pt x="23463" y="2764"/>
                          <a:pt x="23382" y="2655"/>
                        </a:cubicBezTo>
                        <a:cubicBezTo>
                          <a:pt x="23354" y="2601"/>
                          <a:pt x="23300" y="2520"/>
                          <a:pt x="23300" y="2493"/>
                        </a:cubicBezTo>
                        <a:cubicBezTo>
                          <a:pt x="23273" y="2466"/>
                          <a:pt x="23246" y="2384"/>
                          <a:pt x="23192" y="2384"/>
                        </a:cubicBezTo>
                        <a:cubicBezTo>
                          <a:pt x="23137" y="2384"/>
                          <a:pt x="23110" y="2438"/>
                          <a:pt x="23083" y="2466"/>
                        </a:cubicBezTo>
                        <a:cubicBezTo>
                          <a:pt x="23056" y="2520"/>
                          <a:pt x="23029" y="2574"/>
                          <a:pt x="23002" y="2655"/>
                        </a:cubicBezTo>
                        <a:cubicBezTo>
                          <a:pt x="22975" y="2764"/>
                          <a:pt x="22975" y="2900"/>
                          <a:pt x="22975" y="3035"/>
                        </a:cubicBezTo>
                        <a:cubicBezTo>
                          <a:pt x="22975" y="3093"/>
                          <a:pt x="22928" y="3120"/>
                          <a:pt x="22880" y="3120"/>
                        </a:cubicBezTo>
                        <a:cubicBezTo>
                          <a:pt x="22839" y="3120"/>
                          <a:pt x="22797" y="3100"/>
                          <a:pt x="22785" y="3062"/>
                        </a:cubicBezTo>
                        <a:cubicBezTo>
                          <a:pt x="22785" y="3008"/>
                          <a:pt x="22785" y="2981"/>
                          <a:pt x="22758" y="2954"/>
                        </a:cubicBezTo>
                        <a:cubicBezTo>
                          <a:pt x="22703" y="2954"/>
                          <a:pt x="22676" y="2900"/>
                          <a:pt x="22703" y="2845"/>
                        </a:cubicBezTo>
                        <a:cubicBezTo>
                          <a:pt x="22731" y="2818"/>
                          <a:pt x="22703" y="2764"/>
                          <a:pt x="22676" y="2737"/>
                        </a:cubicBezTo>
                        <a:cubicBezTo>
                          <a:pt x="22660" y="2705"/>
                          <a:pt x="22635" y="2692"/>
                          <a:pt x="22606" y="2692"/>
                        </a:cubicBezTo>
                        <a:cubicBezTo>
                          <a:pt x="22586" y="2692"/>
                          <a:pt x="22563" y="2698"/>
                          <a:pt x="22541" y="2710"/>
                        </a:cubicBezTo>
                        <a:cubicBezTo>
                          <a:pt x="22405" y="2764"/>
                          <a:pt x="22351" y="2981"/>
                          <a:pt x="22351" y="3089"/>
                        </a:cubicBezTo>
                        <a:cubicBezTo>
                          <a:pt x="22339" y="3137"/>
                          <a:pt x="22296" y="3158"/>
                          <a:pt x="22251" y="3158"/>
                        </a:cubicBezTo>
                        <a:cubicBezTo>
                          <a:pt x="22194" y="3158"/>
                          <a:pt x="22134" y="3123"/>
                          <a:pt x="22134" y="3062"/>
                        </a:cubicBezTo>
                        <a:cubicBezTo>
                          <a:pt x="22134" y="3008"/>
                          <a:pt x="22134" y="2954"/>
                          <a:pt x="22107" y="2927"/>
                        </a:cubicBezTo>
                        <a:cubicBezTo>
                          <a:pt x="22080" y="2872"/>
                          <a:pt x="22080" y="2818"/>
                          <a:pt x="22025" y="2791"/>
                        </a:cubicBezTo>
                        <a:cubicBezTo>
                          <a:pt x="22017" y="2788"/>
                          <a:pt x="22008" y="2787"/>
                          <a:pt x="22000" y="2787"/>
                        </a:cubicBezTo>
                        <a:cubicBezTo>
                          <a:pt x="21933" y="2787"/>
                          <a:pt x="21890" y="2878"/>
                          <a:pt x="21890" y="2927"/>
                        </a:cubicBezTo>
                        <a:lnTo>
                          <a:pt x="21890" y="2981"/>
                        </a:lnTo>
                        <a:cubicBezTo>
                          <a:pt x="21880" y="3021"/>
                          <a:pt x="21848" y="3039"/>
                          <a:pt x="21813" y="3039"/>
                        </a:cubicBezTo>
                        <a:cubicBezTo>
                          <a:pt x="21752" y="3039"/>
                          <a:pt x="21683" y="2985"/>
                          <a:pt x="21700" y="2900"/>
                        </a:cubicBezTo>
                        <a:lnTo>
                          <a:pt x="21700" y="2845"/>
                        </a:lnTo>
                        <a:cubicBezTo>
                          <a:pt x="21673" y="2845"/>
                          <a:pt x="21673" y="2845"/>
                          <a:pt x="21646" y="2872"/>
                        </a:cubicBezTo>
                        <a:cubicBezTo>
                          <a:pt x="21646" y="2900"/>
                          <a:pt x="21646" y="2927"/>
                          <a:pt x="21646" y="2954"/>
                        </a:cubicBezTo>
                        <a:cubicBezTo>
                          <a:pt x="21646" y="2981"/>
                          <a:pt x="21618" y="3035"/>
                          <a:pt x="21564" y="3035"/>
                        </a:cubicBezTo>
                        <a:cubicBezTo>
                          <a:pt x="21537" y="3117"/>
                          <a:pt x="21483" y="3198"/>
                          <a:pt x="21429" y="3279"/>
                        </a:cubicBezTo>
                        <a:cubicBezTo>
                          <a:pt x="21411" y="3297"/>
                          <a:pt x="21391" y="3304"/>
                          <a:pt x="21372" y="3304"/>
                        </a:cubicBezTo>
                        <a:cubicBezTo>
                          <a:pt x="21299" y="3304"/>
                          <a:pt x="21229" y="3202"/>
                          <a:pt x="21293" y="3117"/>
                        </a:cubicBezTo>
                        <a:cubicBezTo>
                          <a:pt x="21347" y="3035"/>
                          <a:pt x="21456" y="2900"/>
                          <a:pt x="21429" y="2791"/>
                        </a:cubicBezTo>
                        <a:cubicBezTo>
                          <a:pt x="21398" y="2716"/>
                          <a:pt x="21335" y="2699"/>
                          <a:pt x="21266" y="2699"/>
                        </a:cubicBezTo>
                        <a:cubicBezTo>
                          <a:pt x="21210" y="2699"/>
                          <a:pt x="21151" y="2710"/>
                          <a:pt x="21103" y="2710"/>
                        </a:cubicBezTo>
                        <a:cubicBezTo>
                          <a:pt x="20805" y="2764"/>
                          <a:pt x="20561" y="2872"/>
                          <a:pt x="20344" y="3062"/>
                        </a:cubicBezTo>
                        <a:cubicBezTo>
                          <a:pt x="20321" y="3077"/>
                          <a:pt x="20296" y="3084"/>
                          <a:pt x="20273" y="3084"/>
                        </a:cubicBezTo>
                        <a:cubicBezTo>
                          <a:pt x="20212" y="3084"/>
                          <a:pt x="20161" y="3040"/>
                          <a:pt x="20181" y="2981"/>
                        </a:cubicBezTo>
                        <a:cubicBezTo>
                          <a:pt x="20208" y="2845"/>
                          <a:pt x="20235" y="2710"/>
                          <a:pt x="20235" y="2574"/>
                        </a:cubicBezTo>
                        <a:cubicBezTo>
                          <a:pt x="20262" y="2520"/>
                          <a:pt x="20235" y="2520"/>
                          <a:pt x="20181" y="2520"/>
                        </a:cubicBezTo>
                        <a:cubicBezTo>
                          <a:pt x="20127" y="2520"/>
                          <a:pt x="20072" y="2547"/>
                          <a:pt x="20018" y="2547"/>
                        </a:cubicBezTo>
                        <a:cubicBezTo>
                          <a:pt x="19801" y="2601"/>
                          <a:pt x="19611" y="2710"/>
                          <a:pt x="19476" y="2872"/>
                        </a:cubicBezTo>
                        <a:cubicBezTo>
                          <a:pt x="19460" y="2896"/>
                          <a:pt x="19437" y="2906"/>
                          <a:pt x="19413" y="2906"/>
                        </a:cubicBezTo>
                        <a:cubicBezTo>
                          <a:pt x="19356" y="2906"/>
                          <a:pt x="19294" y="2849"/>
                          <a:pt x="19313" y="2791"/>
                        </a:cubicBezTo>
                        <a:cubicBezTo>
                          <a:pt x="19367" y="2655"/>
                          <a:pt x="19367" y="2493"/>
                          <a:pt x="19367" y="2357"/>
                        </a:cubicBezTo>
                        <a:cubicBezTo>
                          <a:pt x="19367" y="2330"/>
                          <a:pt x="19367" y="2221"/>
                          <a:pt x="19340" y="2221"/>
                        </a:cubicBezTo>
                        <a:cubicBezTo>
                          <a:pt x="19336" y="2218"/>
                          <a:pt x="19331" y="2216"/>
                          <a:pt x="19326" y="2216"/>
                        </a:cubicBezTo>
                        <a:cubicBezTo>
                          <a:pt x="19291" y="2216"/>
                          <a:pt x="19228" y="2279"/>
                          <a:pt x="19204" y="2303"/>
                        </a:cubicBezTo>
                        <a:cubicBezTo>
                          <a:pt x="18987" y="2411"/>
                          <a:pt x="18852" y="2601"/>
                          <a:pt x="18798" y="2818"/>
                        </a:cubicBezTo>
                        <a:cubicBezTo>
                          <a:pt x="18777" y="2860"/>
                          <a:pt x="18740" y="2877"/>
                          <a:pt x="18705" y="2877"/>
                        </a:cubicBezTo>
                        <a:cubicBezTo>
                          <a:pt x="18647" y="2877"/>
                          <a:pt x="18591" y="2831"/>
                          <a:pt x="18608" y="2764"/>
                        </a:cubicBezTo>
                        <a:cubicBezTo>
                          <a:pt x="18662" y="2547"/>
                          <a:pt x="18662" y="2330"/>
                          <a:pt x="18635" y="2113"/>
                        </a:cubicBezTo>
                        <a:lnTo>
                          <a:pt x="18635" y="2113"/>
                        </a:lnTo>
                        <a:cubicBezTo>
                          <a:pt x="18499" y="2249"/>
                          <a:pt x="18418" y="2411"/>
                          <a:pt x="18364" y="2574"/>
                        </a:cubicBezTo>
                        <a:cubicBezTo>
                          <a:pt x="18352" y="2622"/>
                          <a:pt x="18314" y="2643"/>
                          <a:pt x="18275" y="2643"/>
                        </a:cubicBezTo>
                        <a:cubicBezTo>
                          <a:pt x="18225" y="2643"/>
                          <a:pt x="18174" y="2608"/>
                          <a:pt x="18174" y="2547"/>
                        </a:cubicBezTo>
                        <a:cubicBezTo>
                          <a:pt x="18174" y="2303"/>
                          <a:pt x="18174" y="2032"/>
                          <a:pt x="18147" y="1787"/>
                        </a:cubicBezTo>
                        <a:cubicBezTo>
                          <a:pt x="18147" y="1679"/>
                          <a:pt x="18120" y="1570"/>
                          <a:pt x="18065" y="1462"/>
                        </a:cubicBezTo>
                        <a:cubicBezTo>
                          <a:pt x="18048" y="1428"/>
                          <a:pt x="18026" y="1416"/>
                          <a:pt x="18002" y="1416"/>
                        </a:cubicBezTo>
                        <a:cubicBezTo>
                          <a:pt x="17949" y="1416"/>
                          <a:pt x="17886" y="1479"/>
                          <a:pt x="17848" y="1516"/>
                        </a:cubicBezTo>
                        <a:cubicBezTo>
                          <a:pt x="17604" y="1842"/>
                          <a:pt x="17740" y="2303"/>
                          <a:pt x="17821" y="2655"/>
                        </a:cubicBezTo>
                        <a:cubicBezTo>
                          <a:pt x="17839" y="2708"/>
                          <a:pt x="17787" y="2750"/>
                          <a:pt x="17734" y="2750"/>
                        </a:cubicBezTo>
                        <a:cubicBezTo>
                          <a:pt x="17706" y="2750"/>
                          <a:pt x="17677" y="2738"/>
                          <a:pt x="17658" y="2710"/>
                        </a:cubicBezTo>
                        <a:cubicBezTo>
                          <a:pt x="17577" y="2601"/>
                          <a:pt x="17523" y="2466"/>
                          <a:pt x="17441" y="2330"/>
                        </a:cubicBezTo>
                        <a:lnTo>
                          <a:pt x="17387" y="2249"/>
                        </a:lnTo>
                        <a:cubicBezTo>
                          <a:pt x="17360" y="2221"/>
                          <a:pt x="17333" y="2194"/>
                          <a:pt x="17333" y="2167"/>
                        </a:cubicBezTo>
                        <a:lnTo>
                          <a:pt x="17333" y="2221"/>
                        </a:lnTo>
                        <a:cubicBezTo>
                          <a:pt x="17333" y="2330"/>
                          <a:pt x="17360" y="2466"/>
                          <a:pt x="17387" y="2601"/>
                        </a:cubicBezTo>
                        <a:cubicBezTo>
                          <a:pt x="17414" y="2764"/>
                          <a:pt x="17441" y="2900"/>
                          <a:pt x="17441" y="3062"/>
                        </a:cubicBezTo>
                        <a:cubicBezTo>
                          <a:pt x="17459" y="3115"/>
                          <a:pt x="17409" y="3145"/>
                          <a:pt x="17363" y="3145"/>
                        </a:cubicBezTo>
                        <a:cubicBezTo>
                          <a:pt x="17339" y="3145"/>
                          <a:pt x="17315" y="3136"/>
                          <a:pt x="17306" y="3117"/>
                        </a:cubicBezTo>
                        <a:cubicBezTo>
                          <a:pt x="17283" y="3071"/>
                          <a:pt x="17126" y="2814"/>
                          <a:pt x="17044" y="2814"/>
                        </a:cubicBezTo>
                        <a:cubicBezTo>
                          <a:pt x="17029" y="2814"/>
                          <a:pt x="17016" y="2824"/>
                          <a:pt x="17007" y="2845"/>
                        </a:cubicBezTo>
                        <a:cubicBezTo>
                          <a:pt x="16980" y="2927"/>
                          <a:pt x="16953" y="3008"/>
                          <a:pt x="16953" y="3089"/>
                        </a:cubicBezTo>
                        <a:cubicBezTo>
                          <a:pt x="16926" y="3171"/>
                          <a:pt x="16926" y="3279"/>
                          <a:pt x="16899" y="3361"/>
                        </a:cubicBezTo>
                        <a:cubicBezTo>
                          <a:pt x="16899" y="3388"/>
                          <a:pt x="16872" y="3415"/>
                          <a:pt x="16845" y="3415"/>
                        </a:cubicBezTo>
                        <a:cubicBezTo>
                          <a:pt x="16818" y="3442"/>
                          <a:pt x="16763" y="3469"/>
                          <a:pt x="16709" y="3469"/>
                        </a:cubicBezTo>
                        <a:cubicBezTo>
                          <a:pt x="16682" y="3469"/>
                          <a:pt x="16655" y="3415"/>
                          <a:pt x="16655" y="3361"/>
                        </a:cubicBezTo>
                        <a:cubicBezTo>
                          <a:pt x="16682" y="3252"/>
                          <a:pt x="16682" y="3089"/>
                          <a:pt x="16573" y="3008"/>
                        </a:cubicBezTo>
                        <a:cubicBezTo>
                          <a:pt x="16494" y="2976"/>
                          <a:pt x="16415" y="2963"/>
                          <a:pt x="16335" y="2963"/>
                        </a:cubicBezTo>
                        <a:cubicBezTo>
                          <a:pt x="16279" y="2963"/>
                          <a:pt x="16223" y="2970"/>
                          <a:pt x="16167" y="2981"/>
                        </a:cubicBezTo>
                        <a:cubicBezTo>
                          <a:pt x="15895" y="3008"/>
                          <a:pt x="15651" y="3144"/>
                          <a:pt x="15488" y="3361"/>
                        </a:cubicBezTo>
                        <a:cubicBezTo>
                          <a:pt x="15465" y="3384"/>
                          <a:pt x="15436" y="3394"/>
                          <a:pt x="15409" y="3394"/>
                        </a:cubicBezTo>
                        <a:cubicBezTo>
                          <a:pt x="15344" y="3394"/>
                          <a:pt x="15287" y="3337"/>
                          <a:pt x="15326" y="3279"/>
                        </a:cubicBezTo>
                        <a:cubicBezTo>
                          <a:pt x="15350" y="3158"/>
                          <a:pt x="15222" y="3058"/>
                          <a:pt x="15117" y="3058"/>
                        </a:cubicBezTo>
                        <a:cubicBezTo>
                          <a:pt x="15105" y="3058"/>
                          <a:pt x="15093" y="3059"/>
                          <a:pt x="15082" y="3062"/>
                        </a:cubicBezTo>
                        <a:cubicBezTo>
                          <a:pt x="14919" y="3089"/>
                          <a:pt x="14810" y="3198"/>
                          <a:pt x="14756" y="3361"/>
                        </a:cubicBezTo>
                        <a:cubicBezTo>
                          <a:pt x="14735" y="3393"/>
                          <a:pt x="14701" y="3408"/>
                          <a:pt x="14667" y="3408"/>
                        </a:cubicBezTo>
                        <a:cubicBezTo>
                          <a:pt x="14616" y="3408"/>
                          <a:pt x="14566" y="3372"/>
                          <a:pt x="14566" y="3306"/>
                        </a:cubicBezTo>
                        <a:cubicBezTo>
                          <a:pt x="14566" y="3225"/>
                          <a:pt x="14566" y="3117"/>
                          <a:pt x="14539" y="3035"/>
                        </a:cubicBezTo>
                        <a:cubicBezTo>
                          <a:pt x="14539" y="3008"/>
                          <a:pt x="14539" y="2954"/>
                          <a:pt x="14512" y="2954"/>
                        </a:cubicBezTo>
                        <a:cubicBezTo>
                          <a:pt x="14512" y="2946"/>
                          <a:pt x="14507" y="2943"/>
                          <a:pt x="14501" y="2943"/>
                        </a:cubicBezTo>
                        <a:cubicBezTo>
                          <a:pt x="14485" y="2943"/>
                          <a:pt x="14458" y="2962"/>
                          <a:pt x="14458" y="2981"/>
                        </a:cubicBezTo>
                        <a:cubicBezTo>
                          <a:pt x="14322" y="3062"/>
                          <a:pt x="14241" y="3198"/>
                          <a:pt x="14187" y="3334"/>
                        </a:cubicBezTo>
                        <a:cubicBezTo>
                          <a:pt x="14176" y="3375"/>
                          <a:pt x="14142" y="3393"/>
                          <a:pt x="14105" y="3393"/>
                        </a:cubicBezTo>
                        <a:cubicBezTo>
                          <a:pt x="14046" y="3393"/>
                          <a:pt x="13980" y="3346"/>
                          <a:pt x="13997" y="3279"/>
                        </a:cubicBezTo>
                        <a:cubicBezTo>
                          <a:pt x="14078" y="3008"/>
                          <a:pt x="14132" y="2737"/>
                          <a:pt x="14159" y="2438"/>
                        </a:cubicBezTo>
                        <a:cubicBezTo>
                          <a:pt x="14187" y="2194"/>
                          <a:pt x="14187" y="1950"/>
                          <a:pt x="14132" y="1733"/>
                        </a:cubicBezTo>
                        <a:cubicBezTo>
                          <a:pt x="14105" y="1652"/>
                          <a:pt x="14051" y="1516"/>
                          <a:pt x="13970" y="1516"/>
                        </a:cubicBezTo>
                        <a:cubicBezTo>
                          <a:pt x="13888" y="1516"/>
                          <a:pt x="13807" y="1652"/>
                          <a:pt x="13753" y="1706"/>
                        </a:cubicBezTo>
                        <a:cubicBezTo>
                          <a:pt x="13536" y="2059"/>
                          <a:pt x="13427" y="2493"/>
                          <a:pt x="13481" y="2927"/>
                        </a:cubicBezTo>
                        <a:cubicBezTo>
                          <a:pt x="13515" y="2994"/>
                          <a:pt x="13455" y="3040"/>
                          <a:pt x="13398" y="3040"/>
                        </a:cubicBezTo>
                        <a:cubicBezTo>
                          <a:pt x="13363" y="3040"/>
                          <a:pt x="13329" y="3022"/>
                          <a:pt x="13319" y="2981"/>
                        </a:cubicBezTo>
                        <a:cubicBezTo>
                          <a:pt x="13264" y="2845"/>
                          <a:pt x="13237" y="2710"/>
                          <a:pt x="13183" y="2574"/>
                        </a:cubicBezTo>
                        <a:cubicBezTo>
                          <a:pt x="13183" y="2520"/>
                          <a:pt x="13156" y="2466"/>
                          <a:pt x="13129" y="2411"/>
                        </a:cubicBezTo>
                        <a:cubicBezTo>
                          <a:pt x="13129" y="2438"/>
                          <a:pt x="13129" y="2466"/>
                          <a:pt x="13129" y="2493"/>
                        </a:cubicBezTo>
                        <a:cubicBezTo>
                          <a:pt x="13047" y="2764"/>
                          <a:pt x="13020" y="3035"/>
                          <a:pt x="13020" y="3306"/>
                        </a:cubicBezTo>
                        <a:cubicBezTo>
                          <a:pt x="13020" y="3367"/>
                          <a:pt x="12969" y="3403"/>
                          <a:pt x="12919" y="3403"/>
                        </a:cubicBezTo>
                        <a:cubicBezTo>
                          <a:pt x="12880" y="3403"/>
                          <a:pt x="12842" y="3381"/>
                          <a:pt x="12830" y="3334"/>
                        </a:cubicBezTo>
                        <a:cubicBezTo>
                          <a:pt x="12803" y="3225"/>
                          <a:pt x="12776" y="3117"/>
                          <a:pt x="12722" y="3035"/>
                        </a:cubicBezTo>
                        <a:cubicBezTo>
                          <a:pt x="12640" y="3225"/>
                          <a:pt x="12613" y="3415"/>
                          <a:pt x="12613" y="3605"/>
                        </a:cubicBezTo>
                        <a:cubicBezTo>
                          <a:pt x="12613" y="3632"/>
                          <a:pt x="12613" y="3659"/>
                          <a:pt x="12586" y="3659"/>
                        </a:cubicBezTo>
                        <a:cubicBezTo>
                          <a:pt x="12570" y="3706"/>
                          <a:pt x="12527" y="3735"/>
                          <a:pt x="12483" y="3735"/>
                        </a:cubicBezTo>
                        <a:cubicBezTo>
                          <a:pt x="12451" y="3735"/>
                          <a:pt x="12419" y="3720"/>
                          <a:pt x="12396" y="3686"/>
                        </a:cubicBezTo>
                        <a:cubicBezTo>
                          <a:pt x="12342" y="3605"/>
                          <a:pt x="12342" y="3496"/>
                          <a:pt x="12342" y="3388"/>
                        </a:cubicBezTo>
                        <a:cubicBezTo>
                          <a:pt x="12342" y="3321"/>
                          <a:pt x="12287" y="3272"/>
                          <a:pt x="12222" y="3272"/>
                        </a:cubicBezTo>
                        <a:cubicBezTo>
                          <a:pt x="12208" y="3272"/>
                          <a:pt x="12194" y="3274"/>
                          <a:pt x="12179" y="3279"/>
                        </a:cubicBezTo>
                        <a:cubicBezTo>
                          <a:pt x="12071" y="3306"/>
                          <a:pt x="11962" y="3361"/>
                          <a:pt x="11881" y="3442"/>
                        </a:cubicBezTo>
                        <a:cubicBezTo>
                          <a:pt x="11773" y="3523"/>
                          <a:pt x="11691" y="3605"/>
                          <a:pt x="11637" y="3686"/>
                        </a:cubicBezTo>
                        <a:cubicBezTo>
                          <a:pt x="11610" y="3700"/>
                          <a:pt x="11583" y="3706"/>
                          <a:pt x="11559" y="3706"/>
                        </a:cubicBezTo>
                        <a:cubicBezTo>
                          <a:pt x="11535" y="3706"/>
                          <a:pt x="11515" y="3700"/>
                          <a:pt x="11501" y="3686"/>
                        </a:cubicBezTo>
                        <a:cubicBezTo>
                          <a:pt x="11447" y="3632"/>
                          <a:pt x="11420" y="3551"/>
                          <a:pt x="11420" y="3496"/>
                        </a:cubicBezTo>
                        <a:cubicBezTo>
                          <a:pt x="11420" y="3469"/>
                          <a:pt x="11420" y="3415"/>
                          <a:pt x="11420" y="3388"/>
                        </a:cubicBezTo>
                        <a:cubicBezTo>
                          <a:pt x="11420" y="3388"/>
                          <a:pt x="11339" y="3415"/>
                          <a:pt x="11339" y="3415"/>
                        </a:cubicBezTo>
                        <a:cubicBezTo>
                          <a:pt x="11203" y="3469"/>
                          <a:pt x="11094" y="3578"/>
                          <a:pt x="11013" y="3686"/>
                        </a:cubicBezTo>
                        <a:cubicBezTo>
                          <a:pt x="10986" y="3713"/>
                          <a:pt x="10959" y="3740"/>
                          <a:pt x="10932" y="3795"/>
                        </a:cubicBezTo>
                        <a:cubicBezTo>
                          <a:pt x="10914" y="3822"/>
                          <a:pt x="10886" y="3834"/>
                          <a:pt x="10859" y="3834"/>
                        </a:cubicBezTo>
                        <a:cubicBezTo>
                          <a:pt x="10805" y="3834"/>
                          <a:pt x="10751" y="3786"/>
                          <a:pt x="10769" y="3713"/>
                        </a:cubicBezTo>
                        <a:cubicBezTo>
                          <a:pt x="10796" y="3632"/>
                          <a:pt x="10796" y="3578"/>
                          <a:pt x="10796" y="3496"/>
                        </a:cubicBezTo>
                        <a:lnTo>
                          <a:pt x="10796" y="3415"/>
                        </a:lnTo>
                        <a:cubicBezTo>
                          <a:pt x="10796" y="3388"/>
                          <a:pt x="10796" y="3388"/>
                          <a:pt x="10796" y="3361"/>
                        </a:cubicBezTo>
                        <a:lnTo>
                          <a:pt x="10769" y="3361"/>
                        </a:lnTo>
                        <a:cubicBezTo>
                          <a:pt x="10742" y="3361"/>
                          <a:pt x="10715" y="3388"/>
                          <a:pt x="10688" y="3388"/>
                        </a:cubicBezTo>
                        <a:cubicBezTo>
                          <a:pt x="10525" y="3442"/>
                          <a:pt x="10389" y="3523"/>
                          <a:pt x="10281" y="3632"/>
                        </a:cubicBezTo>
                        <a:lnTo>
                          <a:pt x="10254" y="3659"/>
                        </a:lnTo>
                        <a:cubicBezTo>
                          <a:pt x="10240" y="3679"/>
                          <a:pt x="10221" y="3688"/>
                          <a:pt x="10202" y="3688"/>
                        </a:cubicBezTo>
                        <a:cubicBezTo>
                          <a:pt x="10143" y="3688"/>
                          <a:pt x="10077" y="3612"/>
                          <a:pt x="10118" y="3551"/>
                        </a:cubicBezTo>
                        <a:cubicBezTo>
                          <a:pt x="10226" y="3415"/>
                          <a:pt x="10308" y="3225"/>
                          <a:pt x="10335" y="3035"/>
                        </a:cubicBezTo>
                        <a:cubicBezTo>
                          <a:pt x="10308" y="3008"/>
                          <a:pt x="10308" y="2981"/>
                          <a:pt x="10335" y="2981"/>
                        </a:cubicBezTo>
                        <a:cubicBezTo>
                          <a:pt x="10335" y="2845"/>
                          <a:pt x="10308" y="2628"/>
                          <a:pt x="10172" y="2628"/>
                        </a:cubicBezTo>
                        <a:cubicBezTo>
                          <a:pt x="10118" y="2628"/>
                          <a:pt x="10091" y="2628"/>
                          <a:pt x="10064" y="2655"/>
                        </a:cubicBezTo>
                        <a:cubicBezTo>
                          <a:pt x="9928" y="2683"/>
                          <a:pt x="9792" y="2791"/>
                          <a:pt x="9711" y="2900"/>
                        </a:cubicBezTo>
                        <a:cubicBezTo>
                          <a:pt x="9603" y="3062"/>
                          <a:pt x="9548" y="3252"/>
                          <a:pt x="9521" y="3442"/>
                        </a:cubicBezTo>
                        <a:cubicBezTo>
                          <a:pt x="9521" y="3489"/>
                          <a:pt x="9475" y="3518"/>
                          <a:pt x="9432" y="3518"/>
                        </a:cubicBezTo>
                        <a:cubicBezTo>
                          <a:pt x="9400" y="3518"/>
                          <a:pt x="9370" y="3503"/>
                          <a:pt x="9358" y="3469"/>
                        </a:cubicBezTo>
                        <a:cubicBezTo>
                          <a:pt x="9304" y="3306"/>
                          <a:pt x="9277" y="3144"/>
                          <a:pt x="9196" y="3008"/>
                        </a:cubicBezTo>
                        <a:cubicBezTo>
                          <a:pt x="9169" y="3089"/>
                          <a:pt x="9169" y="3171"/>
                          <a:pt x="9142" y="3279"/>
                        </a:cubicBezTo>
                        <a:cubicBezTo>
                          <a:pt x="9142" y="3415"/>
                          <a:pt x="9114" y="3605"/>
                          <a:pt x="9087" y="3768"/>
                        </a:cubicBezTo>
                        <a:cubicBezTo>
                          <a:pt x="9087" y="3795"/>
                          <a:pt x="9060" y="3795"/>
                          <a:pt x="9033" y="3795"/>
                        </a:cubicBezTo>
                        <a:cubicBezTo>
                          <a:pt x="9033" y="3822"/>
                          <a:pt x="9033" y="3822"/>
                          <a:pt x="9006" y="3822"/>
                        </a:cubicBezTo>
                        <a:cubicBezTo>
                          <a:pt x="8986" y="3862"/>
                          <a:pt x="8944" y="3879"/>
                          <a:pt x="8905" y="3879"/>
                        </a:cubicBezTo>
                        <a:cubicBezTo>
                          <a:pt x="8836" y="3879"/>
                          <a:pt x="8774" y="3826"/>
                          <a:pt x="8843" y="3740"/>
                        </a:cubicBezTo>
                        <a:cubicBezTo>
                          <a:pt x="8952" y="3578"/>
                          <a:pt x="8599" y="3496"/>
                          <a:pt x="8518" y="3469"/>
                        </a:cubicBezTo>
                        <a:cubicBezTo>
                          <a:pt x="8403" y="3450"/>
                          <a:pt x="8288" y="3431"/>
                          <a:pt x="8172" y="3431"/>
                        </a:cubicBezTo>
                        <a:cubicBezTo>
                          <a:pt x="8125" y="3431"/>
                          <a:pt x="8077" y="3434"/>
                          <a:pt x="8029" y="3442"/>
                        </a:cubicBezTo>
                        <a:cubicBezTo>
                          <a:pt x="7677" y="3496"/>
                          <a:pt x="7378" y="3659"/>
                          <a:pt x="7161" y="3903"/>
                        </a:cubicBezTo>
                        <a:cubicBezTo>
                          <a:pt x="7147" y="3918"/>
                          <a:pt x="7127" y="3924"/>
                          <a:pt x="7105" y="3924"/>
                        </a:cubicBezTo>
                        <a:cubicBezTo>
                          <a:pt x="7046" y="3924"/>
                          <a:pt x="6979" y="3874"/>
                          <a:pt x="6999" y="3795"/>
                        </a:cubicBezTo>
                        <a:cubicBezTo>
                          <a:pt x="7026" y="3740"/>
                          <a:pt x="7053" y="3659"/>
                          <a:pt x="7107" y="3605"/>
                        </a:cubicBezTo>
                        <a:cubicBezTo>
                          <a:pt x="7134" y="3551"/>
                          <a:pt x="7161" y="3496"/>
                          <a:pt x="7189" y="3442"/>
                        </a:cubicBezTo>
                        <a:cubicBezTo>
                          <a:pt x="7189" y="3415"/>
                          <a:pt x="7189" y="3361"/>
                          <a:pt x="7161" y="3334"/>
                        </a:cubicBezTo>
                        <a:cubicBezTo>
                          <a:pt x="7145" y="3317"/>
                          <a:pt x="7125" y="3310"/>
                          <a:pt x="7105" y="3310"/>
                        </a:cubicBezTo>
                        <a:cubicBezTo>
                          <a:pt x="7059" y="3310"/>
                          <a:pt x="7009" y="3342"/>
                          <a:pt x="6972" y="3361"/>
                        </a:cubicBezTo>
                        <a:cubicBezTo>
                          <a:pt x="6727" y="3496"/>
                          <a:pt x="6483" y="3686"/>
                          <a:pt x="6293" y="3930"/>
                        </a:cubicBezTo>
                        <a:cubicBezTo>
                          <a:pt x="6275" y="3957"/>
                          <a:pt x="6248" y="3969"/>
                          <a:pt x="6222" y="3969"/>
                        </a:cubicBezTo>
                        <a:cubicBezTo>
                          <a:pt x="6170" y="3969"/>
                          <a:pt x="6122" y="3921"/>
                          <a:pt x="6158" y="3849"/>
                        </a:cubicBezTo>
                        <a:cubicBezTo>
                          <a:pt x="6212" y="3740"/>
                          <a:pt x="6239" y="3632"/>
                          <a:pt x="6239" y="3523"/>
                        </a:cubicBezTo>
                        <a:cubicBezTo>
                          <a:pt x="6239" y="3496"/>
                          <a:pt x="6239" y="3442"/>
                          <a:pt x="6185" y="3442"/>
                        </a:cubicBezTo>
                        <a:cubicBezTo>
                          <a:pt x="6158" y="3469"/>
                          <a:pt x="6131" y="3496"/>
                          <a:pt x="6104" y="3523"/>
                        </a:cubicBezTo>
                        <a:cubicBezTo>
                          <a:pt x="5968" y="3659"/>
                          <a:pt x="5860" y="3849"/>
                          <a:pt x="5805" y="4039"/>
                        </a:cubicBezTo>
                        <a:cubicBezTo>
                          <a:pt x="5778" y="4066"/>
                          <a:pt x="5778" y="4066"/>
                          <a:pt x="5751" y="4066"/>
                        </a:cubicBezTo>
                        <a:cubicBezTo>
                          <a:pt x="5724" y="4120"/>
                          <a:pt x="5724" y="4120"/>
                          <a:pt x="5697" y="4174"/>
                        </a:cubicBezTo>
                        <a:cubicBezTo>
                          <a:pt x="5686" y="4195"/>
                          <a:pt x="5672" y="4204"/>
                          <a:pt x="5658" y="4204"/>
                        </a:cubicBezTo>
                        <a:cubicBezTo>
                          <a:pt x="5636" y="4204"/>
                          <a:pt x="5615" y="4181"/>
                          <a:pt x="5615" y="4147"/>
                        </a:cubicBezTo>
                        <a:cubicBezTo>
                          <a:pt x="5643" y="3930"/>
                          <a:pt x="5643" y="3713"/>
                          <a:pt x="5615" y="3523"/>
                        </a:cubicBezTo>
                        <a:cubicBezTo>
                          <a:pt x="5588" y="3415"/>
                          <a:pt x="5561" y="3334"/>
                          <a:pt x="5534" y="3225"/>
                        </a:cubicBezTo>
                        <a:cubicBezTo>
                          <a:pt x="5510" y="3177"/>
                          <a:pt x="5486" y="3085"/>
                          <a:pt x="5385" y="3085"/>
                        </a:cubicBezTo>
                        <a:cubicBezTo>
                          <a:pt x="5372" y="3085"/>
                          <a:pt x="5359" y="3086"/>
                          <a:pt x="5344" y="3089"/>
                        </a:cubicBezTo>
                        <a:cubicBezTo>
                          <a:pt x="5209" y="3144"/>
                          <a:pt x="5209" y="3361"/>
                          <a:pt x="5209" y="3469"/>
                        </a:cubicBezTo>
                        <a:lnTo>
                          <a:pt x="5209" y="3551"/>
                        </a:lnTo>
                        <a:lnTo>
                          <a:pt x="5209" y="3713"/>
                        </a:lnTo>
                        <a:lnTo>
                          <a:pt x="5209" y="4147"/>
                        </a:lnTo>
                        <a:cubicBezTo>
                          <a:pt x="5209" y="4208"/>
                          <a:pt x="5157" y="4243"/>
                          <a:pt x="5107" y="4243"/>
                        </a:cubicBezTo>
                        <a:cubicBezTo>
                          <a:pt x="5069" y="4243"/>
                          <a:pt x="5031" y="4222"/>
                          <a:pt x="5019" y="4174"/>
                        </a:cubicBezTo>
                        <a:cubicBezTo>
                          <a:pt x="4992" y="4093"/>
                          <a:pt x="4964" y="4012"/>
                          <a:pt x="4937" y="3930"/>
                        </a:cubicBezTo>
                        <a:cubicBezTo>
                          <a:pt x="4802" y="3686"/>
                          <a:pt x="4530" y="3523"/>
                          <a:pt x="4232" y="3496"/>
                        </a:cubicBezTo>
                        <a:lnTo>
                          <a:pt x="4096" y="3496"/>
                        </a:lnTo>
                        <a:cubicBezTo>
                          <a:pt x="4042" y="3523"/>
                          <a:pt x="4042" y="3523"/>
                          <a:pt x="4069" y="3578"/>
                        </a:cubicBezTo>
                        <a:cubicBezTo>
                          <a:pt x="4124" y="3686"/>
                          <a:pt x="4205" y="3768"/>
                          <a:pt x="4259" y="3849"/>
                        </a:cubicBezTo>
                        <a:cubicBezTo>
                          <a:pt x="4341" y="3930"/>
                          <a:pt x="4476" y="4066"/>
                          <a:pt x="4530" y="4093"/>
                        </a:cubicBezTo>
                        <a:cubicBezTo>
                          <a:pt x="4558" y="4147"/>
                          <a:pt x="4612" y="4174"/>
                          <a:pt x="4666" y="4201"/>
                        </a:cubicBezTo>
                        <a:cubicBezTo>
                          <a:pt x="4720" y="4256"/>
                          <a:pt x="4747" y="4283"/>
                          <a:pt x="4775" y="4337"/>
                        </a:cubicBezTo>
                        <a:cubicBezTo>
                          <a:pt x="4802" y="4391"/>
                          <a:pt x="4747" y="4473"/>
                          <a:pt x="4693" y="4473"/>
                        </a:cubicBezTo>
                        <a:cubicBezTo>
                          <a:pt x="4639" y="4446"/>
                          <a:pt x="4585" y="4418"/>
                          <a:pt x="4530" y="4391"/>
                        </a:cubicBezTo>
                        <a:cubicBezTo>
                          <a:pt x="4476" y="4337"/>
                          <a:pt x="4422" y="4283"/>
                          <a:pt x="4368" y="4229"/>
                        </a:cubicBezTo>
                        <a:lnTo>
                          <a:pt x="4341" y="4229"/>
                        </a:lnTo>
                        <a:cubicBezTo>
                          <a:pt x="4286" y="4201"/>
                          <a:pt x="4259" y="4174"/>
                          <a:pt x="4205" y="4147"/>
                        </a:cubicBezTo>
                        <a:cubicBezTo>
                          <a:pt x="4042" y="4120"/>
                          <a:pt x="3879" y="4093"/>
                          <a:pt x="3717" y="4066"/>
                        </a:cubicBezTo>
                        <a:cubicBezTo>
                          <a:pt x="3608" y="4039"/>
                          <a:pt x="3527" y="4039"/>
                          <a:pt x="3418" y="4039"/>
                        </a:cubicBezTo>
                        <a:cubicBezTo>
                          <a:pt x="3397" y="4039"/>
                          <a:pt x="3371" y="4034"/>
                          <a:pt x="3345" y="4034"/>
                        </a:cubicBezTo>
                        <a:cubicBezTo>
                          <a:pt x="3308" y="4034"/>
                          <a:pt x="3272" y="4044"/>
                          <a:pt x="3256" y="4093"/>
                        </a:cubicBezTo>
                        <a:cubicBezTo>
                          <a:pt x="3256" y="4147"/>
                          <a:pt x="3364" y="4229"/>
                          <a:pt x="3391" y="4256"/>
                        </a:cubicBezTo>
                        <a:cubicBezTo>
                          <a:pt x="3527" y="4283"/>
                          <a:pt x="3635" y="4337"/>
                          <a:pt x="3690" y="4446"/>
                        </a:cubicBezTo>
                        <a:cubicBezTo>
                          <a:pt x="3738" y="4494"/>
                          <a:pt x="3679" y="4586"/>
                          <a:pt x="3607" y="4586"/>
                        </a:cubicBezTo>
                        <a:cubicBezTo>
                          <a:pt x="3599" y="4586"/>
                          <a:pt x="3590" y="4584"/>
                          <a:pt x="3581" y="4581"/>
                        </a:cubicBezTo>
                        <a:cubicBezTo>
                          <a:pt x="3500" y="4554"/>
                          <a:pt x="3418" y="4500"/>
                          <a:pt x="3337" y="4446"/>
                        </a:cubicBezTo>
                        <a:lnTo>
                          <a:pt x="3093" y="4446"/>
                        </a:lnTo>
                        <a:cubicBezTo>
                          <a:pt x="2930" y="4446"/>
                          <a:pt x="2740" y="4473"/>
                          <a:pt x="2578" y="4500"/>
                        </a:cubicBezTo>
                        <a:cubicBezTo>
                          <a:pt x="2415" y="4527"/>
                          <a:pt x="2279" y="4608"/>
                          <a:pt x="2144" y="4717"/>
                        </a:cubicBezTo>
                        <a:cubicBezTo>
                          <a:pt x="2062" y="4771"/>
                          <a:pt x="2008" y="4934"/>
                          <a:pt x="2144" y="4988"/>
                        </a:cubicBezTo>
                        <a:cubicBezTo>
                          <a:pt x="2198" y="5015"/>
                          <a:pt x="2171" y="5124"/>
                          <a:pt x="2116" y="5124"/>
                        </a:cubicBezTo>
                        <a:lnTo>
                          <a:pt x="2035" y="5124"/>
                        </a:lnTo>
                        <a:cubicBezTo>
                          <a:pt x="1927" y="5097"/>
                          <a:pt x="1818" y="5069"/>
                          <a:pt x="1682" y="5042"/>
                        </a:cubicBezTo>
                        <a:cubicBezTo>
                          <a:pt x="1659" y="5034"/>
                          <a:pt x="1632" y="5031"/>
                          <a:pt x="1605" y="5031"/>
                        </a:cubicBezTo>
                        <a:cubicBezTo>
                          <a:pt x="1540" y="5031"/>
                          <a:pt x="1469" y="5050"/>
                          <a:pt x="1411" y="5069"/>
                        </a:cubicBezTo>
                        <a:cubicBezTo>
                          <a:pt x="1303" y="5124"/>
                          <a:pt x="1276" y="5286"/>
                          <a:pt x="1357" y="5368"/>
                        </a:cubicBezTo>
                        <a:cubicBezTo>
                          <a:pt x="1438" y="5449"/>
                          <a:pt x="1357" y="5531"/>
                          <a:pt x="1276" y="5531"/>
                        </a:cubicBezTo>
                        <a:cubicBezTo>
                          <a:pt x="1211" y="5521"/>
                          <a:pt x="1146" y="5517"/>
                          <a:pt x="1081" y="5517"/>
                        </a:cubicBezTo>
                        <a:cubicBezTo>
                          <a:pt x="761" y="5517"/>
                          <a:pt x="434" y="5626"/>
                          <a:pt x="164" y="5829"/>
                        </a:cubicBezTo>
                        <a:cubicBezTo>
                          <a:pt x="109" y="5856"/>
                          <a:pt x="1" y="5965"/>
                          <a:pt x="1" y="6046"/>
                        </a:cubicBezTo>
                        <a:cubicBezTo>
                          <a:pt x="1" y="6100"/>
                          <a:pt x="82" y="6154"/>
                          <a:pt x="136" y="6154"/>
                        </a:cubicBezTo>
                        <a:cubicBezTo>
                          <a:pt x="353" y="6209"/>
                          <a:pt x="570" y="6236"/>
                          <a:pt x="787" y="6263"/>
                        </a:cubicBezTo>
                        <a:cubicBezTo>
                          <a:pt x="896" y="6290"/>
                          <a:pt x="896" y="6426"/>
                          <a:pt x="787" y="6453"/>
                        </a:cubicBezTo>
                        <a:cubicBezTo>
                          <a:pt x="733" y="6453"/>
                          <a:pt x="679" y="6507"/>
                          <a:pt x="652" y="6561"/>
                        </a:cubicBezTo>
                        <a:lnTo>
                          <a:pt x="706" y="6561"/>
                        </a:lnTo>
                        <a:cubicBezTo>
                          <a:pt x="760" y="6588"/>
                          <a:pt x="814" y="6616"/>
                          <a:pt x="869" y="6670"/>
                        </a:cubicBezTo>
                        <a:cubicBezTo>
                          <a:pt x="896" y="6697"/>
                          <a:pt x="896" y="6751"/>
                          <a:pt x="842" y="6751"/>
                        </a:cubicBezTo>
                        <a:lnTo>
                          <a:pt x="814" y="6751"/>
                        </a:lnTo>
                        <a:cubicBezTo>
                          <a:pt x="787" y="6805"/>
                          <a:pt x="760" y="6833"/>
                          <a:pt x="733" y="6833"/>
                        </a:cubicBezTo>
                        <a:cubicBezTo>
                          <a:pt x="714" y="6837"/>
                          <a:pt x="695" y="6839"/>
                          <a:pt x="676" y="6839"/>
                        </a:cubicBezTo>
                        <a:cubicBezTo>
                          <a:pt x="581" y="6839"/>
                          <a:pt x="484" y="6787"/>
                          <a:pt x="462" y="6697"/>
                        </a:cubicBezTo>
                        <a:cubicBezTo>
                          <a:pt x="435" y="6724"/>
                          <a:pt x="435" y="6724"/>
                          <a:pt x="462" y="6751"/>
                        </a:cubicBezTo>
                        <a:cubicBezTo>
                          <a:pt x="516" y="6887"/>
                          <a:pt x="923" y="6887"/>
                          <a:pt x="869" y="7104"/>
                        </a:cubicBezTo>
                        <a:cubicBezTo>
                          <a:pt x="849" y="7143"/>
                          <a:pt x="814" y="7169"/>
                          <a:pt x="787" y="7169"/>
                        </a:cubicBezTo>
                        <a:cubicBezTo>
                          <a:pt x="777" y="7169"/>
                          <a:pt x="767" y="7165"/>
                          <a:pt x="760" y="7158"/>
                        </a:cubicBezTo>
                        <a:cubicBezTo>
                          <a:pt x="692" y="7117"/>
                          <a:pt x="618" y="7097"/>
                          <a:pt x="547" y="7097"/>
                        </a:cubicBezTo>
                        <a:cubicBezTo>
                          <a:pt x="475" y="7097"/>
                          <a:pt x="408" y="7117"/>
                          <a:pt x="353" y="7158"/>
                        </a:cubicBezTo>
                        <a:cubicBezTo>
                          <a:pt x="272" y="7185"/>
                          <a:pt x="218" y="7239"/>
                          <a:pt x="191" y="7294"/>
                        </a:cubicBezTo>
                        <a:cubicBezTo>
                          <a:pt x="245" y="7294"/>
                          <a:pt x="326" y="7321"/>
                          <a:pt x="380" y="7348"/>
                        </a:cubicBezTo>
                        <a:lnTo>
                          <a:pt x="408" y="7348"/>
                        </a:lnTo>
                        <a:cubicBezTo>
                          <a:pt x="421" y="7335"/>
                          <a:pt x="434" y="7330"/>
                          <a:pt x="445" y="7330"/>
                        </a:cubicBezTo>
                        <a:cubicBezTo>
                          <a:pt x="482" y="7330"/>
                          <a:pt x="503" y="7382"/>
                          <a:pt x="462" y="7402"/>
                        </a:cubicBezTo>
                        <a:lnTo>
                          <a:pt x="516" y="7429"/>
                        </a:lnTo>
                        <a:cubicBezTo>
                          <a:pt x="536" y="7488"/>
                          <a:pt x="499" y="7532"/>
                          <a:pt x="456" y="7532"/>
                        </a:cubicBezTo>
                        <a:cubicBezTo>
                          <a:pt x="440" y="7532"/>
                          <a:pt x="423" y="7526"/>
                          <a:pt x="408" y="7511"/>
                        </a:cubicBezTo>
                        <a:cubicBezTo>
                          <a:pt x="272" y="7673"/>
                          <a:pt x="218" y="7863"/>
                          <a:pt x="245" y="8080"/>
                        </a:cubicBezTo>
                        <a:cubicBezTo>
                          <a:pt x="245" y="8080"/>
                          <a:pt x="245" y="8107"/>
                          <a:pt x="245" y="8134"/>
                        </a:cubicBezTo>
                        <a:cubicBezTo>
                          <a:pt x="272" y="8107"/>
                          <a:pt x="299" y="8080"/>
                          <a:pt x="326" y="8053"/>
                        </a:cubicBezTo>
                        <a:lnTo>
                          <a:pt x="380" y="7972"/>
                        </a:lnTo>
                        <a:cubicBezTo>
                          <a:pt x="462" y="7890"/>
                          <a:pt x="516" y="7809"/>
                          <a:pt x="652" y="7809"/>
                        </a:cubicBezTo>
                        <a:cubicBezTo>
                          <a:pt x="760" y="7809"/>
                          <a:pt x="814" y="7917"/>
                          <a:pt x="787" y="8026"/>
                        </a:cubicBezTo>
                        <a:cubicBezTo>
                          <a:pt x="733" y="8134"/>
                          <a:pt x="652" y="8243"/>
                          <a:pt x="625" y="8351"/>
                        </a:cubicBezTo>
                        <a:cubicBezTo>
                          <a:pt x="570" y="8460"/>
                          <a:pt x="597" y="8568"/>
                          <a:pt x="652" y="8650"/>
                        </a:cubicBezTo>
                        <a:cubicBezTo>
                          <a:pt x="683" y="8671"/>
                          <a:pt x="714" y="8679"/>
                          <a:pt x="742" y="8679"/>
                        </a:cubicBezTo>
                        <a:cubicBezTo>
                          <a:pt x="787" y="8679"/>
                          <a:pt x="825" y="8656"/>
                          <a:pt x="842" y="8623"/>
                        </a:cubicBezTo>
                        <a:cubicBezTo>
                          <a:pt x="923" y="8487"/>
                          <a:pt x="977" y="8351"/>
                          <a:pt x="1113" y="8270"/>
                        </a:cubicBezTo>
                        <a:cubicBezTo>
                          <a:pt x="1140" y="8216"/>
                          <a:pt x="1194" y="8189"/>
                          <a:pt x="1221" y="8189"/>
                        </a:cubicBezTo>
                        <a:cubicBezTo>
                          <a:pt x="1276" y="8189"/>
                          <a:pt x="1276" y="8270"/>
                          <a:pt x="1221" y="8297"/>
                        </a:cubicBezTo>
                        <a:cubicBezTo>
                          <a:pt x="1248" y="8297"/>
                          <a:pt x="1248" y="8297"/>
                          <a:pt x="1221" y="8324"/>
                        </a:cubicBezTo>
                        <a:cubicBezTo>
                          <a:pt x="1248" y="8351"/>
                          <a:pt x="1248" y="8351"/>
                          <a:pt x="1276" y="8351"/>
                        </a:cubicBezTo>
                        <a:cubicBezTo>
                          <a:pt x="1357" y="8351"/>
                          <a:pt x="1411" y="8351"/>
                          <a:pt x="1493" y="8324"/>
                        </a:cubicBezTo>
                        <a:cubicBezTo>
                          <a:pt x="1511" y="8320"/>
                          <a:pt x="1530" y="8317"/>
                          <a:pt x="1548" y="8317"/>
                        </a:cubicBezTo>
                        <a:cubicBezTo>
                          <a:pt x="1637" y="8317"/>
                          <a:pt x="1719" y="8370"/>
                          <a:pt x="1764" y="8460"/>
                        </a:cubicBezTo>
                        <a:cubicBezTo>
                          <a:pt x="1818" y="8541"/>
                          <a:pt x="1791" y="8650"/>
                          <a:pt x="1899" y="8650"/>
                        </a:cubicBezTo>
                        <a:cubicBezTo>
                          <a:pt x="2008" y="8623"/>
                          <a:pt x="2089" y="8568"/>
                          <a:pt x="2171" y="8514"/>
                        </a:cubicBezTo>
                        <a:cubicBezTo>
                          <a:pt x="2191" y="8493"/>
                          <a:pt x="2216" y="8485"/>
                          <a:pt x="2240" y="8485"/>
                        </a:cubicBezTo>
                        <a:cubicBezTo>
                          <a:pt x="2279" y="8485"/>
                          <a:pt x="2317" y="8508"/>
                          <a:pt x="2333" y="8541"/>
                        </a:cubicBezTo>
                        <a:cubicBezTo>
                          <a:pt x="2415" y="9111"/>
                          <a:pt x="2686" y="9626"/>
                          <a:pt x="3039" y="10060"/>
                        </a:cubicBezTo>
                        <a:cubicBezTo>
                          <a:pt x="3120" y="9952"/>
                          <a:pt x="3174" y="9816"/>
                          <a:pt x="3174" y="9681"/>
                        </a:cubicBezTo>
                        <a:cubicBezTo>
                          <a:pt x="3201" y="9464"/>
                          <a:pt x="3337" y="9301"/>
                          <a:pt x="3527" y="9219"/>
                        </a:cubicBezTo>
                        <a:cubicBezTo>
                          <a:pt x="3555" y="9211"/>
                          <a:pt x="3584" y="9207"/>
                          <a:pt x="3611" y="9207"/>
                        </a:cubicBezTo>
                        <a:cubicBezTo>
                          <a:pt x="3769" y="9207"/>
                          <a:pt x="3907" y="9333"/>
                          <a:pt x="3907" y="9518"/>
                        </a:cubicBezTo>
                        <a:cubicBezTo>
                          <a:pt x="3934" y="9626"/>
                          <a:pt x="3961" y="9735"/>
                          <a:pt x="3988" y="9843"/>
                        </a:cubicBezTo>
                        <a:cubicBezTo>
                          <a:pt x="3988" y="9979"/>
                          <a:pt x="4015" y="10087"/>
                          <a:pt x="4069" y="10223"/>
                        </a:cubicBezTo>
                        <a:cubicBezTo>
                          <a:pt x="4124" y="10413"/>
                          <a:pt x="4178" y="10630"/>
                          <a:pt x="4259" y="10820"/>
                        </a:cubicBezTo>
                        <a:cubicBezTo>
                          <a:pt x="4313" y="10928"/>
                          <a:pt x="4368" y="11037"/>
                          <a:pt x="4422" y="11145"/>
                        </a:cubicBezTo>
                        <a:cubicBezTo>
                          <a:pt x="4449" y="11227"/>
                          <a:pt x="4503" y="11308"/>
                          <a:pt x="4558" y="11389"/>
                        </a:cubicBezTo>
                        <a:cubicBezTo>
                          <a:pt x="4578" y="11410"/>
                          <a:pt x="4630" y="11462"/>
                          <a:pt x="4678" y="11462"/>
                        </a:cubicBezTo>
                        <a:cubicBezTo>
                          <a:pt x="4693" y="11462"/>
                          <a:pt x="4707" y="11457"/>
                          <a:pt x="4720" y="11444"/>
                        </a:cubicBezTo>
                        <a:cubicBezTo>
                          <a:pt x="4775" y="11416"/>
                          <a:pt x="4775" y="11308"/>
                          <a:pt x="4775" y="11254"/>
                        </a:cubicBezTo>
                        <a:cubicBezTo>
                          <a:pt x="4802" y="11010"/>
                          <a:pt x="4802" y="10765"/>
                          <a:pt x="4829" y="10521"/>
                        </a:cubicBezTo>
                        <a:cubicBezTo>
                          <a:pt x="4856" y="10413"/>
                          <a:pt x="4856" y="10277"/>
                          <a:pt x="4883" y="10169"/>
                        </a:cubicBezTo>
                        <a:cubicBezTo>
                          <a:pt x="4910" y="10060"/>
                          <a:pt x="4910" y="9979"/>
                          <a:pt x="4937" y="9898"/>
                        </a:cubicBezTo>
                        <a:cubicBezTo>
                          <a:pt x="5004" y="9764"/>
                          <a:pt x="5126" y="9666"/>
                          <a:pt x="5273" y="9666"/>
                        </a:cubicBezTo>
                        <a:cubicBezTo>
                          <a:pt x="5305" y="9666"/>
                          <a:pt x="5338" y="9671"/>
                          <a:pt x="5371" y="9681"/>
                        </a:cubicBezTo>
                        <a:cubicBezTo>
                          <a:pt x="5534" y="9762"/>
                          <a:pt x="5643" y="9898"/>
                          <a:pt x="5670" y="10087"/>
                        </a:cubicBezTo>
                        <a:cubicBezTo>
                          <a:pt x="5724" y="10196"/>
                          <a:pt x="5697" y="10386"/>
                          <a:pt x="5860" y="10494"/>
                        </a:cubicBezTo>
                        <a:cubicBezTo>
                          <a:pt x="5886" y="10506"/>
                          <a:pt x="5911" y="10511"/>
                          <a:pt x="5935" y="10511"/>
                        </a:cubicBezTo>
                        <a:cubicBezTo>
                          <a:pt x="6085" y="10511"/>
                          <a:pt x="6189" y="10316"/>
                          <a:pt x="6212" y="10223"/>
                        </a:cubicBezTo>
                        <a:cubicBezTo>
                          <a:pt x="6266" y="10006"/>
                          <a:pt x="6348" y="9816"/>
                          <a:pt x="6456" y="9653"/>
                        </a:cubicBezTo>
                        <a:cubicBezTo>
                          <a:pt x="6537" y="9553"/>
                          <a:pt x="6677" y="9497"/>
                          <a:pt x="6810" y="9497"/>
                        </a:cubicBezTo>
                        <a:cubicBezTo>
                          <a:pt x="6857" y="9497"/>
                          <a:pt x="6902" y="9504"/>
                          <a:pt x="6944" y="9518"/>
                        </a:cubicBezTo>
                        <a:cubicBezTo>
                          <a:pt x="7107" y="9572"/>
                          <a:pt x="7161" y="9735"/>
                          <a:pt x="7216" y="9870"/>
                        </a:cubicBezTo>
                        <a:cubicBezTo>
                          <a:pt x="7270" y="9925"/>
                          <a:pt x="7324" y="9979"/>
                          <a:pt x="7378" y="9979"/>
                        </a:cubicBezTo>
                        <a:lnTo>
                          <a:pt x="7541" y="9979"/>
                        </a:lnTo>
                        <a:lnTo>
                          <a:pt x="7623" y="9925"/>
                        </a:lnTo>
                        <a:cubicBezTo>
                          <a:pt x="7731" y="9789"/>
                          <a:pt x="7867" y="9653"/>
                          <a:pt x="7948" y="9491"/>
                        </a:cubicBezTo>
                        <a:cubicBezTo>
                          <a:pt x="8057" y="9355"/>
                          <a:pt x="8219" y="9247"/>
                          <a:pt x="8382" y="9247"/>
                        </a:cubicBezTo>
                        <a:cubicBezTo>
                          <a:pt x="8400" y="9243"/>
                          <a:pt x="8418" y="9241"/>
                          <a:pt x="8437" y="9241"/>
                        </a:cubicBezTo>
                        <a:cubicBezTo>
                          <a:pt x="8559" y="9241"/>
                          <a:pt x="8691" y="9315"/>
                          <a:pt x="8762" y="9409"/>
                        </a:cubicBezTo>
                        <a:cubicBezTo>
                          <a:pt x="8925" y="9626"/>
                          <a:pt x="8870" y="9870"/>
                          <a:pt x="8816" y="10114"/>
                        </a:cubicBezTo>
                        <a:cubicBezTo>
                          <a:pt x="8789" y="10304"/>
                          <a:pt x="8789" y="10521"/>
                          <a:pt x="8843" y="10684"/>
                        </a:cubicBezTo>
                        <a:cubicBezTo>
                          <a:pt x="8897" y="10630"/>
                          <a:pt x="8952" y="10576"/>
                          <a:pt x="8979" y="10521"/>
                        </a:cubicBezTo>
                        <a:cubicBezTo>
                          <a:pt x="9033" y="10413"/>
                          <a:pt x="9087" y="10331"/>
                          <a:pt x="9169" y="10250"/>
                        </a:cubicBezTo>
                        <a:cubicBezTo>
                          <a:pt x="9209" y="10223"/>
                          <a:pt x="9257" y="10209"/>
                          <a:pt x="9304" y="10209"/>
                        </a:cubicBezTo>
                        <a:cubicBezTo>
                          <a:pt x="9352" y="10209"/>
                          <a:pt x="9399" y="10223"/>
                          <a:pt x="9440" y="10250"/>
                        </a:cubicBezTo>
                        <a:cubicBezTo>
                          <a:pt x="9548" y="10331"/>
                          <a:pt x="9603" y="10440"/>
                          <a:pt x="9603" y="10548"/>
                        </a:cubicBezTo>
                        <a:cubicBezTo>
                          <a:pt x="9603" y="10684"/>
                          <a:pt x="9630" y="10793"/>
                          <a:pt x="9657" y="10901"/>
                        </a:cubicBezTo>
                        <a:cubicBezTo>
                          <a:pt x="9684" y="11010"/>
                          <a:pt x="9738" y="11118"/>
                          <a:pt x="9792" y="11199"/>
                        </a:cubicBezTo>
                        <a:cubicBezTo>
                          <a:pt x="9820" y="11281"/>
                          <a:pt x="9874" y="11335"/>
                          <a:pt x="9955" y="11335"/>
                        </a:cubicBezTo>
                        <a:cubicBezTo>
                          <a:pt x="10064" y="11308"/>
                          <a:pt x="10145" y="11254"/>
                          <a:pt x="10172" y="11172"/>
                        </a:cubicBezTo>
                        <a:cubicBezTo>
                          <a:pt x="10281" y="10982"/>
                          <a:pt x="10389" y="10793"/>
                          <a:pt x="10525" y="10603"/>
                        </a:cubicBezTo>
                        <a:cubicBezTo>
                          <a:pt x="10627" y="10481"/>
                          <a:pt x="10774" y="10420"/>
                          <a:pt x="10922" y="10420"/>
                        </a:cubicBezTo>
                        <a:cubicBezTo>
                          <a:pt x="10971" y="10420"/>
                          <a:pt x="11020" y="10426"/>
                          <a:pt x="11067" y="10440"/>
                        </a:cubicBezTo>
                        <a:cubicBezTo>
                          <a:pt x="11257" y="10521"/>
                          <a:pt x="11393" y="10711"/>
                          <a:pt x="11420" y="10901"/>
                        </a:cubicBezTo>
                        <a:cubicBezTo>
                          <a:pt x="11447" y="10982"/>
                          <a:pt x="11447" y="11064"/>
                          <a:pt x="11447" y="11091"/>
                        </a:cubicBezTo>
                        <a:cubicBezTo>
                          <a:pt x="11466" y="11110"/>
                          <a:pt x="11458" y="11129"/>
                          <a:pt x="11471" y="11129"/>
                        </a:cubicBezTo>
                        <a:cubicBezTo>
                          <a:pt x="11476" y="11129"/>
                          <a:pt x="11485" y="11126"/>
                          <a:pt x="11501" y="11118"/>
                        </a:cubicBezTo>
                        <a:cubicBezTo>
                          <a:pt x="11528" y="11091"/>
                          <a:pt x="11583" y="11064"/>
                          <a:pt x="11610" y="11037"/>
                        </a:cubicBezTo>
                        <a:cubicBezTo>
                          <a:pt x="11664" y="11010"/>
                          <a:pt x="11718" y="11010"/>
                          <a:pt x="11773" y="11010"/>
                        </a:cubicBezTo>
                        <a:cubicBezTo>
                          <a:pt x="12017" y="11010"/>
                          <a:pt x="12152" y="11199"/>
                          <a:pt x="12369" y="11281"/>
                        </a:cubicBezTo>
                        <a:cubicBezTo>
                          <a:pt x="12446" y="11300"/>
                          <a:pt x="12536" y="11319"/>
                          <a:pt x="12621" y="11319"/>
                        </a:cubicBezTo>
                        <a:cubicBezTo>
                          <a:pt x="12656" y="11319"/>
                          <a:pt x="12690" y="11316"/>
                          <a:pt x="12722" y="11308"/>
                        </a:cubicBezTo>
                        <a:cubicBezTo>
                          <a:pt x="12722" y="11281"/>
                          <a:pt x="12722" y="11254"/>
                          <a:pt x="12749" y="11254"/>
                        </a:cubicBezTo>
                        <a:cubicBezTo>
                          <a:pt x="12939" y="11064"/>
                          <a:pt x="13102" y="10874"/>
                          <a:pt x="13291" y="10684"/>
                        </a:cubicBezTo>
                        <a:cubicBezTo>
                          <a:pt x="13311" y="10665"/>
                          <a:pt x="13333" y="10656"/>
                          <a:pt x="13356" y="10656"/>
                        </a:cubicBezTo>
                        <a:cubicBezTo>
                          <a:pt x="13397" y="10656"/>
                          <a:pt x="13437" y="10686"/>
                          <a:pt x="13454" y="10738"/>
                        </a:cubicBezTo>
                        <a:lnTo>
                          <a:pt x="13563" y="11118"/>
                        </a:lnTo>
                        <a:cubicBezTo>
                          <a:pt x="13617" y="11227"/>
                          <a:pt x="13644" y="11335"/>
                          <a:pt x="13698" y="11471"/>
                        </a:cubicBezTo>
                        <a:cubicBezTo>
                          <a:pt x="13698" y="11498"/>
                          <a:pt x="13725" y="11525"/>
                          <a:pt x="13753" y="11525"/>
                        </a:cubicBezTo>
                        <a:lnTo>
                          <a:pt x="13780" y="11525"/>
                        </a:lnTo>
                        <a:cubicBezTo>
                          <a:pt x="13807" y="11525"/>
                          <a:pt x="13834" y="11498"/>
                          <a:pt x="13861" y="11444"/>
                        </a:cubicBezTo>
                        <a:cubicBezTo>
                          <a:pt x="13986" y="11293"/>
                          <a:pt x="14089" y="11004"/>
                          <a:pt x="14339" y="11004"/>
                        </a:cubicBezTo>
                        <a:cubicBezTo>
                          <a:pt x="14360" y="11004"/>
                          <a:pt x="14381" y="11005"/>
                          <a:pt x="14404" y="11010"/>
                        </a:cubicBezTo>
                        <a:cubicBezTo>
                          <a:pt x="14431" y="11037"/>
                          <a:pt x="14458" y="11064"/>
                          <a:pt x="14458" y="11118"/>
                        </a:cubicBezTo>
                        <a:cubicBezTo>
                          <a:pt x="14458" y="11416"/>
                          <a:pt x="14512" y="11715"/>
                          <a:pt x="14675" y="11986"/>
                        </a:cubicBezTo>
                        <a:cubicBezTo>
                          <a:pt x="14756" y="11932"/>
                          <a:pt x="14838" y="11878"/>
                          <a:pt x="14865" y="11796"/>
                        </a:cubicBezTo>
                        <a:cubicBezTo>
                          <a:pt x="15055" y="11389"/>
                          <a:pt x="15000" y="10657"/>
                          <a:pt x="15597" y="10576"/>
                        </a:cubicBezTo>
                        <a:cubicBezTo>
                          <a:pt x="15624" y="10576"/>
                          <a:pt x="15678" y="10603"/>
                          <a:pt x="15678" y="10657"/>
                        </a:cubicBezTo>
                        <a:cubicBezTo>
                          <a:pt x="15787" y="11118"/>
                          <a:pt x="15922" y="11552"/>
                          <a:pt x="16031" y="11986"/>
                        </a:cubicBezTo>
                        <a:cubicBezTo>
                          <a:pt x="16112" y="11959"/>
                          <a:pt x="16167" y="11932"/>
                          <a:pt x="16221" y="11878"/>
                        </a:cubicBezTo>
                        <a:cubicBezTo>
                          <a:pt x="16329" y="11796"/>
                          <a:pt x="16384" y="11688"/>
                          <a:pt x="16492" y="11606"/>
                        </a:cubicBezTo>
                        <a:cubicBezTo>
                          <a:pt x="16573" y="11525"/>
                          <a:pt x="16655" y="11471"/>
                          <a:pt x="16763" y="11444"/>
                        </a:cubicBezTo>
                        <a:cubicBezTo>
                          <a:pt x="16787" y="11439"/>
                          <a:pt x="16810" y="11437"/>
                          <a:pt x="16833" y="11437"/>
                        </a:cubicBezTo>
                        <a:cubicBezTo>
                          <a:pt x="16944" y="11437"/>
                          <a:pt x="17049" y="11489"/>
                          <a:pt x="17116" y="11579"/>
                        </a:cubicBezTo>
                        <a:cubicBezTo>
                          <a:pt x="17197" y="11715"/>
                          <a:pt x="17279" y="11850"/>
                          <a:pt x="17279" y="12013"/>
                        </a:cubicBezTo>
                        <a:lnTo>
                          <a:pt x="17441" y="12664"/>
                        </a:lnTo>
                        <a:cubicBezTo>
                          <a:pt x="17550" y="13044"/>
                          <a:pt x="17631" y="13424"/>
                          <a:pt x="17740" y="13776"/>
                        </a:cubicBezTo>
                        <a:cubicBezTo>
                          <a:pt x="17794" y="13993"/>
                          <a:pt x="17930" y="14210"/>
                          <a:pt x="18120" y="14373"/>
                        </a:cubicBezTo>
                        <a:cubicBezTo>
                          <a:pt x="18147" y="13424"/>
                          <a:pt x="18174" y="12474"/>
                          <a:pt x="18228" y="11552"/>
                        </a:cubicBezTo>
                        <a:cubicBezTo>
                          <a:pt x="18228" y="11485"/>
                          <a:pt x="18283" y="11437"/>
                          <a:pt x="18348" y="11437"/>
                        </a:cubicBezTo>
                        <a:cubicBezTo>
                          <a:pt x="18362" y="11437"/>
                          <a:pt x="18376" y="11439"/>
                          <a:pt x="18391" y="11444"/>
                        </a:cubicBezTo>
                        <a:cubicBezTo>
                          <a:pt x="18716" y="11633"/>
                          <a:pt x="18906" y="11959"/>
                          <a:pt x="18879" y="12339"/>
                        </a:cubicBezTo>
                        <a:cubicBezTo>
                          <a:pt x="18933" y="12284"/>
                          <a:pt x="18987" y="12257"/>
                          <a:pt x="19042" y="12203"/>
                        </a:cubicBezTo>
                        <a:cubicBezTo>
                          <a:pt x="19123" y="12149"/>
                          <a:pt x="19204" y="12095"/>
                          <a:pt x="19286" y="12040"/>
                        </a:cubicBezTo>
                        <a:cubicBezTo>
                          <a:pt x="19313" y="12013"/>
                          <a:pt x="19340" y="12013"/>
                          <a:pt x="19394" y="11986"/>
                        </a:cubicBezTo>
                        <a:cubicBezTo>
                          <a:pt x="19438" y="11970"/>
                          <a:pt x="19482" y="11962"/>
                          <a:pt x="19526" y="11962"/>
                        </a:cubicBezTo>
                        <a:cubicBezTo>
                          <a:pt x="19702" y="11962"/>
                          <a:pt x="19872" y="12084"/>
                          <a:pt x="19937" y="12257"/>
                        </a:cubicBezTo>
                        <a:cubicBezTo>
                          <a:pt x="20018" y="12447"/>
                          <a:pt x="20045" y="12746"/>
                          <a:pt x="20262" y="12827"/>
                        </a:cubicBezTo>
                        <a:cubicBezTo>
                          <a:pt x="20330" y="12840"/>
                          <a:pt x="20398" y="12847"/>
                          <a:pt x="20465" y="12847"/>
                        </a:cubicBezTo>
                        <a:cubicBezTo>
                          <a:pt x="20666" y="12847"/>
                          <a:pt x="20859" y="12786"/>
                          <a:pt x="21022" y="12664"/>
                        </a:cubicBezTo>
                        <a:cubicBezTo>
                          <a:pt x="21265" y="12494"/>
                          <a:pt x="21553" y="12389"/>
                          <a:pt x="21844" y="12389"/>
                        </a:cubicBezTo>
                        <a:cubicBezTo>
                          <a:pt x="21878" y="12389"/>
                          <a:pt x="21911" y="12390"/>
                          <a:pt x="21944" y="12393"/>
                        </a:cubicBezTo>
                        <a:cubicBezTo>
                          <a:pt x="21998" y="12393"/>
                          <a:pt x="22025" y="12447"/>
                          <a:pt x="22025" y="12501"/>
                        </a:cubicBezTo>
                        <a:cubicBezTo>
                          <a:pt x="22052" y="13179"/>
                          <a:pt x="22134" y="13885"/>
                          <a:pt x="22242" y="14563"/>
                        </a:cubicBezTo>
                        <a:cubicBezTo>
                          <a:pt x="22351" y="15187"/>
                          <a:pt x="22514" y="15783"/>
                          <a:pt x="22676" y="16380"/>
                        </a:cubicBezTo>
                        <a:cubicBezTo>
                          <a:pt x="22703" y="16516"/>
                          <a:pt x="22758" y="16651"/>
                          <a:pt x="22839" y="16760"/>
                        </a:cubicBezTo>
                        <a:cubicBezTo>
                          <a:pt x="22858" y="16779"/>
                          <a:pt x="22864" y="16798"/>
                          <a:pt x="22885" y="16798"/>
                        </a:cubicBezTo>
                        <a:cubicBezTo>
                          <a:pt x="22893" y="16798"/>
                          <a:pt x="22905" y="16795"/>
                          <a:pt x="22920" y="16787"/>
                        </a:cubicBezTo>
                        <a:cubicBezTo>
                          <a:pt x="22948" y="16733"/>
                          <a:pt x="23002" y="16678"/>
                          <a:pt x="23029" y="16624"/>
                        </a:cubicBezTo>
                        <a:cubicBezTo>
                          <a:pt x="23219" y="16407"/>
                          <a:pt x="23354" y="16163"/>
                          <a:pt x="23436" y="15892"/>
                        </a:cubicBezTo>
                        <a:cubicBezTo>
                          <a:pt x="23571" y="15322"/>
                          <a:pt x="23354" y="14726"/>
                          <a:pt x="23300" y="14156"/>
                        </a:cubicBezTo>
                        <a:cubicBezTo>
                          <a:pt x="23219" y="13668"/>
                          <a:pt x="23327" y="13152"/>
                          <a:pt x="23626" y="12746"/>
                        </a:cubicBezTo>
                        <a:cubicBezTo>
                          <a:pt x="23653" y="12718"/>
                          <a:pt x="23693" y="12705"/>
                          <a:pt x="23731" y="12705"/>
                        </a:cubicBezTo>
                        <a:cubicBezTo>
                          <a:pt x="23768" y="12705"/>
                          <a:pt x="23802" y="12718"/>
                          <a:pt x="23816" y="12746"/>
                        </a:cubicBezTo>
                        <a:cubicBezTo>
                          <a:pt x="23897" y="12908"/>
                          <a:pt x="23978" y="13071"/>
                          <a:pt x="24060" y="13234"/>
                        </a:cubicBezTo>
                        <a:cubicBezTo>
                          <a:pt x="24168" y="12935"/>
                          <a:pt x="24412" y="12691"/>
                          <a:pt x="24711" y="12583"/>
                        </a:cubicBezTo>
                        <a:cubicBezTo>
                          <a:pt x="24784" y="12558"/>
                          <a:pt x="24862" y="12545"/>
                          <a:pt x="24942" y="12545"/>
                        </a:cubicBezTo>
                        <a:cubicBezTo>
                          <a:pt x="25039" y="12545"/>
                          <a:pt x="25136" y="12565"/>
                          <a:pt x="25226" y="12610"/>
                        </a:cubicBezTo>
                        <a:cubicBezTo>
                          <a:pt x="25389" y="12664"/>
                          <a:pt x="25551" y="12691"/>
                          <a:pt x="25687" y="12691"/>
                        </a:cubicBezTo>
                        <a:cubicBezTo>
                          <a:pt x="25877" y="12691"/>
                          <a:pt x="25958" y="12447"/>
                          <a:pt x="26094" y="12339"/>
                        </a:cubicBezTo>
                        <a:cubicBezTo>
                          <a:pt x="26257" y="12230"/>
                          <a:pt x="26419" y="12203"/>
                          <a:pt x="26609" y="12203"/>
                        </a:cubicBezTo>
                        <a:cubicBezTo>
                          <a:pt x="26826" y="12203"/>
                          <a:pt x="27016" y="12176"/>
                          <a:pt x="27206" y="12122"/>
                        </a:cubicBezTo>
                        <a:cubicBezTo>
                          <a:pt x="27423" y="12067"/>
                          <a:pt x="27613" y="11959"/>
                          <a:pt x="27803" y="11905"/>
                        </a:cubicBezTo>
                        <a:cubicBezTo>
                          <a:pt x="27938" y="11848"/>
                          <a:pt x="28083" y="11820"/>
                          <a:pt x="28226" y="11820"/>
                        </a:cubicBezTo>
                        <a:cubicBezTo>
                          <a:pt x="28426" y="11820"/>
                          <a:pt x="28621" y="11875"/>
                          <a:pt x="28779" y="11986"/>
                        </a:cubicBezTo>
                        <a:cubicBezTo>
                          <a:pt x="28833" y="11986"/>
                          <a:pt x="28861" y="11986"/>
                          <a:pt x="28888" y="12040"/>
                        </a:cubicBezTo>
                        <a:cubicBezTo>
                          <a:pt x="28996" y="12339"/>
                          <a:pt x="29023" y="12664"/>
                          <a:pt x="28996" y="12990"/>
                        </a:cubicBezTo>
                        <a:cubicBezTo>
                          <a:pt x="28996" y="13261"/>
                          <a:pt x="28969" y="13532"/>
                          <a:pt x="28996" y="13803"/>
                        </a:cubicBezTo>
                        <a:cubicBezTo>
                          <a:pt x="28996" y="13939"/>
                          <a:pt x="29023" y="14075"/>
                          <a:pt x="29050" y="14210"/>
                        </a:cubicBezTo>
                        <a:cubicBezTo>
                          <a:pt x="29071" y="14271"/>
                          <a:pt x="29091" y="14348"/>
                          <a:pt x="29134" y="14348"/>
                        </a:cubicBezTo>
                        <a:cubicBezTo>
                          <a:pt x="29149" y="14348"/>
                          <a:pt x="29166" y="14339"/>
                          <a:pt x="29186" y="14319"/>
                        </a:cubicBezTo>
                        <a:cubicBezTo>
                          <a:pt x="29295" y="14183"/>
                          <a:pt x="29376" y="14020"/>
                          <a:pt x="29376" y="13858"/>
                        </a:cubicBezTo>
                        <a:cubicBezTo>
                          <a:pt x="29430" y="13668"/>
                          <a:pt x="29512" y="13505"/>
                          <a:pt x="29674" y="13424"/>
                        </a:cubicBezTo>
                        <a:cubicBezTo>
                          <a:pt x="29697" y="13412"/>
                          <a:pt x="29719" y="13406"/>
                          <a:pt x="29740" y="13406"/>
                        </a:cubicBezTo>
                        <a:cubicBezTo>
                          <a:pt x="29769" y="13406"/>
                          <a:pt x="29794" y="13419"/>
                          <a:pt x="29810" y="13451"/>
                        </a:cubicBezTo>
                        <a:cubicBezTo>
                          <a:pt x="29918" y="13613"/>
                          <a:pt x="29973" y="13830"/>
                          <a:pt x="29973" y="14047"/>
                        </a:cubicBezTo>
                        <a:cubicBezTo>
                          <a:pt x="30000" y="14292"/>
                          <a:pt x="30000" y="14509"/>
                          <a:pt x="30027" y="14753"/>
                        </a:cubicBezTo>
                        <a:cubicBezTo>
                          <a:pt x="30081" y="15187"/>
                          <a:pt x="30163" y="15621"/>
                          <a:pt x="30298" y="16027"/>
                        </a:cubicBezTo>
                        <a:cubicBezTo>
                          <a:pt x="30325" y="16109"/>
                          <a:pt x="30352" y="16163"/>
                          <a:pt x="30407" y="16217"/>
                        </a:cubicBezTo>
                        <a:cubicBezTo>
                          <a:pt x="30419" y="16230"/>
                          <a:pt x="30432" y="16235"/>
                          <a:pt x="30444" y="16235"/>
                        </a:cubicBezTo>
                        <a:cubicBezTo>
                          <a:pt x="30485" y="16235"/>
                          <a:pt x="30521" y="16178"/>
                          <a:pt x="30542" y="16136"/>
                        </a:cubicBezTo>
                        <a:cubicBezTo>
                          <a:pt x="30651" y="15973"/>
                          <a:pt x="30705" y="15783"/>
                          <a:pt x="30759" y="15594"/>
                        </a:cubicBezTo>
                        <a:cubicBezTo>
                          <a:pt x="30841" y="15160"/>
                          <a:pt x="30895" y="14726"/>
                          <a:pt x="30976" y="14292"/>
                        </a:cubicBezTo>
                        <a:lnTo>
                          <a:pt x="31085" y="13613"/>
                        </a:lnTo>
                        <a:cubicBezTo>
                          <a:pt x="31112" y="13369"/>
                          <a:pt x="31166" y="13152"/>
                          <a:pt x="31220" y="12935"/>
                        </a:cubicBezTo>
                        <a:cubicBezTo>
                          <a:pt x="31240" y="12896"/>
                          <a:pt x="31260" y="12870"/>
                          <a:pt x="31291" y="12870"/>
                        </a:cubicBezTo>
                        <a:cubicBezTo>
                          <a:pt x="31302" y="12870"/>
                          <a:pt x="31314" y="12874"/>
                          <a:pt x="31329" y="12881"/>
                        </a:cubicBezTo>
                        <a:cubicBezTo>
                          <a:pt x="31329" y="12827"/>
                          <a:pt x="31363" y="12800"/>
                          <a:pt x="31397" y="12800"/>
                        </a:cubicBezTo>
                        <a:cubicBezTo>
                          <a:pt x="31431" y="12800"/>
                          <a:pt x="31464" y="12827"/>
                          <a:pt x="31464" y="12881"/>
                        </a:cubicBezTo>
                        <a:cubicBezTo>
                          <a:pt x="31519" y="13125"/>
                          <a:pt x="31573" y="13369"/>
                          <a:pt x="31627" y="13613"/>
                        </a:cubicBezTo>
                        <a:cubicBezTo>
                          <a:pt x="31627" y="13661"/>
                          <a:pt x="31754" y="14070"/>
                          <a:pt x="31878" y="14070"/>
                        </a:cubicBezTo>
                        <a:cubicBezTo>
                          <a:pt x="31894" y="14070"/>
                          <a:pt x="31910" y="14063"/>
                          <a:pt x="31926" y="14047"/>
                        </a:cubicBezTo>
                        <a:cubicBezTo>
                          <a:pt x="31980" y="13939"/>
                          <a:pt x="32007" y="13858"/>
                          <a:pt x="32034" y="13749"/>
                        </a:cubicBezTo>
                        <a:cubicBezTo>
                          <a:pt x="32061" y="13668"/>
                          <a:pt x="32088" y="13586"/>
                          <a:pt x="32115" y="13478"/>
                        </a:cubicBezTo>
                        <a:cubicBezTo>
                          <a:pt x="32158" y="13371"/>
                          <a:pt x="32286" y="13263"/>
                          <a:pt x="32405" y="13263"/>
                        </a:cubicBezTo>
                        <a:cubicBezTo>
                          <a:pt x="32436" y="13263"/>
                          <a:pt x="32467" y="13271"/>
                          <a:pt x="32495" y="13288"/>
                        </a:cubicBezTo>
                        <a:cubicBezTo>
                          <a:pt x="32658" y="13369"/>
                          <a:pt x="32685" y="13559"/>
                          <a:pt x="32685" y="13722"/>
                        </a:cubicBezTo>
                        <a:cubicBezTo>
                          <a:pt x="32739" y="13939"/>
                          <a:pt x="32739" y="14156"/>
                          <a:pt x="32794" y="14400"/>
                        </a:cubicBezTo>
                        <a:cubicBezTo>
                          <a:pt x="32817" y="14494"/>
                          <a:pt x="32941" y="14688"/>
                          <a:pt x="33061" y="14688"/>
                        </a:cubicBezTo>
                        <a:cubicBezTo>
                          <a:pt x="33081" y="14688"/>
                          <a:pt x="33100" y="14683"/>
                          <a:pt x="33119" y="14671"/>
                        </a:cubicBezTo>
                        <a:cubicBezTo>
                          <a:pt x="33282" y="14590"/>
                          <a:pt x="33282" y="14346"/>
                          <a:pt x="33309" y="14210"/>
                        </a:cubicBezTo>
                        <a:cubicBezTo>
                          <a:pt x="33417" y="13749"/>
                          <a:pt x="33526" y="13288"/>
                          <a:pt x="33634" y="12800"/>
                        </a:cubicBezTo>
                        <a:cubicBezTo>
                          <a:pt x="33654" y="12760"/>
                          <a:pt x="33689" y="12735"/>
                          <a:pt x="33727" y="12735"/>
                        </a:cubicBezTo>
                        <a:cubicBezTo>
                          <a:pt x="33741" y="12735"/>
                          <a:pt x="33755" y="12738"/>
                          <a:pt x="33770" y="12746"/>
                        </a:cubicBezTo>
                        <a:cubicBezTo>
                          <a:pt x="33851" y="12746"/>
                          <a:pt x="33906" y="12773"/>
                          <a:pt x="33960" y="12827"/>
                        </a:cubicBezTo>
                        <a:cubicBezTo>
                          <a:pt x="34095" y="12935"/>
                          <a:pt x="34177" y="13098"/>
                          <a:pt x="34204" y="13288"/>
                        </a:cubicBezTo>
                        <a:cubicBezTo>
                          <a:pt x="34231" y="13559"/>
                          <a:pt x="34258" y="13803"/>
                          <a:pt x="34312" y="14075"/>
                        </a:cubicBezTo>
                        <a:cubicBezTo>
                          <a:pt x="34340" y="14210"/>
                          <a:pt x="34394" y="14373"/>
                          <a:pt x="34421" y="14509"/>
                        </a:cubicBezTo>
                        <a:cubicBezTo>
                          <a:pt x="34448" y="14590"/>
                          <a:pt x="34502" y="14698"/>
                          <a:pt x="34502" y="14726"/>
                        </a:cubicBezTo>
                        <a:cubicBezTo>
                          <a:pt x="34502" y="14753"/>
                          <a:pt x="34502" y="14861"/>
                          <a:pt x="34584" y="14888"/>
                        </a:cubicBezTo>
                        <a:cubicBezTo>
                          <a:pt x="34638" y="14888"/>
                          <a:pt x="34746" y="14698"/>
                          <a:pt x="34746" y="14644"/>
                        </a:cubicBezTo>
                        <a:cubicBezTo>
                          <a:pt x="34774" y="14563"/>
                          <a:pt x="34801" y="14454"/>
                          <a:pt x="34828" y="14346"/>
                        </a:cubicBezTo>
                        <a:cubicBezTo>
                          <a:pt x="34855" y="14129"/>
                          <a:pt x="34963" y="13939"/>
                          <a:pt x="35126" y="13803"/>
                        </a:cubicBezTo>
                        <a:cubicBezTo>
                          <a:pt x="35141" y="13796"/>
                          <a:pt x="35155" y="13793"/>
                          <a:pt x="35169" y="13793"/>
                        </a:cubicBezTo>
                        <a:cubicBezTo>
                          <a:pt x="35208" y="13793"/>
                          <a:pt x="35242" y="13818"/>
                          <a:pt x="35262" y="13858"/>
                        </a:cubicBezTo>
                        <a:cubicBezTo>
                          <a:pt x="35370" y="14102"/>
                          <a:pt x="35452" y="14346"/>
                          <a:pt x="35452" y="14617"/>
                        </a:cubicBezTo>
                        <a:cubicBezTo>
                          <a:pt x="35479" y="14915"/>
                          <a:pt x="35506" y="15187"/>
                          <a:pt x="35533" y="15458"/>
                        </a:cubicBezTo>
                        <a:cubicBezTo>
                          <a:pt x="35614" y="15973"/>
                          <a:pt x="35750" y="16489"/>
                          <a:pt x="35940" y="16977"/>
                        </a:cubicBezTo>
                        <a:cubicBezTo>
                          <a:pt x="35940" y="17002"/>
                          <a:pt x="36032" y="17143"/>
                          <a:pt x="36068" y="17143"/>
                        </a:cubicBezTo>
                        <a:cubicBezTo>
                          <a:pt x="36071" y="17143"/>
                          <a:pt x="36073" y="17142"/>
                          <a:pt x="36076" y="17140"/>
                        </a:cubicBezTo>
                        <a:cubicBezTo>
                          <a:pt x="36103" y="17112"/>
                          <a:pt x="36130" y="17085"/>
                          <a:pt x="36130" y="17031"/>
                        </a:cubicBezTo>
                        <a:cubicBezTo>
                          <a:pt x="36157" y="16950"/>
                          <a:pt x="36184" y="16895"/>
                          <a:pt x="36184" y="16841"/>
                        </a:cubicBezTo>
                        <a:cubicBezTo>
                          <a:pt x="36238" y="16570"/>
                          <a:pt x="36265" y="16299"/>
                          <a:pt x="36265" y="16055"/>
                        </a:cubicBezTo>
                        <a:lnTo>
                          <a:pt x="36347" y="14400"/>
                        </a:lnTo>
                        <a:cubicBezTo>
                          <a:pt x="36374" y="13858"/>
                          <a:pt x="36401" y="13288"/>
                          <a:pt x="36455" y="12746"/>
                        </a:cubicBezTo>
                        <a:cubicBezTo>
                          <a:pt x="36455" y="12691"/>
                          <a:pt x="36496" y="12664"/>
                          <a:pt x="36537" y="12664"/>
                        </a:cubicBezTo>
                        <a:cubicBezTo>
                          <a:pt x="36577" y="12664"/>
                          <a:pt x="36618" y="12691"/>
                          <a:pt x="36618" y="12746"/>
                        </a:cubicBezTo>
                        <a:cubicBezTo>
                          <a:pt x="36618" y="12962"/>
                          <a:pt x="36618" y="13179"/>
                          <a:pt x="36591" y="13396"/>
                        </a:cubicBezTo>
                        <a:cubicBezTo>
                          <a:pt x="36663" y="13324"/>
                          <a:pt x="36748" y="13288"/>
                          <a:pt x="36828" y="13288"/>
                        </a:cubicBezTo>
                        <a:cubicBezTo>
                          <a:pt x="36868" y="13288"/>
                          <a:pt x="36907" y="13297"/>
                          <a:pt x="36943" y="13315"/>
                        </a:cubicBezTo>
                        <a:cubicBezTo>
                          <a:pt x="37160" y="13369"/>
                          <a:pt x="37215" y="13613"/>
                          <a:pt x="37296" y="13776"/>
                        </a:cubicBezTo>
                        <a:cubicBezTo>
                          <a:pt x="37323" y="13885"/>
                          <a:pt x="37405" y="13966"/>
                          <a:pt x="37513" y="14020"/>
                        </a:cubicBezTo>
                        <a:cubicBezTo>
                          <a:pt x="37525" y="14023"/>
                          <a:pt x="37536" y="14025"/>
                          <a:pt x="37546" y="14025"/>
                        </a:cubicBezTo>
                        <a:cubicBezTo>
                          <a:pt x="37633" y="14025"/>
                          <a:pt x="37682" y="13930"/>
                          <a:pt x="37730" y="13858"/>
                        </a:cubicBezTo>
                        <a:cubicBezTo>
                          <a:pt x="37893" y="13586"/>
                          <a:pt x="38001" y="13152"/>
                          <a:pt x="38381" y="13071"/>
                        </a:cubicBezTo>
                        <a:cubicBezTo>
                          <a:pt x="38435" y="13071"/>
                          <a:pt x="38490" y="13125"/>
                          <a:pt x="38490" y="13179"/>
                        </a:cubicBezTo>
                        <a:cubicBezTo>
                          <a:pt x="38517" y="13451"/>
                          <a:pt x="38598" y="13695"/>
                          <a:pt x="38734" y="13939"/>
                        </a:cubicBezTo>
                        <a:cubicBezTo>
                          <a:pt x="38761" y="13966"/>
                          <a:pt x="38788" y="14020"/>
                          <a:pt x="38815" y="14047"/>
                        </a:cubicBezTo>
                        <a:cubicBezTo>
                          <a:pt x="38869" y="14047"/>
                          <a:pt x="38924" y="14047"/>
                          <a:pt x="38951" y="13993"/>
                        </a:cubicBezTo>
                        <a:cubicBezTo>
                          <a:pt x="39032" y="13939"/>
                          <a:pt x="39086" y="13858"/>
                          <a:pt x="39086" y="13776"/>
                        </a:cubicBezTo>
                        <a:cubicBezTo>
                          <a:pt x="39141" y="13586"/>
                          <a:pt x="39249" y="13424"/>
                          <a:pt x="39358" y="13288"/>
                        </a:cubicBezTo>
                        <a:cubicBezTo>
                          <a:pt x="39429" y="13216"/>
                          <a:pt x="39523" y="13183"/>
                          <a:pt x="39616" y="13183"/>
                        </a:cubicBezTo>
                        <a:cubicBezTo>
                          <a:pt x="39700" y="13183"/>
                          <a:pt x="39782" y="13210"/>
                          <a:pt x="39846" y="13261"/>
                        </a:cubicBezTo>
                        <a:cubicBezTo>
                          <a:pt x="39927" y="13342"/>
                          <a:pt x="39954" y="13424"/>
                          <a:pt x="39981" y="13505"/>
                        </a:cubicBezTo>
                        <a:cubicBezTo>
                          <a:pt x="39981" y="13641"/>
                          <a:pt x="40008" y="13776"/>
                          <a:pt x="40036" y="13885"/>
                        </a:cubicBezTo>
                        <a:cubicBezTo>
                          <a:pt x="40090" y="14156"/>
                          <a:pt x="40144" y="14400"/>
                          <a:pt x="40171" y="14671"/>
                        </a:cubicBezTo>
                        <a:cubicBezTo>
                          <a:pt x="40280" y="15187"/>
                          <a:pt x="40361" y="15675"/>
                          <a:pt x="40470" y="16190"/>
                        </a:cubicBezTo>
                        <a:cubicBezTo>
                          <a:pt x="40524" y="16651"/>
                          <a:pt x="40632" y="17058"/>
                          <a:pt x="40768" y="17492"/>
                        </a:cubicBezTo>
                        <a:cubicBezTo>
                          <a:pt x="40931" y="17275"/>
                          <a:pt x="41012" y="17031"/>
                          <a:pt x="41012" y="16787"/>
                        </a:cubicBezTo>
                        <a:cubicBezTo>
                          <a:pt x="41066" y="16027"/>
                          <a:pt x="41093" y="15268"/>
                          <a:pt x="41148" y="14536"/>
                        </a:cubicBezTo>
                        <a:cubicBezTo>
                          <a:pt x="41202" y="13776"/>
                          <a:pt x="41256" y="13017"/>
                          <a:pt x="41310" y="12257"/>
                        </a:cubicBezTo>
                        <a:cubicBezTo>
                          <a:pt x="41310" y="12200"/>
                          <a:pt x="41363" y="12165"/>
                          <a:pt x="41413" y="12165"/>
                        </a:cubicBezTo>
                        <a:cubicBezTo>
                          <a:pt x="41458" y="12165"/>
                          <a:pt x="41500" y="12193"/>
                          <a:pt x="41500" y="12257"/>
                        </a:cubicBezTo>
                        <a:cubicBezTo>
                          <a:pt x="41500" y="12284"/>
                          <a:pt x="41500" y="12312"/>
                          <a:pt x="41500" y="12312"/>
                        </a:cubicBezTo>
                        <a:cubicBezTo>
                          <a:pt x="41500" y="12339"/>
                          <a:pt x="41500" y="12339"/>
                          <a:pt x="41500" y="12366"/>
                        </a:cubicBezTo>
                        <a:cubicBezTo>
                          <a:pt x="41524" y="12625"/>
                          <a:pt x="41752" y="12843"/>
                          <a:pt x="42006" y="12843"/>
                        </a:cubicBezTo>
                        <a:cubicBezTo>
                          <a:pt x="42045" y="12843"/>
                          <a:pt x="42085" y="12838"/>
                          <a:pt x="42124" y="12827"/>
                        </a:cubicBezTo>
                        <a:cubicBezTo>
                          <a:pt x="42178" y="12827"/>
                          <a:pt x="42260" y="12854"/>
                          <a:pt x="42260" y="12908"/>
                        </a:cubicBezTo>
                        <a:cubicBezTo>
                          <a:pt x="42260" y="13234"/>
                          <a:pt x="42314" y="13559"/>
                          <a:pt x="42450" y="13858"/>
                        </a:cubicBezTo>
                        <a:cubicBezTo>
                          <a:pt x="42477" y="13885"/>
                          <a:pt x="42531" y="13966"/>
                          <a:pt x="42585" y="13966"/>
                        </a:cubicBezTo>
                        <a:cubicBezTo>
                          <a:pt x="42639" y="13966"/>
                          <a:pt x="42694" y="13885"/>
                          <a:pt x="42721" y="13858"/>
                        </a:cubicBezTo>
                        <a:lnTo>
                          <a:pt x="43073" y="13478"/>
                        </a:lnTo>
                        <a:cubicBezTo>
                          <a:pt x="43101" y="13460"/>
                          <a:pt x="43131" y="13451"/>
                          <a:pt x="43159" y="13451"/>
                        </a:cubicBezTo>
                        <a:cubicBezTo>
                          <a:pt x="43215" y="13451"/>
                          <a:pt x="43263" y="13487"/>
                          <a:pt x="43263" y="13559"/>
                        </a:cubicBezTo>
                        <a:cubicBezTo>
                          <a:pt x="43236" y="13939"/>
                          <a:pt x="43073" y="14536"/>
                          <a:pt x="43480" y="14834"/>
                        </a:cubicBezTo>
                        <a:cubicBezTo>
                          <a:pt x="43541" y="14865"/>
                          <a:pt x="43610" y="14880"/>
                          <a:pt x="43679" y="14880"/>
                        </a:cubicBezTo>
                        <a:cubicBezTo>
                          <a:pt x="43794" y="14880"/>
                          <a:pt x="43911" y="14837"/>
                          <a:pt x="43996" y="14753"/>
                        </a:cubicBezTo>
                        <a:cubicBezTo>
                          <a:pt x="44131" y="14563"/>
                          <a:pt x="44240" y="14346"/>
                          <a:pt x="44267" y="14129"/>
                        </a:cubicBezTo>
                        <a:cubicBezTo>
                          <a:pt x="44280" y="14075"/>
                          <a:pt x="44328" y="14047"/>
                          <a:pt x="44375" y="14047"/>
                        </a:cubicBezTo>
                        <a:cubicBezTo>
                          <a:pt x="44423" y="14047"/>
                          <a:pt x="44470" y="14075"/>
                          <a:pt x="44484" y="14129"/>
                        </a:cubicBezTo>
                        <a:cubicBezTo>
                          <a:pt x="44511" y="14346"/>
                          <a:pt x="44592" y="14536"/>
                          <a:pt x="44701" y="14698"/>
                        </a:cubicBezTo>
                        <a:cubicBezTo>
                          <a:pt x="44780" y="14818"/>
                          <a:pt x="44918" y="14893"/>
                          <a:pt x="45050" y="14893"/>
                        </a:cubicBezTo>
                        <a:cubicBezTo>
                          <a:pt x="45098" y="14893"/>
                          <a:pt x="45146" y="14883"/>
                          <a:pt x="45189" y="14861"/>
                        </a:cubicBezTo>
                        <a:cubicBezTo>
                          <a:pt x="45704" y="14644"/>
                          <a:pt x="45650" y="13993"/>
                          <a:pt x="45596" y="13559"/>
                        </a:cubicBezTo>
                        <a:cubicBezTo>
                          <a:pt x="45596" y="13492"/>
                          <a:pt x="45658" y="13446"/>
                          <a:pt x="45718" y="13446"/>
                        </a:cubicBezTo>
                        <a:cubicBezTo>
                          <a:pt x="45756" y="13446"/>
                          <a:pt x="45792" y="13464"/>
                          <a:pt x="45813" y="13505"/>
                        </a:cubicBezTo>
                        <a:cubicBezTo>
                          <a:pt x="45921" y="13722"/>
                          <a:pt x="46057" y="13939"/>
                          <a:pt x="46274" y="14075"/>
                        </a:cubicBezTo>
                        <a:cubicBezTo>
                          <a:pt x="46346" y="14146"/>
                          <a:pt x="46440" y="14180"/>
                          <a:pt x="46541" y="14180"/>
                        </a:cubicBezTo>
                        <a:cubicBezTo>
                          <a:pt x="46631" y="14180"/>
                          <a:pt x="46727" y="14153"/>
                          <a:pt x="46817" y="14102"/>
                        </a:cubicBezTo>
                        <a:cubicBezTo>
                          <a:pt x="46952" y="13966"/>
                          <a:pt x="47034" y="13776"/>
                          <a:pt x="47061" y="13586"/>
                        </a:cubicBezTo>
                        <a:cubicBezTo>
                          <a:pt x="47142" y="13207"/>
                          <a:pt x="47006" y="12827"/>
                          <a:pt x="46735" y="12583"/>
                        </a:cubicBezTo>
                        <a:cubicBezTo>
                          <a:pt x="46652" y="12499"/>
                          <a:pt x="46728" y="12384"/>
                          <a:pt x="46818" y="12384"/>
                        </a:cubicBezTo>
                        <a:cubicBezTo>
                          <a:pt x="46845" y="12384"/>
                          <a:pt x="46873" y="12395"/>
                          <a:pt x="46898" y="12420"/>
                        </a:cubicBezTo>
                        <a:cubicBezTo>
                          <a:pt x="46979" y="12501"/>
                          <a:pt x="47061" y="12610"/>
                          <a:pt x="47142" y="12718"/>
                        </a:cubicBezTo>
                        <a:lnTo>
                          <a:pt x="47739" y="12556"/>
                        </a:lnTo>
                        <a:cubicBezTo>
                          <a:pt x="47820" y="12556"/>
                          <a:pt x="47874" y="12637"/>
                          <a:pt x="47847" y="12691"/>
                        </a:cubicBezTo>
                        <a:cubicBezTo>
                          <a:pt x="47739" y="12935"/>
                          <a:pt x="47847" y="13207"/>
                          <a:pt x="48091" y="13315"/>
                        </a:cubicBezTo>
                        <a:cubicBezTo>
                          <a:pt x="48140" y="13333"/>
                          <a:pt x="48190" y="13342"/>
                          <a:pt x="48240" y="13342"/>
                        </a:cubicBezTo>
                        <a:cubicBezTo>
                          <a:pt x="48410" y="13342"/>
                          <a:pt x="48571" y="13239"/>
                          <a:pt x="48634" y="13071"/>
                        </a:cubicBezTo>
                        <a:cubicBezTo>
                          <a:pt x="48634" y="13017"/>
                          <a:pt x="48661" y="12962"/>
                          <a:pt x="48688" y="12935"/>
                        </a:cubicBezTo>
                        <a:cubicBezTo>
                          <a:pt x="48707" y="12898"/>
                          <a:pt x="48735" y="12883"/>
                          <a:pt x="48764" y="12883"/>
                        </a:cubicBezTo>
                        <a:cubicBezTo>
                          <a:pt x="48820" y="12883"/>
                          <a:pt x="48878" y="12936"/>
                          <a:pt x="48878" y="12990"/>
                        </a:cubicBezTo>
                        <a:cubicBezTo>
                          <a:pt x="48851" y="13044"/>
                          <a:pt x="48851" y="13071"/>
                          <a:pt x="48824" y="13125"/>
                        </a:cubicBezTo>
                        <a:cubicBezTo>
                          <a:pt x="48824" y="13266"/>
                          <a:pt x="49027" y="13407"/>
                          <a:pt x="49187" y="13407"/>
                        </a:cubicBezTo>
                        <a:cubicBezTo>
                          <a:pt x="49212" y="13407"/>
                          <a:pt x="49236" y="13404"/>
                          <a:pt x="49258" y="13396"/>
                        </a:cubicBezTo>
                        <a:cubicBezTo>
                          <a:pt x="49556" y="13342"/>
                          <a:pt x="49692" y="13017"/>
                          <a:pt x="49773" y="12746"/>
                        </a:cubicBezTo>
                        <a:cubicBezTo>
                          <a:pt x="49785" y="12698"/>
                          <a:pt x="49828" y="12676"/>
                          <a:pt x="49871" y="12676"/>
                        </a:cubicBezTo>
                        <a:cubicBezTo>
                          <a:pt x="49925" y="12676"/>
                          <a:pt x="49978" y="12712"/>
                          <a:pt x="49963" y="12773"/>
                        </a:cubicBezTo>
                        <a:cubicBezTo>
                          <a:pt x="50017" y="13966"/>
                          <a:pt x="50261" y="15132"/>
                          <a:pt x="50722" y="16190"/>
                        </a:cubicBezTo>
                        <a:cubicBezTo>
                          <a:pt x="50777" y="16326"/>
                          <a:pt x="50831" y="16434"/>
                          <a:pt x="50912" y="16570"/>
                        </a:cubicBezTo>
                        <a:cubicBezTo>
                          <a:pt x="50912" y="16597"/>
                          <a:pt x="50939" y="16651"/>
                          <a:pt x="50967" y="16651"/>
                        </a:cubicBezTo>
                        <a:cubicBezTo>
                          <a:pt x="51021" y="16651"/>
                          <a:pt x="51048" y="16597"/>
                          <a:pt x="51048" y="16570"/>
                        </a:cubicBezTo>
                        <a:cubicBezTo>
                          <a:pt x="51102" y="16489"/>
                          <a:pt x="51129" y="16353"/>
                          <a:pt x="51129" y="16244"/>
                        </a:cubicBezTo>
                        <a:cubicBezTo>
                          <a:pt x="51129" y="16109"/>
                          <a:pt x="51156" y="15973"/>
                          <a:pt x="51156" y="15838"/>
                        </a:cubicBezTo>
                        <a:cubicBezTo>
                          <a:pt x="51211" y="14780"/>
                          <a:pt x="51021" y="13668"/>
                          <a:pt x="51428" y="12637"/>
                        </a:cubicBezTo>
                        <a:cubicBezTo>
                          <a:pt x="51440" y="12589"/>
                          <a:pt x="51483" y="12568"/>
                          <a:pt x="51525" y="12568"/>
                        </a:cubicBezTo>
                        <a:cubicBezTo>
                          <a:pt x="51580" y="12568"/>
                          <a:pt x="51633" y="12603"/>
                          <a:pt x="51617" y="12664"/>
                        </a:cubicBezTo>
                        <a:cubicBezTo>
                          <a:pt x="51645" y="12881"/>
                          <a:pt x="51753" y="13179"/>
                          <a:pt x="51997" y="13207"/>
                        </a:cubicBezTo>
                        <a:cubicBezTo>
                          <a:pt x="52160" y="13207"/>
                          <a:pt x="52296" y="13071"/>
                          <a:pt x="52296" y="12908"/>
                        </a:cubicBezTo>
                        <a:lnTo>
                          <a:pt x="52268" y="12800"/>
                        </a:lnTo>
                        <a:cubicBezTo>
                          <a:pt x="52232" y="12727"/>
                          <a:pt x="52293" y="12679"/>
                          <a:pt x="52361" y="12679"/>
                        </a:cubicBezTo>
                        <a:cubicBezTo>
                          <a:pt x="52395" y="12679"/>
                          <a:pt x="52431" y="12691"/>
                          <a:pt x="52458" y="12718"/>
                        </a:cubicBezTo>
                        <a:cubicBezTo>
                          <a:pt x="52485" y="12773"/>
                          <a:pt x="52485" y="12827"/>
                          <a:pt x="52513" y="12881"/>
                        </a:cubicBezTo>
                        <a:cubicBezTo>
                          <a:pt x="52567" y="13071"/>
                          <a:pt x="52702" y="13234"/>
                          <a:pt x="52865" y="13315"/>
                        </a:cubicBezTo>
                        <a:cubicBezTo>
                          <a:pt x="52898" y="13328"/>
                          <a:pt x="52937" y="13335"/>
                          <a:pt x="52978" y="13335"/>
                        </a:cubicBezTo>
                        <a:cubicBezTo>
                          <a:pt x="53105" y="13335"/>
                          <a:pt x="53245" y="13269"/>
                          <a:pt x="53245" y="13125"/>
                        </a:cubicBezTo>
                        <a:cubicBezTo>
                          <a:pt x="53245" y="13057"/>
                          <a:pt x="53299" y="13024"/>
                          <a:pt x="53353" y="13024"/>
                        </a:cubicBezTo>
                        <a:cubicBezTo>
                          <a:pt x="53408" y="13024"/>
                          <a:pt x="53462" y="13057"/>
                          <a:pt x="53462" y="13125"/>
                        </a:cubicBezTo>
                        <a:cubicBezTo>
                          <a:pt x="53462" y="13261"/>
                          <a:pt x="53570" y="13396"/>
                          <a:pt x="53679" y="13396"/>
                        </a:cubicBezTo>
                        <a:cubicBezTo>
                          <a:pt x="53693" y="13399"/>
                          <a:pt x="53707" y="13401"/>
                          <a:pt x="53721" y="13401"/>
                        </a:cubicBezTo>
                        <a:cubicBezTo>
                          <a:pt x="53842" y="13401"/>
                          <a:pt x="53953" y="13301"/>
                          <a:pt x="53977" y="13179"/>
                        </a:cubicBezTo>
                        <a:cubicBezTo>
                          <a:pt x="53977" y="13125"/>
                          <a:pt x="54025" y="13098"/>
                          <a:pt x="54072" y="13098"/>
                        </a:cubicBezTo>
                        <a:cubicBezTo>
                          <a:pt x="54120" y="13098"/>
                          <a:pt x="54167" y="13125"/>
                          <a:pt x="54167" y="13179"/>
                        </a:cubicBezTo>
                        <a:cubicBezTo>
                          <a:pt x="54194" y="13532"/>
                          <a:pt x="54411" y="13830"/>
                          <a:pt x="54737" y="13993"/>
                        </a:cubicBezTo>
                        <a:cubicBezTo>
                          <a:pt x="54808" y="14022"/>
                          <a:pt x="54881" y="14035"/>
                          <a:pt x="54953" y="14035"/>
                        </a:cubicBezTo>
                        <a:cubicBezTo>
                          <a:pt x="55156" y="14035"/>
                          <a:pt x="55349" y="13929"/>
                          <a:pt x="55469" y="13749"/>
                        </a:cubicBezTo>
                        <a:cubicBezTo>
                          <a:pt x="55487" y="13705"/>
                          <a:pt x="55519" y="13687"/>
                          <a:pt x="55552" y="13687"/>
                        </a:cubicBezTo>
                        <a:cubicBezTo>
                          <a:pt x="55621" y="13687"/>
                          <a:pt x="55696" y="13766"/>
                          <a:pt x="55659" y="13858"/>
                        </a:cubicBezTo>
                        <a:cubicBezTo>
                          <a:pt x="55578" y="14047"/>
                          <a:pt x="55578" y="14264"/>
                          <a:pt x="55686" y="14454"/>
                        </a:cubicBezTo>
                        <a:cubicBezTo>
                          <a:pt x="55778" y="14711"/>
                          <a:pt x="56018" y="14856"/>
                          <a:pt x="56265" y="14856"/>
                        </a:cubicBezTo>
                        <a:cubicBezTo>
                          <a:pt x="56383" y="14856"/>
                          <a:pt x="56503" y="14823"/>
                          <a:pt x="56608" y="14753"/>
                        </a:cubicBezTo>
                        <a:cubicBezTo>
                          <a:pt x="56771" y="14644"/>
                          <a:pt x="56880" y="14481"/>
                          <a:pt x="56934" y="14292"/>
                        </a:cubicBezTo>
                        <a:cubicBezTo>
                          <a:pt x="56825" y="14102"/>
                          <a:pt x="56798" y="13912"/>
                          <a:pt x="56825" y="13695"/>
                        </a:cubicBezTo>
                        <a:cubicBezTo>
                          <a:pt x="56857" y="13648"/>
                          <a:pt x="56907" y="13619"/>
                          <a:pt x="56954" y="13619"/>
                        </a:cubicBezTo>
                        <a:cubicBezTo>
                          <a:pt x="56987" y="13619"/>
                          <a:pt x="57020" y="13634"/>
                          <a:pt x="57042" y="13668"/>
                        </a:cubicBezTo>
                        <a:cubicBezTo>
                          <a:pt x="57151" y="13830"/>
                          <a:pt x="57178" y="14047"/>
                          <a:pt x="57151" y="14237"/>
                        </a:cubicBezTo>
                        <a:lnTo>
                          <a:pt x="57205" y="14292"/>
                        </a:lnTo>
                        <a:cubicBezTo>
                          <a:pt x="57341" y="14427"/>
                          <a:pt x="57503" y="14481"/>
                          <a:pt x="57693" y="14509"/>
                        </a:cubicBezTo>
                        <a:cubicBezTo>
                          <a:pt x="57856" y="14481"/>
                          <a:pt x="58019" y="14400"/>
                          <a:pt x="58100" y="14292"/>
                        </a:cubicBezTo>
                        <a:cubicBezTo>
                          <a:pt x="58317" y="14020"/>
                          <a:pt x="58344" y="13641"/>
                          <a:pt x="58154" y="13369"/>
                        </a:cubicBezTo>
                        <a:cubicBezTo>
                          <a:pt x="58112" y="13284"/>
                          <a:pt x="58187" y="13182"/>
                          <a:pt x="58260" y="13182"/>
                        </a:cubicBezTo>
                        <a:cubicBezTo>
                          <a:pt x="58280" y="13182"/>
                          <a:pt x="58300" y="13189"/>
                          <a:pt x="58317" y="13207"/>
                        </a:cubicBezTo>
                        <a:cubicBezTo>
                          <a:pt x="58460" y="13317"/>
                          <a:pt x="58616" y="13365"/>
                          <a:pt x="58766" y="13365"/>
                        </a:cubicBezTo>
                        <a:cubicBezTo>
                          <a:pt x="59240" y="13365"/>
                          <a:pt x="59656" y="12881"/>
                          <a:pt x="59429" y="12366"/>
                        </a:cubicBezTo>
                        <a:cubicBezTo>
                          <a:pt x="59402" y="12312"/>
                          <a:pt x="59456" y="12230"/>
                          <a:pt x="59538" y="12230"/>
                        </a:cubicBezTo>
                        <a:cubicBezTo>
                          <a:pt x="59782" y="12230"/>
                          <a:pt x="60026" y="12203"/>
                          <a:pt x="60243" y="12176"/>
                        </a:cubicBezTo>
                        <a:cubicBezTo>
                          <a:pt x="60460" y="12122"/>
                          <a:pt x="60623" y="12013"/>
                          <a:pt x="60758" y="11850"/>
                        </a:cubicBezTo>
                        <a:cubicBezTo>
                          <a:pt x="60921" y="11633"/>
                          <a:pt x="60948" y="11199"/>
                          <a:pt x="60650" y="11091"/>
                        </a:cubicBezTo>
                        <a:cubicBezTo>
                          <a:pt x="60503" y="11067"/>
                          <a:pt x="60555" y="10866"/>
                          <a:pt x="60665" y="10866"/>
                        </a:cubicBezTo>
                        <a:cubicBezTo>
                          <a:pt x="60678" y="10866"/>
                          <a:pt x="60691" y="10869"/>
                          <a:pt x="60704" y="10874"/>
                        </a:cubicBezTo>
                        <a:cubicBezTo>
                          <a:pt x="60894" y="10928"/>
                          <a:pt x="61029" y="11064"/>
                          <a:pt x="61084" y="11254"/>
                        </a:cubicBezTo>
                        <a:cubicBezTo>
                          <a:pt x="61111" y="11362"/>
                          <a:pt x="61111" y="11471"/>
                          <a:pt x="61111" y="11579"/>
                        </a:cubicBezTo>
                        <a:cubicBezTo>
                          <a:pt x="61165" y="11579"/>
                          <a:pt x="61192" y="11633"/>
                          <a:pt x="61165" y="11688"/>
                        </a:cubicBezTo>
                        <a:cubicBezTo>
                          <a:pt x="60948" y="12040"/>
                          <a:pt x="60812" y="12474"/>
                          <a:pt x="60840" y="12881"/>
                        </a:cubicBezTo>
                        <a:cubicBezTo>
                          <a:pt x="61029" y="12827"/>
                          <a:pt x="61219" y="12718"/>
                          <a:pt x="61355" y="12556"/>
                        </a:cubicBezTo>
                        <a:cubicBezTo>
                          <a:pt x="61373" y="12519"/>
                          <a:pt x="61406" y="12504"/>
                          <a:pt x="61439" y="12504"/>
                        </a:cubicBezTo>
                        <a:cubicBezTo>
                          <a:pt x="61506" y="12504"/>
                          <a:pt x="61572" y="12565"/>
                          <a:pt x="61518" y="12637"/>
                        </a:cubicBezTo>
                        <a:cubicBezTo>
                          <a:pt x="61382" y="12935"/>
                          <a:pt x="61274" y="13234"/>
                          <a:pt x="61192" y="13532"/>
                        </a:cubicBezTo>
                        <a:cubicBezTo>
                          <a:pt x="61138" y="13803"/>
                          <a:pt x="61084" y="14075"/>
                          <a:pt x="61084" y="14346"/>
                        </a:cubicBezTo>
                        <a:cubicBezTo>
                          <a:pt x="61057" y="14454"/>
                          <a:pt x="61084" y="14536"/>
                          <a:pt x="61111" y="14644"/>
                        </a:cubicBezTo>
                        <a:cubicBezTo>
                          <a:pt x="61111" y="14698"/>
                          <a:pt x="61138" y="14780"/>
                          <a:pt x="61219" y="14807"/>
                        </a:cubicBezTo>
                        <a:cubicBezTo>
                          <a:pt x="61328" y="14807"/>
                          <a:pt x="61409" y="14698"/>
                          <a:pt x="61463" y="14617"/>
                        </a:cubicBezTo>
                        <a:cubicBezTo>
                          <a:pt x="61572" y="14509"/>
                          <a:pt x="61653" y="14427"/>
                          <a:pt x="61735" y="14292"/>
                        </a:cubicBezTo>
                        <a:cubicBezTo>
                          <a:pt x="61870" y="14102"/>
                          <a:pt x="62006" y="13858"/>
                          <a:pt x="62087" y="13613"/>
                        </a:cubicBezTo>
                        <a:cubicBezTo>
                          <a:pt x="62109" y="13592"/>
                          <a:pt x="62149" y="13552"/>
                          <a:pt x="62178" y="13552"/>
                        </a:cubicBezTo>
                        <a:cubicBezTo>
                          <a:pt x="62184" y="13552"/>
                          <a:pt x="62191" y="13554"/>
                          <a:pt x="62196" y="13559"/>
                        </a:cubicBezTo>
                        <a:cubicBezTo>
                          <a:pt x="62250" y="13559"/>
                          <a:pt x="62304" y="13613"/>
                          <a:pt x="62304" y="13641"/>
                        </a:cubicBezTo>
                        <a:cubicBezTo>
                          <a:pt x="62250" y="13912"/>
                          <a:pt x="62277" y="14210"/>
                          <a:pt x="62304" y="14454"/>
                        </a:cubicBezTo>
                        <a:cubicBezTo>
                          <a:pt x="62359" y="14698"/>
                          <a:pt x="62413" y="14943"/>
                          <a:pt x="62521" y="15132"/>
                        </a:cubicBezTo>
                        <a:cubicBezTo>
                          <a:pt x="62573" y="15287"/>
                          <a:pt x="62722" y="15514"/>
                          <a:pt x="62899" y="15514"/>
                        </a:cubicBezTo>
                        <a:cubicBezTo>
                          <a:pt x="62909" y="15514"/>
                          <a:pt x="62918" y="15514"/>
                          <a:pt x="62928" y="15512"/>
                        </a:cubicBezTo>
                        <a:cubicBezTo>
                          <a:pt x="63010" y="15485"/>
                          <a:pt x="63091" y="15431"/>
                          <a:pt x="63118" y="15349"/>
                        </a:cubicBezTo>
                        <a:cubicBezTo>
                          <a:pt x="63199" y="15241"/>
                          <a:pt x="63254" y="15132"/>
                          <a:pt x="63281" y="15051"/>
                        </a:cubicBezTo>
                        <a:cubicBezTo>
                          <a:pt x="63389" y="14834"/>
                          <a:pt x="63471" y="14590"/>
                          <a:pt x="63525" y="14373"/>
                        </a:cubicBezTo>
                        <a:cubicBezTo>
                          <a:pt x="63536" y="14318"/>
                          <a:pt x="63578" y="14294"/>
                          <a:pt x="63622" y="14294"/>
                        </a:cubicBezTo>
                        <a:cubicBezTo>
                          <a:pt x="63687" y="14294"/>
                          <a:pt x="63758" y="14346"/>
                          <a:pt x="63742" y="14427"/>
                        </a:cubicBezTo>
                        <a:cubicBezTo>
                          <a:pt x="63688" y="14726"/>
                          <a:pt x="63688" y="15024"/>
                          <a:pt x="63742" y="15295"/>
                        </a:cubicBezTo>
                        <a:cubicBezTo>
                          <a:pt x="63823" y="15566"/>
                          <a:pt x="63932" y="15810"/>
                          <a:pt x="64094" y="16000"/>
                        </a:cubicBezTo>
                        <a:cubicBezTo>
                          <a:pt x="64122" y="16055"/>
                          <a:pt x="64176" y="16109"/>
                          <a:pt x="64203" y="16163"/>
                        </a:cubicBezTo>
                        <a:cubicBezTo>
                          <a:pt x="64257" y="16190"/>
                          <a:pt x="64257" y="16244"/>
                          <a:pt x="64339" y="16272"/>
                        </a:cubicBezTo>
                        <a:cubicBezTo>
                          <a:pt x="64447" y="16272"/>
                          <a:pt x="64501" y="16082"/>
                          <a:pt x="64528" y="16000"/>
                        </a:cubicBezTo>
                        <a:cubicBezTo>
                          <a:pt x="64773" y="15431"/>
                          <a:pt x="64881" y="14834"/>
                          <a:pt x="64908" y="14210"/>
                        </a:cubicBezTo>
                        <a:cubicBezTo>
                          <a:pt x="64923" y="14139"/>
                          <a:pt x="64975" y="14105"/>
                          <a:pt x="65025" y="14105"/>
                        </a:cubicBezTo>
                        <a:cubicBezTo>
                          <a:pt x="65069" y="14105"/>
                          <a:pt x="65112" y="14132"/>
                          <a:pt x="65125" y="14183"/>
                        </a:cubicBezTo>
                        <a:cubicBezTo>
                          <a:pt x="65207" y="14400"/>
                          <a:pt x="65342" y="14590"/>
                          <a:pt x="65505" y="14753"/>
                        </a:cubicBezTo>
                        <a:cubicBezTo>
                          <a:pt x="65722" y="14481"/>
                          <a:pt x="65858" y="14156"/>
                          <a:pt x="65912" y="13830"/>
                        </a:cubicBezTo>
                        <a:cubicBezTo>
                          <a:pt x="65925" y="13776"/>
                          <a:pt x="65980" y="13749"/>
                          <a:pt x="66030" y="13749"/>
                        </a:cubicBezTo>
                        <a:cubicBezTo>
                          <a:pt x="66081" y="13749"/>
                          <a:pt x="66129" y="13776"/>
                          <a:pt x="66129" y="13830"/>
                        </a:cubicBezTo>
                        <a:cubicBezTo>
                          <a:pt x="66183" y="14210"/>
                          <a:pt x="66427" y="14563"/>
                          <a:pt x="66807" y="14753"/>
                        </a:cubicBezTo>
                        <a:cubicBezTo>
                          <a:pt x="66915" y="14509"/>
                          <a:pt x="66970" y="14237"/>
                          <a:pt x="66915" y="13966"/>
                        </a:cubicBezTo>
                        <a:cubicBezTo>
                          <a:pt x="66915" y="13898"/>
                          <a:pt x="66970" y="13864"/>
                          <a:pt x="67024" y="13864"/>
                        </a:cubicBezTo>
                        <a:cubicBezTo>
                          <a:pt x="67078" y="13864"/>
                          <a:pt x="67132" y="13898"/>
                          <a:pt x="67132" y="13966"/>
                        </a:cubicBezTo>
                        <a:cubicBezTo>
                          <a:pt x="67187" y="14536"/>
                          <a:pt x="67404" y="15078"/>
                          <a:pt x="67783" y="15512"/>
                        </a:cubicBezTo>
                        <a:cubicBezTo>
                          <a:pt x="68082" y="15187"/>
                          <a:pt x="68244" y="14753"/>
                          <a:pt x="68190" y="14292"/>
                        </a:cubicBezTo>
                        <a:cubicBezTo>
                          <a:pt x="68190" y="14237"/>
                          <a:pt x="68163" y="14183"/>
                          <a:pt x="68163" y="14129"/>
                        </a:cubicBezTo>
                        <a:cubicBezTo>
                          <a:pt x="68163" y="14054"/>
                          <a:pt x="68220" y="14013"/>
                          <a:pt x="68277" y="14013"/>
                        </a:cubicBezTo>
                        <a:cubicBezTo>
                          <a:pt x="68323" y="14013"/>
                          <a:pt x="68368" y="14041"/>
                          <a:pt x="68380" y="14102"/>
                        </a:cubicBezTo>
                        <a:cubicBezTo>
                          <a:pt x="68407" y="14156"/>
                          <a:pt x="68407" y="14210"/>
                          <a:pt x="68407" y="14264"/>
                        </a:cubicBezTo>
                        <a:cubicBezTo>
                          <a:pt x="68461" y="14509"/>
                          <a:pt x="68570" y="14726"/>
                          <a:pt x="68760" y="14915"/>
                        </a:cubicBezTo>
                        <a:cubicBezTo>
                          <a:pt x="69004" y="14454"/>
                          <a:pt x="69112" y="13912"/>
                          <a:pt x="69058" y="13369"/>
                        </a:cubicBezTo>
                        <a:cubicBezTo>
                          <a:pt x="69042" y="13304"/>
                          <a:pt x="69095" y="13268"/>
                          <a:pt x="69151" y="13268"/>
                        </a:cubicBezTo>
                        <a:cubicBezTo>
                          <a:pt x="69188" y="13268"/>
                          <a:pt x="69227" y="13283"/>
                          <a:pt x="69248" y="13315"/>
                        </a:cubicBezTo>
                        <a:cubicBezTo>
                          <a:pt x="69438" y="13668"/>
                          <a:pt x="69682" y="13993"/>
                          <a:pt x="69953" y="14292"/>
                        </a:cubicBezTo>
                        <a:cubicBezTo>
                          <a:pt x="70035" y="14210"/>
                          <a:pt x="70089" y="14129"/>
                          <a:pt x="70116" y="14047"/>
                        </a:cubicBezTo>
                        <a:cubicBezTo>
                          <a:pt x="70252" y="13559"/>
                          <a:pt x="70035" y="12827"/>
                          <a:pt x="70577" y="12556"/>
                        </a:cubicBezTo>
                        <a:cubicBezTo>
                          <a:pt x="70592" y="12548"/>
                          <a:pt x="70608" y="12545"/>
                          <a:pt x="70625" y="12545"/>
                        </a:cubicBezTo>
                        <a:cubicBezTo>
                          <a:pt x="70671" y="12545"/>
                          <a:pt x="70720" y="12570"/>
                          <a:pt x="70740" y="12610"/>
                        </a:cubicBezTo>
                        <a:cubicBezTo>
                          <a:pt x="70767" y="12827"/>
                          <a:pt x="70903" y="13017"/>
                          <a:pt x="71065" y="13179"/>
                        </a:cubicBezTo>
                        <a:cubicBezTo>
                          <a:pt x="71201" y="13302"/>
                          <a:pt x="71370" y="13363"/>
                          <a:pt x="71540" y="13363"/>
                        </a:cubicBezTo>
                        <a:cubicBezTo>
                          <a:pt x="71710" y="13363"/>
                          <a:pt x="71879" y="13302"/>
                          <a:pt x="72015" y="13179"/>
                        </a:cubicBezTo>
                        <a:cubicBezTo>
                          <a:pt x="72340" y="12881"/>
                          <a:pt x="72096" y="12393"/>
                          <a:pt x="72286" y="12040"/>
                        </a:cubicBezTo>
                        <a:cubicBezTo>
                          <a:pt x="72306" y="12001"/>
                          <a:pt x="72340" y="11975"/>
                          <a:pt x="72378" y="11975"/>
                        </a:cubicBezTo>
                        <a:cubicBezTo>
                          <a:pt x="72392" y="11975"/>
                          <a:pt x="72407" y="11979"/>
                          <a:pt x="72422" y="11986"/>
                        </a:cubicBezTo>
                        <a:cubicBezTo>
                          <a:pt x="72638" y="12067"/>
                          <a:pt x="72828" y="12203"/>
                          <a:pt x="73018" y="12339"/>
                        </a:cubicBezTo>
                        <a:cubicBezTo>
                          <a:pt x="73160" y="12433"/>
                          <a:pt x="73342" y="12507"/>
                          <a:pt x="73529" y="12507"/>
                        </a:cubicBezTo>
                        <a:cubicBezTo>
                          <a:pt x="73558" y="12507"/>
                          <a:pt x="73586" y="12505"/>
                          <a:pt x="73615" y="12501"/>
                        </a:cubicBezTo>
                        <a:cubicBezTo>
                          <a:pt x="74076" y="12420"/>
                          <a:pt x="74185" y="11796"/>
                          <a:pt x="73751" y="11579"/>
                        </a:cubicBezTo>
                        <a:cubicBezTo>
                          <a:pt x="73649" y="11529"/>
                          <a:pt x="73714" y="11360"/>
                          <a:pt x="73811" y="11360"/>
                        </a:cubicBezTo>
                        <a:cubicBezTo>
                          <a:pt x="73818" y="11360"/>
                          <a:pt x="73825" y="11360"/>
                          <a:pt x="73832" y="11362"/>
                        </a:cubicBezTo>
                        <a:cubicBezTo>
                          <a:pt x="73913" y="11389"/>
                          <a:pt x="74001" y="11403"/>
                          <a:pt x="74090" y="11403"/>
                        </a:cubicBezTo>
                        <a:cubicBezTo>
                          <a:pt x="74178" y="11403"/>
                          <a:pt x="74266" y="11389"/>
                          <a:pt x="74347" y="11362"/>
                        </a:cubicBezTo>
                        <a:cubicBezTo>
                          <a:pt x="74483" y="11335"/>
                          <a:pt x="74591" y="11254"/>
                          <a:pt x="74673" y="11145"/>
                        </a:cubicBezTo>
                        <a:cubicBezTo>
                          <a:pt x="74727" y="11118"/>
                          <a:pt x="74754" y="11037"/>
                          <a:pt x="74781" y="10982"/>
                        </a:cubicBezTo>
                        <a:cubicBezTo>
                          <a:pt x="74781" y="10955"/>
                          <a:pt x="74781" y="10928"/>
                          <a:pt x="74781" y="10928"/>
                        </a:cubicBezTo>
                        <a:cubicBezTo>
                          <a:pt x="74781" y="10901"/>
                          <a:pt x="74781" y="10901"/>
                          <a:pt x="74781" y="10901"/>
                        </a:cubicBezTo>
                        <a:cubicBezTo>
                          <a:pt x="74808" y="10847"/>
                          <a:pt x="74808" y="10765"/>
                          <a:pt x="74781" y="10711"/>
                        </a:cubicBezTo>
                        <a:cubicBezTo>
                          <a:pt x="74727" y="10548"/>
                          <a:pt x="74619" y="10413"/>
                          <a:pt x="74456" y="10331"/>
                        </a:cubicBezTo>
                        <a:cubicBezTo>
                          <a:pt x="74402" y="10304"/>
                          <a:pt x="74347" y="10291"/>
                          <a:pt x="74293" y="10291"/>
                        </a:cubicBezTo>
                        <a:cubicBezTo>
                          <a:pt x="74239" y="10291"/>
                          <a:pt x="74185" y="10304"/>
                          <a:pt x="74130" y="10331"/>
                        </a:cubicBezTo>
                        <a:cubicBezTo>
                          <a:pt x="74112" y="10346"/>
                          <a:pt x="74092" y="10351"/>
                          <a:pt x="74073" y="10351"/>
                        </a:cubicBezTo>
                        <a:cubicBezTo>
                          <a:pt x="73983" y="10351"/>
                          <a:pt x="73910" y="10214"/>
                          <a:pt x="74022" y="10169"/>
                        </a:cubicBezTo>
                        <a:cubicBezTo>
                          <a:pt x="74111" y="10118"/>
                          <a:pt x="74213" y="10090"/>
                          <a:pt x="74316" y="10090"/>
                        </a:cubicBezTo>
                        <a:cubicBezTo>
                          <a:pt x="74430" y="10090"/>
                          <a:pt x="74545" y="10124"/>
                          <a:pt x="74646" y="10196"/>
                        </a:cubicBezTo>
                        <a:cubicBezTo>
                          <a:pt x="74944" y="10386"/>
                          <a:pt x="75080" y="10738"/>
                          <a:pt x="74971" y="11064"/>
                        </a:cubicBezTo>
                        <a:cubicBezTo>
                          <a:pt x="74998" y="11064"/>
                          <a:pt x="75025" y="11091"/>
                          <a:pt x="75080" y="11091"/>
                        </a:cubicBezTo>
                        <a:cubicBezTo>
                          <a:pt x="75161" y="11091"/>
                          <a:pt x="75242" y="10982"/>
                          <a:pt x="75297" y="10928"/>
                        </a:cubicBezTo>
                        <a:cubicBezTo>
                          <a:pt x="75405" y="10738"/>
                          <a:pt x="75459" y="10521"/>
                          <a:pt x="75622" y="10413"/>
                        </a:cubicBezTo>
                        <a:cubicBezTo>
                          <a:pt x="75641" y="10394"/>
                          <a:pt x="75664" y="10385"/>
                          <a:pt x="75685" y="10385"/>
                        </a:cubicBezTo>
                        <a:cubicBezTo>
                          <a:pt x="75724" y="10385"/>
                          <a:pt x="75758" y="10415"/>
                          <a:pt x="75758" y="10467"/>
                        </a:cubicBezTo>
                        <a:cubicBezTo>
                          <a:pt x="75812" y="10657"/>
                          <a:pt x="75839" y="10847"/>
                          <a:pt x="75893" y="11037"/>
                        </a:cubicBezTo>
                        <a:cubicBezTo>
                          <a:pt x="75893" y="11098"/>
                          <a:pt x="75924" y="11128"/>
                          <a:pt x="75973" y="11128"/>
                        </a:cubicBezTo>
                        <a:cubicBezTo>
                          <a:pt x="75990" y="11128"/>
                          <a:pt x="76009" y="11125"/>
                          <a:pt x="76029" y="11118"/>
                        </a:cubicBezTo>
                        <a:cubicBezTo>
                          <a:pt x="76110" y="11091"/>
                          <a:pt x="76192" y="11037"/>
                          <a:pt x="76246" y="10982"/>
                        </a:cubicBezTo>
                        <a:cubicBezTo>
                          <a:pt x="76571" y="10738"/>
                          <a:pt x="76870" y="10521"/>
                          <a:pt x="77168" y="10277"/>
                        </a:cubicBezTo>
                        <a:cubicBezTo>
                          <a:pt x="77192" y="10245"/>
                          <a:pt x="77220" y="10232"/>
                          <a:pt x="77248" y="10232"/>
                        </a:cubicBezTo>
                        <a:cubicBezTo>
                          <a:pt x="77313" y="10232"/>
                          <a:pt x="77369" y="10309"/>
                          <a:pt x="77331" y="10386"/>
                        </a:cubicBezTo>
                        <a:cubicBezTo>
                          <a:pt x="77195" y="10630"/>
                          <a:pt x="77521" y="10847"/>
                          <a:pt x="77738" y="10847"/>
                        </a:cubicBezTo>
                        <a:cubicBezTo>
                          <a:pt x="78036" y="10820"/>
                          <a:pt x="78280" y="10548"/>
                          <a:pt x="78470" y="10331"/>
                        </a:cubicBezTo>
                        <a:cubicBezTo>
                          <a:pt x="78491" y="10311"/>
                          <a:pt x="78516" y="10302"/>
                          <a:pt x="78540" y="10302"/>
                        </a:cubicBezTo>
                        <a:cubicBezTo>
                          <a:pt x="78579" y="10302"/>
                          <a:pt x="78616" y="10325"/>
                          <a:pt x="78633" y="10359"/>
                        </a:cubicBezTo>
                        <a:cubicBezTo>
                          <a:pt x="78709" y="10612"/>
                          <a:pt x="78832" y="10961"/>
                          <a:pt x="79136" y="10961"/>
                        </a:cubicBezTo>
                        <a:cubicBezTo>
                          <a:pt x="79157" y="10961"/>
                          <a:pt x="79179" y="10959"/>
                          <a:pt x="79202" y="10955"/>
                        </a:cubicBezTo>
                        <a:cubicBezTo>
                          <a:pt x="79582" y="10901"/>
                          <a:pt x="79772" y="10521"/>
                          <a:pt x="79908" y="10223"/>
                        </a:cubicBezTo>
                        <a:cubicBezTo>
                          <a:pt x="79929" y="10191"/>
                          <a:pt x="79963" y="10176"/>
                          <a:pt x="79997" y="10176"/>
                        </a:cubicBezTo>
                        <a:cubicBezTo>
                          <a:pt x="80048" y="10176"/>
                          <a:pt x="80098" y="10212"/>
                          <a:pt x="80098" y="10277"/>
                        </a:cubicBezTo>
                        <a:cubicBezTo>
                          <a:pt x="80070" y="10548"/>
                          <a:pt x="80287" y="10765"/>
                          <a:pt x="80559" y="10765"/>
                        </a:cubicBezTo>
                        <a:cubicBezTo>
                          <a:pt x="80776" y="10738"/>
                          <a:pt x="80938" y="10576"/>
                          <a:pt x="80938" y="10359"/>
                        </a:cubicBezTo>
                        <a:lnTo>
                          <a:pt x="80938" y="10223"/>
                        </a:lnTo>
                        <a:cubicBezTo>
                          <a:pt x="80938" y="10162"/>
                          <a:pt x="80990" y="10127"/>
                          <a:pt x="81040" y="10127"/>
                        </a:cubicBezTo>
                        <a:cubicBezTo>
                          <a:pt x="81078" y="10127"/>
                          <a:pt x="81116" y="10148"/>
                          <a:pt x="81128" y="10196"/>
                        </a:cubicBezTo>
                        <a:cubicBezTo>
                          <a:pt x="81155" y="10250"/>
                          <a:pt x="81155" y="10304"/>
                          <a:pt x="81128" y="10359"/>
                        </a:cubicBezTo>
                        <a:cubicBezTo>
                          <a:pt x="81183" y="10901"/>
                          <a:pt x="81237" y="11471"/>
                          <a:pt x="81318" y="12013"/>
                        </a:cubicBezTo>
                        <a:cubicBezTo>
                          <a:pt x="81372" y="12529"/>
                          <a:pt x="81427" y="13044"/>
                          <a:pt x="81508" y="13559"/>
                        </a:cubicBezTo>
                        <a:cubicBezTo>
                          <a:pt x="81508" y="13695"/>
                          <a:pt x="81535" y="13830"/>
                          <a:pt x="81562" y="13966"/>
                        </a:cubicBezTo>
                        <a:cubicBezTo>
                          <a:pt x="81562" y="14075"/>
                          <a:pt x="81589" y="14183"/>
                          <a:pt x="81616" y="14292"/>
                        </a:cubicBezTo>
                        <a:cubicBezTo>
                          <a:pt x="81616" y="14335"/>
                          <a:pt x="81652" y="14415"/>
                          <a:pt x="81694" y="14415"/>
                        </a:cubicBezTo>
                        <a:cubicBezTo>
                          <a:pt x="81704" y="14415"/>
                          <a:pt x="81715" y="14410"/>
                          <a:pt x="81725" y="14400"/>
                        </a:cubicBezTo>
                        <a:cubicBezTo>
                          <a:pt x="81779" y="14346"/>
                          <a:pt x="81833" y="14292"/>
                          <a:pt x="81833" y="14210"/>
                        </a:cubicBezTo>
                        <a:cubicBezTo>
                          <a:pt x="81861" y="14102"/>
                          <a:pt x="81888" y="13993"/>
                          <a:pt x="81888" y="13885"/>
                        </a:cubicBezTo>
                        <a:lnTo>
                          <a:pt x="81915" y="13478"/>
                        </a:lnTo>
                        <a:lnTo>
                          <a:pt x="81996" y="12691"/>
                        </a:lnTo>
                        <a:lnTo>
                          <a:pt x="82159" y="11118"/>
                        </a:lnTo>
                        <a:cubicBezTo>
                          <a:pt x="82159" y="11064"/>
                          <a:pt x="82206" y="11037"/>
                          <a:pt x="82254" y="11037"/>
                        </a:cubicBezTo>
                        <a:cubicBezTo>
                          <a:pt x="82301" y="11037"/>
                          <a:pt x="82349" y="11064"/>
                          <a:pt x="82349" y="11118"/>
                        </a:cubicBezTo>
                        <a:cubicBezTo>
                          <a:pt x="82376" y="11118"/>
                          <a:pt x="82403" y="11172"/>
                          <a:pt x="82376" y="11199"/>
                        </a:cubicBezTo>
                        <a:cubicBezTo>
                          <a:pt x="82352" y="11342"/>
                          <a:pt x="82515" y="11422"/>
                          <a:pt x="82628" y="11422"/>
                        </a:cubicBezTo>
                        <a:cubicBezTo>
                          <a:pt x="82645" y="11422"/>
                          <a:pt x="82661" y="11420"/>
                          <a:pt x="82674" y="11416"/>
                        </a:cubicBezTo>
                        <a:cubicBezTo>
                          <a:pt x="82864" y="11335"/>
                          <a:pt x="82946" y="11118"/>
                          <a:pt x="83027" y="10955"/>
                        </a:cubicBezTo>
                        <a:cubicBezTo>
                          <a:pt x="83038" y="10921"/>
                          <a:pt x="83069" y="10906"/>
                          <a:pt x="83100" y="10906"/>
                        </a:cubicBezTo>
                        <a:cubicBezTo>
                          <a:pt x="83144" y="10906"/>
                          <a:pt x="83190" y="10935"/>
                          <a:pt x="83190" y="10982"/>
                        </a:cubicBezTo>
                        <a:cubicBezTo>
                          <a:pt x="83217" y="11254"/>
                          <a:pt x="83515" y="11416"/>
                          <a:pt x="83759" y="11416"/>
                        </a:cubicBezTo>
                        <a:cubicBezTo>
                          <a:pt x="84085" y="11362"/>
                          <a:pt x="84383" y="11172"/>
                          <a:pt x="84573" y="10901"/>
                        </a:cubicBezTo>
                        <a:cubicBezTo>
                          <a:pt x="84592" y="10882"/>
                          <a:pt x="84615" y="10873"/>
                          <a:pt x="84637" y="10873"/>
                        </a:cubicBezTo>
                        <a:cubicBezTo>
                          <a:pt x="84678" y="10873"/>
                          <a:pt x="84718" y="10903"/>
                          <a:pt x="84736" y="10955"/>
                        </a:cubicBezTo>
                        <a:cubicBezTo>
                          <a:pt x="84851" y="11147"/>
                          <a:pt x="85048" y="11258"/>
                          <a:pt x="85259" y="11258"/>
                        </a:cubicBezTo>
                        <a:cubicBezTo>
                          <a:pt x="85346" y="11258"/>
                          <a:pt x="85435" y="11239"/>
                          <a:pt x="85522" y="11199"/>
                        </a:cubicBezTo>
                        <a:cubicBezTo>
                          <a:pt x="85685" y="11145"/>
                          <a:pt x="85821" y="11037"/>
                          <a:pt x="85956" y="10928"/>
                        </a:cubicBezTo>
                        <a:cubicBezTo>
                          <a:pt x="86065" y="10820"/>
                          <a:pt x="86200" y="10711"/>
                          <a:pt x="86363" y="10630"/>
                        </a:cubicBezTo>
                        <a:cubicBezTo>
                          <a:pt x="86411" y="10606"/>
                          <a:pt x="86456" y="10596"/>
                          <a:pt x="86499" y="10596"/>
                        </a:cubicBezTo>
                        <a:cubicBezTo>
                          <a:pt x="86699" y="10596"/>
                          <a:pt x="86848" y="10826"/>
                          <a:pt x="86960" y="10982"/>
                        </a:cubicBezTo>
                        <a:cubicBezTo>
                          <a:pt x="87041" y="11091"/>
                          <a:pt x="87150" y="11172"/>
                          <a:pt x="87258" y="11199"/>
                        </a:cubicBezTo>
                        <a:cubicBezTo>
                          <a:pt x="87292" y="11206"/>
                          <a:pt x="87326" y="11210"/>
                          <a:pt x="87360" y="11210"/>
                        </a:cubicBezTo>
                        <a:cubicBezTo>
                          <a:pt x="87460" y="11210"/>
                          <a:pt x="87557" y="11179"/>
                          <a:pt x="87638" y="11118"/>
                        </a:cubicBezTo>
                        <a:cubicBezTo>
                          <a:pt x="87909" y="10928"/>
                          <a:pt x="88045" y="10630"/>
                          <a:pt x="88045" y="10304"/>
                        </a:cubicBezTo>
                        <a:cubicBezTo>
                          <a:pt x="88045" y="10250"/>
                          <a:pt x="88099" y="10223"/>
                          <a:pt x="88126" y="10196"/>
                        </a:cubicBezTo>
                        <a:cubicBezTo>
                          <a:pt x="88180" y="10196"/>
                          <a:pt x="88235" y="10196"/>
                          <a:pt x="88262" y="10250"/>
                        </a:cubicBezTo>
                        <a:cubicBezTo>
                          <a:pt x="88316" y="10413"/>
                          <a:pt x="88425" y="10548"/>
                          <a:pt x="88560" y="10657"/>
                        </a:cubicBezTo>
                        <a:cubicBezTo>
                          <a:pt x="88605" y="10679"/>
                          <a:pt x="88659" y="10693"/>
                          <a:pt x="88709" y="10693"/>
                        </a:cubicBezTo>
                        <a:cubicBezTo>
                          <a:pt x="88780" y="10693"/>
                          <a:pt x="88843" y="10666"/>
                          <a:pt x="88859" y="10603"/>
                        </a:cubicBezTo>
                        <a:cubicBezTo>
                          <a:pt x="88880" y="10548"/>
                          <a:pt x="88924" y="10524"/>
                          <a:pt x="88967" y="10524"/>
                        </a:cubicBezTo>
                        <a:cubicBezTo>
                          <a:pt x="89031" y="10524"/>
                          <a:pt x="89092" y="10576"/>
                          <a:pt x="89076" y="10657"/>
                        </a:cubicBezTo>
                        <a:cubicBezTo>
                          <a:pt x="88913" y="11362"/>
                          <a:pt x="88967" y="12095"/>
                          <a:pt x="89211" y="12773"/>
                        </a:cubicBezTo>
                        <a:cubicBezTo>
                          <a:pt x="89672" y="11986"/>
                          <a:pt x="89672" y="11037"/>
                          <a:pt x="89672" y="10142"/>
                        </a:cubicBezTo>
                        <a:cubicBezTo>
                          <a:pt x="89659" y="10074"/>
                          <a:pt x="89713" y="10040"/>
                          <a:pt x="89771" y="10040"/>
                        </a:cubicBezTo>
                        <a:cubicBezTo>
                          <a:pt x="89828" y="10040"/>
                          <a:pt x="89889" y="10074"/>
                          <a:pt x="89889" y="10142"/>
                        </a:cubicBezTo>
                        <a:cubicBezTo>
                          <a:pt x="89889" y="10223"/>
                          <a:pt x="89998" y="10250"/>
                          <a:pt x="90079" y="10250"/>
                        </a:cubicBezTo>
                        <a:cubicBezTo>
                          <a:pt x="90188" y="10250"/>
                          <a:pt x="90269" y="10169"/>
                          <a:pt x="90323" y="10060"/>
                        </a:cubicBezTo>
                        <a:cubicBezTo>
                          <a:pt x="90378" y="9925"/>
                          <a:pt x="90405" y="9789"/>
                          <a:pt x="90405" y="9653"/>
                        </a:cubicBezTo>
                        <a:cubicBezTo>
                          <a:pt x="90432" y="9464"/>
                          <a:pt x="90459" y="9301"/>
                          <a:pt x="90513" y="9165"/>
                        </a:cubicBezTo>
                        <a:cubicBezTo>
                          <a:pt x="90540" y="9124"/>
                          <a:pt x="90581" y="9104"/>
                          <a:pt x="90618" y="9104"/>
                        </a:cubicBezTo>
                        <a:cubicBezTo>
                          <a:pt x="90656" y="9104"/>
                          <a:pt x="90689" y="9124"/>
                          <a:pt x="90703" y="9165"/>
                        </a:cubicBezTo>
                        <a:cubicBezTo>
                          <a:pt x="90791" y="9319"/>
                          <a:pt x="90985" y="9631"/>
                          <a:pt x="91199" y="9631"/>
                        </a:cubicBezTo>
                        <a:cubicBezTo>
                          <a:pt x="91250" y="9631"/>
                          <a:pt x="91302" y="9614"/>
                          <a:pt x="91354" y="9572"/>
                        </a:cubicBezTo>
                        <a:cubicBezTo>
                          <a:pt x="91462" y="9491"/>
                          <a:pt x="91517" y="9355"/>
                          <a:pt x="91544" y="9247"/>
                        </a:cubicBezTo>
                        <a:cubicBezTo>
                          <a:pt x="91571" y="9138"/>
                          <a:pt x="91598" y="9030"/>
                          <a:pt x="91598" y="8921"/>
                        </a:cubicBezTo>
                        <a:cubicBezTo>
                          <a:pt x="91571" y="8894"/>
                          <a:pt x="91571" y="8867"/>
                          <a:pt x="91598" y="8867"/>
                        </a:cubicBezTo>
                        <a:lnTo>
                          <a:pt x="91598" y="8785"/>
                        </a:lnTo>
                        <a:cubicBezTo>
                          <a:pt x="91571" y="8731"/>
                          <a:pt x="91652" y="8677"/>
                          <a:pt x="91707" y="8677"/>
                        </a:cubicBezTo>
                        <a:cubicBezTo>
                          <a:pt x="91788" y="8568"/>
                          <a:pt x="91869" y="8433"/>
                          <a:pt x="91924" y="8270"/>
                        </a:cubicBezTo>
                        <a:cubicBezTo>
                          <a:pt x="91935" y="8223"/>
                          <a:pt x="91973" y="8201"/>
                          <a:pt x="92010" y="8201"/>
                        </a:cubicBezTo>
                        <a:cubicBezTo>
                          <a:pt x="92057" y="8201"/>
                          <a:pt x="92102" y="8236"/>
                          <a:pt x="92086" y="8297"/>
                        </a:cubicBezTo>
                        <a:cubicBezTo>
                          <a:pt x="92086" y="8380"/>
                          <a:pt x="92181" y="8415"/>
                          <a:pt x="92262" y="8415"/>
                        </a:cubicBezTo>
                        <a:cubicBezTo>
                          <a:pt x="92287" y="8415"/>
                          <a:pt x="92311" y="8412"/>
                          <a:pt x="92330" y="8406"/>
                        </a:cubicBezTo>
                        <a:cubicBezTo>
                          <a:pt x="92493" y="8324"/>
                          <a:pt x="92520" y="8107"/>
                          <a:pt x="92547" y="7972"/>
                        </a:cubicBezTo>
                        <a:cubicBezTo>
                          <a:pt x="92565" y="7920"/>
                          <a:pt x="92604" y="7901"/>
                          <a:pt x="92644" y="7901"/>
                        </a:cubicBezTo>
                        <a:cubicBezTo>
                          <a:pt x="92667" y="7901"/>
                          <a:pt x="92690" y="7908"/>
                          <a:pt x="92710" y="7917"/>
                        </a:cubicBezTo>
                        <a:cubicBezTo>
                          <a:pt x="92792" y="7972"/>
                          <a:pt x="92846" y="8026"/>
                          <a:pt x="92927" y="8026"/>
                        </a:cubicBezTo>
                        <a:cubicBezTo>
                          <a:pt x="92935" y="8034"/>
                          <a:pt x="92943" y="8037"/>
                          <a:pt x="92951" y="8037"/>
                        </a:cubicBezTo>
                        <a:cubicBezTo>
                          <a:pt x="92970" y="8037"/>
                          <a:pt x="92989" y="8018"/>
                          <a:pt x="93009" y="7999"/>
                        </a:cubicBezTo>
                        <a:cubicBezTo>
                          <a:pt x="93009" y="7999"/>
                          <a:pt x="93009" y="7972"/>
                          <a:pt x="93009" y="7945"/>
                        </a:cubicBezTo>
                        <a:cubicBezTo>
                          <a:pt x="93009" y="7925"/>
                          <a:pt x="93036" y="7906"/>
                          <a:pt x="93061" y="7906"/>
                        </a:cubicBezTo>
                        <a:cubicBezTo>
                          <a:pt x="93072" y="7906"/>
                          <a:pt x="93082" y="7910"/>
                          <a:pt x="93090" y="7917"/>
                        </a:cubicBezTo>
                        <a:cubicBezTo>
                          <a:pt x="93117" y="7863"/>
                          <a:pt x="93171" y="7836"/>
                          <a:pt x="93226" y="7809"/>
                        </a:cubicBezTo>
                        <a:lnTo>
                          <a:pt x="93280" y="7809"/>
                        </a:lnTo>
                        <a:cubicBezTo>
                          <a:pt x="93280" y="7782"/>
                          <a:pt x="93280" y="7755"/>
                          <a:pt x="93280" y="7728"/>
                        </a:cubicBezTo>
                        <a:cubicBezTo>
                          <a:pt x="93280" y="7687"/>
                          <a:pt x="93314" y="7667"/>
                          <a:pt x="93348" y="7667"/>
                        </a:cubicBezTo>
                        <a:cubicBezTo>
                          <a:pt x="93381" y="7667"/>
                          <a:pt x="93415" y="7687"/>
                          <a:pt x="93415" y="7728"/>
                        </a:cubicBezTo>
                        <a:cubicBezTo>
                          <a:pt x="93415" y="7829"/>
                          <a:pt x="93461" y="7976"/>
                          <a:pt x="93540" y="7976"/>
                        </a:cubicBezTo>
                        <a:cubicBezTo>
                          <a:pt x="93567" y="7976"/>
                          <a:pt x="93598" y="7959"/>
                          <a:pt x="93632" y="7917"/>
                        </a:cubicBezTo>
                        <a:cubicBezTo>
                          <a:pt x="93687" y="7809"/>
                          <a:pt x="93741" y="7728"/>
                          <a:pt x="93822" y="7619"/>
                        </a:cubicBezTo>
                        <a:cubicBezTo>
                          <a:pt x="93876" y="7538"/>
                          <a:pt x="93931" y="7429"/>
                          <a:pt x="94012" y="7348"/>
                        </a:cubicBezTo>
                        <a:cubicBezTo>
                          <a:pt x="94030" y="7312"/>
                          <a:pt x="94060" y="7297"/>
                          <a:pt x="94090" y="7297"/>
                        </a:cubicBezTo>
                        <a:cubicBezTo>
                          <a:pt x="94151" y="7297"/>
                          <a:pt x="94211" y="7357"/>
                          <a:pt x="94175" y="7429"/>
                        </a:cubicBezTo>
                        <a:cubicBezTo>
                          <a:pt x="94148" y="7511"/>
                          <a:pt x="94175" y="7592"/>
                          <a:pt x="94256" y="7619"/>
                        </a:cubicBezTo>
                        <a:cubicBezTo>
                          <a:pt x="94275" y="7632"/>
                          <a:pt x="94294" y="7637"/>
                          <a:pt x="94313" y="7637"/>
                        </a:cubicBezTo>
                        <a:cubicBezTo>
                          <a:pt x="94374" y="7637"/>
                          <a:pt x="94432" y="7579"/>
                          <a:pt x="94473" y="7538"/>
                        </a:cubicBezTo>
                        <a:cubicBezTo>
                          <a:pt x="94636" y="7348"/>
                          <a:pt x="94772" y="7158"/>
                          <a:pt x="94853" y="6914"/>
                        </a:cubicBezTo>
                        <a:cubicBezTo>
                          <a:pt x="94871" y="6887"/>
                          <a:pt x="94904" y="6875"/>
                          <a:pt x="94938" y="6875"/>
                        </a:cubicBezTo>
                        <a:cubicBezTo>
                          <a:pt x="95007" y="6875"/>
                          <a:pt x="95079" y="6923"/>
                          <a:pt x="95043" y="6995"/>
                        </a:cubicBezTo>
                        <a:cubicBezTo>
                          <a:pt x="95016" y="7077"/>
                          <a:pt x="95043" y="7131"/>
                          <a:pt x="95097" y="7185"/>
                        </a:cubicBezTo>
                        <a:cubicBezTo>
                          <a:pt x="95138" y="7212"/>
                          <a:pt x="95178" y="7226"/>
                          <a:pt x="95219" y="7226"/>
                        </a:cubicBezTo>
                        <a:cubicBezTo>
                          <a:pt x="95260" y="7226"/>
                          <a:pt x="95300" y="7212"/>
                          <a:pt x="95341" y="7185"/>
                        </a:cubicBezTo>
                        <a:cubicBezTo>
                          <a:pt x="95531" y="7077"/>
                          <a:pt x="95558" y="6860"/>
                          <a:pt x="95612" y="6670"/>
                        </a:cubicBezTo>
                        <a:cubicBezTo>
                          <a:pt x="95612" y="6616"/>
                          <a:pt x="95653" y="6588"/>
                          <a:pt x="95697" y="6588"/>
                        </a:cubicBezTo>
                        <a:cubicBezTo>
                          <a:pt x="95741" y="6588"/>
                          <a:pt x="95789" y="6616"/>
                          <a:pt x="95802" y="6670"/>
                        </a:cubicBezTo>
                        <a:cubicBezTo>
                          <a:pt x="95824" y="6797"/>
                          <a:pt x="95945" y="6842"/>
                          <a:pt x="96062" y="6842"/>
                        </a:cubicBezTo>
                        <a:cubicBezTo>
                          <a:pt x="96094" y="6842"/>
                          <a:pt x="96126" y="6838"/>
                          <a:pt x="96155" y="6833"/>
                        </a:cubicBezTo>
                        <a:cubicBezTo>
                          <a:pt x="96372" y="6751"/>
                          <a:pt x="96480" y="6534"/>
                          <a:pt x="96589" y="6344"/>
                        </a:cubicBezTo>
                        <a:cubicBezTo>
                          <a:pt x="96602" y="6304"/>
                          <a:pt x="96636" y="6283"/>
                          <a:pt x="96670" y="6283"/>
                        </a:cubicBezTo>
                        <a:cubicBezTo>
                          <a:pt x="96704" y="6283"/>
                          <a:pt x="96738" y="6304"/>
                          <a:pt x="96752" y="6344"/>
                        </a:cubicBezTo>
                        <a:cubicBezTo>
                          <a:pt x="96806" y="6371"/>
                          <a:pt x="96806" y="6399"/>
                          <a:pt x="96806" y="6426"/>
                        </a:cubicBezTo>
                        <a:cubicBezTo>
                          <a:pt x="96806" y="6643"/>
                          <a:pt x="96779" y="6833"/>
                          <a:pt x="96779" y="7050"/>
                        </a:cubicBezTo>
                        <a:cubicBezTo>
                          <a:pt x="96724" y="7863"/>
                          <a:pt x="96643" y="8704"/>
                          <a:pt x="96589" y="9545"/>
                        </a:cubicBezTo>
                        <a:cubicBezTo>
                          <a:pt x="96562" y="9952"/>
                          <a:pt x="96535" y="10359"/>
                          <a:pt x="96480" y="10765"/>
                        </a:cubicBezTo>
                        <a:lnTo>
                          <a:pt x="96480" y="10901"/>
                        </a:lnTo>
                        <a:cubicBezTo>
                          <a:pt x="96724" y="10847"/>
                          <a:pt x="96914" y="10657"/>
                          <a:pt x="96969" y="10386"/>
                        </a:cubicBezTo>
                        <a:cubicBezTo>
                          <a:pt x="96969" y="10359"/>
                          <a:pt x="96969" y="10331"/>
                          <a:pt x="96996" y="10331"/>
                        </a:cubicBezTo>
                        <a:cubicBezTo>
                          <a:pt x="97023" y="10250"/>
                          <a:pt x="97023" y="10169"/>
                          <a:pt x="96996" y="10087"/>
                        </a:cubicBezTo>
                        <a:lnTo>
                          <a:pt x="96996" y="9708"/>
                        </a:lnTo>
                        <a:lnTo>
                          <a:pt x="96996" y="9328"/>
                        </a:lnTo>
                        <a:cubicBezTo>
                          <a:pt x="96996" y="9192"/>
                          <a:pt x="97023" y="9084"/>
                          <a:pt x="97050" y="8948"/>
                        </a:cubicBezTo>
                        <a:cubicBezTo>
                          <a:pt x="97064" y="8935"/>
                          <a:pt x="97084" y="8928"/>
                          <a:pt x="97101" y="8928"/>
                        </a:cubicBezTo>
                        <a:cubicBezTo>
                          <a:pt x="97118" y="8928"/>
                          <a:pt x="97131" y="8935"/>
                          <a:pt x="97131" y="8948"/>
                        </a:cubicBezTo>
                        <a:cubicBezTo>
                          <a:pt x="97186" y="9084"/>
                          <a:pt x="97213" y="9219"/>
                          <a:pt x="97186" y="9355"/>
                        </a:cubicBezTo>
                        <a:lnTo>
                          <a:pt x="97186" y="9762"/>
                        </a:lnTo>
                        <a:lnTo>
                          <a:pt x="97186" y="10169"/>
                        </a:lnTo>
                        <a:cubicBezTo>
                          <a:pt x="97186" y="10223"/>
                          <a:pt x="97186" y="10304"/>
                          <a:pt x="97158" y="10359"/>
                        </a:cubicBezTo>
                        <a:cubicBezTo>
                          <a:pt x="97158" y="10359"/>
                          <a:pt x="97158" y="10359"/>
                          <a:pt x="97158" y="10386"/>
                        </a:cubicBezTo>
                        <a:cubicBezTo>
                          <a:pt x="97213" y="10820"/>
                          <a:pt x="97294" y="11254"/>
                          <a:pt x="97348" y="11688"/>
                        </a:cubicBezTo>
                        <a:cubicBezTo>
                          <a:pt x="97348" y="11823"/>
                          <a:pt x="97375" y="11986"/>
                          <a:pt x="97430" y="12122"/>
                        </a:cubicBezTo>
                        <a:cubicBezTo>
                          <a:pt x="97457" y="12149"/>
                          <a:pt x="97457" y="12203"/>
                          <a:pt x="97484" y="12230"/>
                        </a:cubicBezTo>
                        <a:cubicBezTo>
                          <a:pt x="97484" y="12176"/>
                          <a:pt x="97457" y="12149"/>
                          <a:pt x="97484" y="12095"/>
                        </a:cubicBezTo>
                        <a:lnTo>
                          <a:pt x="97484" y="11959"/>
                        </a:lnTo>
                        <a:lnTo>
                          <a:pt x="97484" y="11661"/>
                        </a:lnTo>
                        <a:cubicBezTo>
                          <a:pt x="97484" y="11633"/>
                          <a:pt x="97484" y="11606"/>
                          <a:pt x="97511" y="11606"/>
                        </a:cubicBezTo>
                        <a:cubicBezTo>
                          <a:pt x="97525" y="11593"/>
                          <a:pt x="97531" y="11586"/>
                          <a:pt x="97538" y="11586"/>
                        </a:cubicBezTo>
                        <a:cubicBezTo>
                          <a:pt x="97545" y="11586"/>
                          <a:pt x="97552" y="11593"/>
                          <a:pt x="97565" y="11606"/>
                        </a:cubicBezTo>
                        <a:cubicBezTo>
                          <a:pt x="97592" y="11606"/>
                          <a:pt x="97592" y="11633"/>
                          <a:pt x="97620" y="11661"/>
                        </a:cubicBezTo>
                        <a:cubicBezTo>
                          <a:pt x="97647" y="11742"/>
                          <a:pt x="97647" y="11850"/>
                          <a:pt x="97647" y="11959"/>
                        </a:cubicBezTo>
                        <a:cubicBezTo>
                          <a:pt x="97647" y="12013"/>
                          <a:pt x="97647" y="12067"/>
                          <a:pt x="97647" y="12122"/>
                        </a:cubicBezTo>
                        <a:cubicBezTo>
                          <a:pt x="97647" y="12149"/>
                          <a:pt x="97647" y="12203"/>
                          <a:pt x="97620" y="12257"/>
                        </a:cubicBezTo>
                        <a:cubicBezTo>
                          <a:pt x="97606" y="12271"/>
                          <a:pt x="97592" y="12278"/>
                          <a:pt x="97579" y="12278"/>
                        </a:cubicBezTo>
                        <a:cubicBezTo>
                          <a:pt x="97565" y="12278"/>
                          <a:pt x="97552" y="12271"/>
                          <a:pt x="97539" y="12258"/>
                        </a:cubicBezTo>
                        <a:lnTo>
                          <a:pt x="97539" y="12258"/>
                        </a:lnTo>
                        <a:cubicBezTo>
                          <a:pt x="97558" y="12277"/>
                          <a:pt x="97590" y="12296"/>
                          <a:pt x="97627" y="12296"/>
                        </a:cubicBezTo>
                        <a:cubicBezTo>
                          <a:pt x="97642" y="12296"/>
                          <a:pt x="97658" y="12292"/>
                          <a:pt x="97674" y="12284"/>
                        </a:cubicBezTo>
                        <a:cubicBezTo>
                          <a:pt x="97782" y="12284"/>
                          <a:pt x="97837" y="12149"/>
                          <a:pt x="97864" y="12040"/>
                        </a:cubicBezTo>
                        <a:cubicBezTo>
                          <a:pt x="97918" y="11878"/>
                          <a:pt x="97945" y="11688"/>
                          <a:pt x="97999" y="11525"/>
                        </a:cubicBezTo>
                        <a:cubicBezTo>
                          <a:pt x="98162" y="10765"/>
                          <a:pt x="98271" y="9979"/>
                          <a:pt x="98325" y="9219"/>
                        </a:cubicBezTo>
                        <a:cubicBezTo>
                          <a:pt x="98325" y="9165"/>
                          <a:pt x="98379" y="9111"/>
                          <a:pt x="98433" y="9111"/>
                        </a:cubicBezTo>
                        <a:cubicBezTo>
                          <a:pt x="98677" y="9111"/>
                          <a:pt x="98786" y="8840"/>
                          <a:pt x="98786" y="8650"/>
                        </a:cubicBezTo>
                        <a:lnTo>
                          <a:pt x="98786" y="8243"/>
                        </a:lnTo>
                        <a:cubicBezTo>
                          <a:pt x="98786" y="8134"/>
                          <a:pt x="98813" y="8026"/>
                          <a:pt x="98840" y="7917"/>
                        </a:cubicBezTo>
                        <a:cubicBezTo>
                          <a:pt x="98922" y="7700"/>
                          <a:pt x="99030" y="7483"/>
                          <a:pt x="99084" y="7266"/>
                        </a:cubicBezTo>
                        <a:cubicBezTo>
                          <a:pt x="99166" y="7050"/>
                          <a:pt x="99139" y="6778"/>
                          <a:pt x="99003" y="6588"/>
                        </a:cubicBezTo>
                        <a:cubicBezTo>
                          <a:pt x="98936" y="6500"/>
                          <a:pt x="98834" y="6411"/>
                          <a:pt x="98710" y="6411"/>
                        </a:cubicBezTo>
                        <a:cubicBezTo>
                          <a:pt x="98682" y="6411"/>
                          <a:pt x="98653" y="6416"/>
                          <a:pt x="98623" y="6426"/>
                        </a:cubicBezTo>
                        <a:cubicBezTo>
                          <a:pt x="98601" y="6440"/>
                          <a:pt x="98578" y="6447"/>
                          <a:pt x="98555" y="6447"/>
                        </a:cubicBezTo>
                        <a:cubicBezTo>
                          <a:pt x="98493" y="6447"/>
                          <a:pt x="98441" y="6397"/>
                          <a:pt x="98460" y="6317"/>
                        </a:cubicBezTo>
                        <a:cubicBezTo>
                          <a:pt x="98542" y="6127"/>
                          <a:pt x="98596" y="5910"/>
                          <a:pt x="98596" y="5720"/>
                        </a:cubicBezTo>
                        <a:cubicBezTo>
                          <a:pt x="98623" y="5531"/>
                          <a:pt x="98569" y="5368"/>
                          <a:pt x="98460" y="5232"/>
                        </a:cubicBezTo>
                        <a:cubicBezTo>
                          <a:pt x="98382" y="5170"/>
                          <a:pt x="98241" y="5107"/>
                          <a:pt x="98114" y="5107"/>
                        </a:cubicBezTo>
                        <a:cubicBezTo>
                          <a:pt x="98021" y="5107"/>
                          <a:pt x="97937" y="5140"/>
                          <a:pt x="97891" y="5232"/>
                        </a:cubicBezTo>
                        <a:cubicBezTo>
                          <a:pt x="97864" y="5276"/>
                          <a:pt x="97827" y="5295"/>
                          <a:pt x="97790" y="5295"/>
                        </a:cubicBezTo>
                        <a:cubicBezTo>
                          <a:pt x="97715" y="5295"/>
                          <a:pt x="97646" y="5215"/>
                          <a:pt x="97701" y="5124"/>
                        </a:cubicBezTo>
                        <a:lnTo>
                          <a:pt x="97728" y="5069"/>
                        </a:lnTo>
                        <a:cubicBezTo>
                          <a:pt x="98008" y="4630"/>
                          <a:pt x="97640" y="4161"/>
                          <a:pt x="97221" y="4161"/>
                        </a:cubicBezTo>
                        <a:cubicBezTo>
                          <a:pt x="97071" y="4161"/>
                          <a:pt x="96915" y="4221"/>
                          <a:pt x="96779" y="4364"/>
                        </a:cubicBezTo>
                        <a:cubicBezTo>
                          <a:pt x="96779" y="4391"/>
                          <a:pt x="96724" y="4391"/>
                          <a:pt x="96697" y="4391"/>
                        </a:cubicBezTo>
                        <a:cubicBezTo>
                          <a:pt x="96686" y="4399"/>
                          <a:pt x="96674" y="4402"/>
                          <a:pt x="96663" y="4402"/>
                        </a:cubicBezTo>
                        <a:cubicBezTo>
                          <a:pt x="96590" y="4402"/>
                          <a:pt x="96522" y="4272"/>
                          <a:pt x="96616" y="4201"/>
                        </a:cubicBezTo>
                        <a:cubicBezTo>
                          <a:pt x="96779" y="4093"/>
                          <a:pt x="96806" y="3822"/>
                          <a:pt x="96616" y="3686"/>
                        </a:cubicBezTo>
                        <a:cubicBezTo>
                          <a:pt x="96584" y="3654"/>
                          <a:pt x="96552" y="3639"/>
                          <a:pt x="96520" y="3639"/>
                        </a:cubicBezTo>
                        <a:cubicBezTo>
                          <a:pt x="96470" y="3639"/>
                          <a:pt x="96421" y="3675"/>
                          <a:pt x="96372" y="3740"/>
                        </a:cubicBezTo>
                        <a:cubicBezTo>
                          <a:pt x="96291" y="3849"/>
                          <a:pt x="96236" y="3957"/>
                          <a:pt x="96209" y="4093"/>
                        </a:cubicBezTo>
                        <a:cubicBezTo>
                          <a:pt x="96186" y="4138"/>
                          <a:pt x="96140" y="4160"/>
                          <a:pt x="96098" y="4160"/>
                        </a:cubicBezTo>
                        <a:cubicBezTo>
                          <a:pt x="96039" y="4160"/>
                          <a:pt x="95988" y="4118"/>
                          <a:pt x="96019" y="4039"/>
                        </a:cubicBezTo>
                        <a:cubicBezTo>
                          <a:pt x="96128" y="3659"/>
                          <a:pt x="96155" y="3252"/>
                          <a:pt x="96128" y="2872"/>
                        </a:cubicBezTo>
                        <a:cubicBezTo>
                          <a:pt x="96101" y="2791"/>
                          <a:pt x="96101" y="2655"/>
                          <a:pt x="95992" y="2655"/>
                        </a:cubicBezTo>
                        <a:cubicBezTo>
                          <a:pt x="95911" y="2683"/>
                          <a:pt x="95829" y="2737"/>
                          <a:pt x="95775" y="2818"/>
                        </a:cubicBezTo>
                        <a:cubicBezTo>
                          <a:pt x="95694" y="2900"/>
                          <a:pt x="95640" y="2981"/>
                          <a:pt x="95585" y="3062"/>
                        </a:cubicBezTo>
                        <a:cubicBezTo>
                          <a:pt x="95477" y="3252"/>
                          <a:pt x="95423" y="3469"/>
                          <a:pt x="95395" y="3686"/>
                        </a:cubicBezTo>
                        <a:cubicBezTo>
                          <a:pt x="95368" y="3930"/>
                          <a:pt x="95368" y="4147"/>
                          <a:pt x="95341" y="4391"/>
                        </a:cubicBezTo>
                        <a:cubicBezTo>
                          <a:pt x="95341" y="4418"/>
                          <a:pt x="95314" y="4432"/>
                          <a:pt x="95287" y="4432"/>
                        </a:cubicBezTo>
                        <a:cubicBezTo>
                          <a:pt x="95260" y="4432"/>
                          <a:pt x="95233" y="4418"/>
                          <a:pt x="95233" y="4391"/>
                        </a:cubicBezTo>
                        <a:cubicBezTo>
                          <a:pt x="95206" y="4229"/>
                          <a:pt x="95178" y="4066"/>
                          <a:pt x="95206" y="3876"/>
                        </a:cubicBezTo>
                        <a:cubicBezTo>
                          <a:pt x="95178" y="3876"/>
                          <a:pt x="95151" y="3849"/>
                          <a:pt x="95178" y="3822"/>
                        </a:cubicBezTo>
                        <a:cubicBezTo>
                          <a:pt x="95178" y="3768"/>
                          <a:pt x="95206" y="3713"/>
                          <a:pt x="95206" y="3632"/>
                        </a:cubicBezTo>
                        <a:lnTo>
                          <a:pt x="95206" y="3578"/>
                        </a:lnTo>
                        <a:cubicBezTo>
                          <a:pt x="95233" y="3551"/>
                          <a:pt x="95233" y="3496"/>
                          <a:pt x="95206" y="3469"/>
                        </a:cubicBezTo>
                        <a:cubicBezTo>
                          <a:pt x="95206" y="3388"/>
                          <a:pt x="95151" y="3306"/>
                          <a:pt x="95070" y="3279"/>
                        </a:cubicBezTo>
                        <a:cubicBezTo>
                          <a:pt x="95058" y="3276"/>
                          <a:pt x="95047" y="3275"/>
                          <a:pt x="95036" y="3275"/>
                        </a:cubicBezTo>
                        <a:cubicBezTo>
                          <a:pt x="94944" y="3275"/>
                          <a:pt x="94874" y="3367"/>
                          <a:pt x="94826" y="3415"/>
                        </a:cubicBezTo>
                        <a:cubicBezTo>
                          <a:pt x="94772" y="3496"/>
                          <a:pt x="94717" y="3605"/>
                          <a:pt x="94690" y="3686"/>
                        </a:cubicBezTo>
                        <a:cubicBezTo>
                          <a:pt x="94677" y="3737"/>
                          <a:pt x="94634" y="3764"/>
                          <a:pt x="94592" y="3764"/>
                        </a:cubicBezTo>
                        <a:cubicBezTo>
                          <a:pt x="94546" y="3764"/>
                          <a:pt x="94500" y="3731"/>
                          <a:pt x="94500" y="3659"/>
                        </a:cubicBezTo>
                        <a:cubicBezTo>
                          <a:pt x="94500" y="3496"/>
                          <a:pt x="94473" y="3361"/>
                          <a:pt x="94446" y="3198"/>
                        </a:cubicBezTo>
                        <a:cubicBezTo>
                          <a:pt x="94419" y="3062"/>
                          <a:pt x="94365" y="2927"/>
                          <a:pt x="94310" y="2791"/>
                        </a:cubicBezTo>
                        <a:cubicBezTo>
                          <a:pt x="94286" y="2754"/>
                          <a:pt x="94273" y="2740"/>
                          <a:pt x="94260" y="2740"/>
                        </a:cubicBezTo>
                        <a:cubicBezTo>
                          <a:pt x="94245" y="2740"/>
                          <a:pt x="94232" y="2761"/>
                          <a:pt x="94202" y="2791"/>
                        </a:cubicBezTo>
                        <a:cubicBezTo>
                          <a:pt x="94175" y="2845"/>
                          <a:pt x="94121" y="2900"/>
                          <a:pt x="94093" y="2954"/>
                        </a:cubicBezTo>
                        <a:cubicBezTo>
                          <a:pt x="94012" y="3062"/>
                          <a:pt x="93958" y="3198"/>
                          <a:pt x="93904" y="3334"/>
                        </a:cubicBezTo>
                        <a:cubicBezTo>
                          <a:pt x="93892" y="3391"/>
                          <a:pt x="93857" y="3414"/>
                          <a:pt x="93820" y="3414"/>
                        </a:cubicBezTo>
                        <a:cubicBezTo>
                          <a:pt x="93768" y="3414"/>
                          <a:pt x="93714" y="3369"/>
                          <a:pt x="93714" y="3306"/>
                        </a:cubicBezTo>
                        <a:cubicBezTo>
                          <a:pt x="93687" y="3089"/>
                          <a:pt x="93605" y="2872"/>
                          <a:pt x="93497" y="2683"/>
                        </a:cubicBezTo>
                        <a:cubicBezTo>
                          <a:pt x="93430" y="2570"/>
                          <a:pt x="93270" y="2384"/>
                          <a:pt x="93124" y="2384"/>
                        </a:cubicBezTo>
                        <a:cubicBezTo>
                          <a:pt x="93094" y="2384"/>
                          <a:pt x="93064" y="2392"/>
                          <a:pt x="93036" y="2411"/>
                        </a:cubicBezTo>
                        <a:cubicBezTo>
                          <a:pt x="92954" y="2493"/>
                          <a:pt x="92900" y="2574"/>
                          <a:pt x="92873" y="2683"/>
                        </a:cubicBezTo>
                        <a:cubicBezTo>
                          <a:pt x="92846" y="2791"/>
                          <a:pt x="92819" y="2900"/>
                          <a:pt x="92819" y="3035"/>
                        </a:cubicBezTo>
                        <a:cubicBezTo>
                          <a:pt x="92792" y="3144"/>
                          <a:pt x="92792" y="3252"/>
                          <a:pt x="92819" y="3361"/>
                        </a:cubicBezTo>
                        <a:cubicBezTo>
                          <a:pt x="92819" y="3496"/>
                          <a:pt x="92846" y="3605"/>
                          <a:pt x="92873" y="3713"/>
                        </a:cubicBezTo>
                        <a:cubicBezTo>
                          <a:pt x="92873" y="3758"/>
                          <a:pt x="92840" y="3778"/>
                          <a:pt x="92801" y="3778"/>
                        </a:cubicBezTo>
                        <a:cubicBezTo>
                          <a:pt x="92770" y="3778"/>
                          <a:pt x="92735" y="3765"/>
                          <a:pt x="92710" y="3740"/>
                        </a:cubicBezTo>
                        <a:cubicBezTo>
                          <a:pt x="92683" y="3686"/>
                          <a:pt x="92629" y="3632"/>
                          <a:pt x="92629" y="3551"/>
                        </a:cubicBezTo>
                        <a:cubicBezTo>
                          <a:pt x="92613" y="3543"/>
                          <a:pt x="92597" y="3539"/>
                          <a:pt x="92582" y="3539"/>
                        </a:cubicBezTo>
                        <a:cubicBezTo>
                          <a:pt x="92545" y="3539"/>
                          <a:pt x="92512" y="3558"/>
                          <a:pt x="92493" y="3578"/>
                        </a:cubicBezTo>
                        <a:cubicBezTo>
                          <a:pt x="92475" y="3605"/>
                          <a:pt x="92448" y="3617"/>
                          <a:pt x="92421" y="3617"/>
                        </a:cubicBezTo>
                        <a:cubicBezTo>
                          <a:pt x="92367" y="3617"/>
                          <a:pt x="92312" y="3569"/>
                          <a:pt x="92330" y="3496"/>
                        </a:cubicBezTo>
                        <a:cubicBezTo>
                          <a:pt x="92389" y="3399"/>
                          <a:pt x="92294" y="3316"/>
                          <a:pt x="92206" y="3316"/>
                        </a:cubicBezTo>
                        <a:cubicBezTo>
                          <a:pt x="92171" y="3316"/>
                          <a:pt x="92137" y="3330"/>
                          <a:pt x="92113" y="3361"/>
                        </a:cubicBezTo>
                        <a:cubicBezTo>
                          <a:pt x="92090" y="3384"/>
                          <a:pt x="92063" y="3394"/>
                          <a:pt x="92039" y="3394"/>
                        </a:cubicBezTo>
                        <a:cubicBezTo>
                          <a:pt x="91980" y="3394"/>
                          <a:pt x="91932" y="3337"/>
                          <a:pt x="91951" y="3279"/>
                        </a:cubicBezTo>
                        <a:cubicBezTo>
                          <a:pt x="91978" y="3225"/>
                          <a:pt x="91951" y="3144"/>
                          <a:pt x="91896" y="3117"/>
                        </a:cubicBezTo>
                        <a:cubicBezTo>
                          <a:pt x="91856" y="3103"/>
                          <a:pt x="91815" y="3096"/>
                          <a:pt x="91774" y="3096"/>
                        </a:cubicBezTo>
                        <a:cubicBezTo>
                          <a:pt x="91734" y="3096"/>
                          <a:pt x="91693" y="3103"/>
                          <a:pt x="91652" y="3117"/>
                        </a:cubicBezTo>
                        <a:cubicBezTo>
                          <a:pt x="91517" y="3225"/>
                          <a:pt x="91408" y="3388"/>
                          <a:pt x="91381" y="3551"/>
                        </a:cubicBezTo>
                        <a:cubicBezTo>
                          <a:pt x="91359" y="3605"/>
                          <a:pt x="91320" y="3629"/>
                          <a:pt x="91282" y="3629"/>
                        </a:cubicBezTo>
                        <a:cubicBezTo>
                          <a:pt x="91226" y="3629"/>
                          <a:pt x="91175" y="3577"/>
                          <a:pt x="91191" y="3496"/>
                        </a:cubicBezTo>
                        <a:cubicBezTo>
                          <a:pt x="91245" y="3306"/>
                          <a:pt x="91245" y="3089"/>
                          <a:pt x="91191" y="2900"/>
                        </a:cubicBezTo>
                        <a:cubicBezTo>
                          <a:pt x="91191" y="2845"/>
                          <a:pt x="91191" y="2818"/>
                          <a:pt x="91164" y="2791"/>
                        </a:cubicBezTo>
                        <a:lnTo>
                          <a:pt x="91164" y="2737"/>
                        </a:lnTo>
                        <a:cubicBezTo>
                          <a:pt x="91164" y="2710"/>
                          <a:pt x="91191" y="2655"/>
                          <a:pt x="91137" y="2628"/>
                        </a:cubicBezTo>
                        <a:cubicBezTo>
                          <a:pt x="91131" y="2625"/>
                          <a:pt x="91124" y="2624"/>
                          <a:pt x="91117" y="2624"/>
                        </a:cubicBezTo>
                        <a:cubicBezTo>
                          <a:pt x="91060" y="2624"/>
                          <a:pt x="90971" y="2713"/>
                          <a:pt x="90947" y="2737"/>
                        </a:cubicBezTo>
                        <a:cubicBezTo>
                          <a:pt x="90839" y="2845"/>
                          <a:pt x="90757" y="2981"/>
                          <a:pt x="90703" y="3117"/>
                        </a:cubicBezTo>
                        <a:cubicBezTo>
                          <a:pt x="90649" y="3279"/>
                          <a:pt x="90622" y="3442"/>
                          <a:pt x="90567" y="3605"/>
                        </a:cubicBezTo>
                        <a:cubicBezTo>
                          <a:pt x="90555" y="3643"/>
                          <a:pt x="90519" y="3663"/>
                          <a:pt x="90484" y="3663"/>
                        </a:cubicBezTo>
                        <a:cubicBezTo>
                          <a:pt x="90444" y="3663"/>
                          <a:pt x="90405" y="3636"/>
                          <a:pt x="90405" y="3578"/>
                        </a:cubicBezTo>
                        <a:cubicBezTo>
                          <a:pt x="90378" y="3496"/>
                          <a:pt x="90378" y="3415"/>
                          <a:pt x="90350" y="3334"/>
                        </a:cubicBezTo>
                        <a:cubicBezTo>
                          <a:pt x="90350" y="3252"/>
                          <a:pt x="90323" y="3198"/>
                          <a:pt x="90296" y="3117"/>
                        </a:cubicBezTo>
                        <a:cubicBezTo>
                          <a:pt x="90296" y="3198"/>
                          <a:pt x="90269" y="3252"/>
                          <a:pt x="90269" y="3334"/>
                        </a:cubicBezTo>
                        <a:lnTo>
                          <a:pt x="90269" y="3388"/>
                        </a:lnTo>
                        <a:lnTo>
                          <a:pt x="90269" y="3822"/>
                        </a:lnTo>
                        <a:cubicBezTo>
                          <a:pt x="90269" y="3862"/>
                          <a:pt x="90235" y="3883"/>
                          <a:pt x="90201" y="3883"/>
                        </a:cubicBezTo>
                        <a:cubicBezTo>
                          <a:pt x="90167" y="3883"/>
                          <a:pt x="90133" y="3862"/>
                          <a:pt x="90133" y="3822"/>
                        </a:cubicBezTo>
                        <a:cubicBezTo>
                          <a:pt x="90106" y="3713"/>
                          <a:pt x="90106" y="3578"/>
                          <a:pt x="90106" y="3469"/>
                        </a:cubicBezTo>
                        <a:cubicBezTo>
                          <a:pt x="90106" y="3388"/>
                          <a:pt x="90106" y="3306"/>
                          <a:pt x="90106" y="3225"/>
                        </a:cubicBezTo>
                        <a:cubicBezTo>
                          <a:pt x="90133" y="3171"/>
                          <a:pt x="90133" y="3117"/>
                          <a:pt x="90161" y="3062"/>
                        </a:cubicBezTo>
                        <a:cubicBezTo>
                          <a:pt x="90161" y="3062"/>
                          <a:pt x="90161" y="3035"/>
                          <a:pt x="90161" y="3008"/>
                        </a:cubicBezTo>
                        <a:cubicBezTo>
                          <a:pt x="90161" y="2954"/>
                          <a:pt x="90113" y="2927"/>
                          <a:pt x="90066" y="2927"/>
                        </a:cubicBezTo>
                        <a:cubicBezTo>
                          <a:pt x="90018" y="2927"/>
                          <a:pt x="89971" y="2954"/>
                          <a:pt x="89971" y="3008"/>
                        </a:cubicBezTo>
                        <a:cubicBezTo>
                          <a:pt x="89971" y="3075"/>
                          <a:pt x="89916" y="3124"/>
                          <a:pt x="89866" y="3124"/>
                        </a:cubicBezTo>
                        <a:cubicBezTo>
                          <a:pt x="89855" y="3124"/>
                          <a:pt x="89845" y="3121"/>
                          <a:pt x="89835" y="3117"/>
                        </a:cubicBezTo>
                        <a:cubicBezTo>
                          <a:pt x="89808" y="3089"/>
                          <a:pt x="89781" y="3062"/>
                          <a:pt x="89781" y="3008"/>
                        </a:cubicBezTo>
                        <a:cubicBezTo>
                          <a:pt x="89808" y="2818"/>
                          <a:pt x="89727" y="2601"/>
                          <a:pt x="89537" y="2466"/>
                        </a:cubicBezTo>
                        <a:cubicBezTo>
                          <a:pt x="89517" y="2446"/>
                          <a:pt x="89485" y="2427"/>
                          <a:pt x="89458" y="2427"/>
                        </a:cubicBezTo>
                        <a:cubicBezTo>
                          <a:pt x="89446" y="2427"/>
                          <a:pt x="89436" y="2431"/>
                          <a:pt x="89428" y="2438"/>
                        </a:cubicBezTo>
                        <a:cubicBezTo>
                          <a:pt x="89374" y="2493"/>
                          <a:pt x="89347" y="2547"/>
                          <a:pt x="89320" y="2601"/>
                        </a:cubicBezTo>
                        <a:cubicBezTo>
                          <a:pt x="89265" y="2710"/>
                          <a:pt x="89238" y="2818"/>
                          <a:pt x="89184" y="2927"/>
                        </a:cubicBezTo>
                        <a:cubicBezTo>
                          <a:pt x="89172" y="2974"/>
                          <a:pt x="89134" y="2996"/>
                          <a:pt x="89095" y="2996"/>
                        </a:cubicBezTo>
                        <a:cubicBezTo>
                          <a:pt x="89046" y="2996"/>
                          <a:pt x="88994" y="2960"/>
                          <a:pt x="88994" y="2900"/>
                        </a:cubicBezTo>
                        <a:cubicBezTo>
                          <a:pt x="88994" y="2683"/>
                          <a:pt x="88994" y="2438"/>
                          <a:pt x="88967" y="2221"/>
                        </a:cubicBezTo>
                        <a:cubicBezTo>
                          <a:pt x="88967" y="2086"/>
                          <a:pt x="88913" y="1977"/>
                          <a:pt x="88831" y="1869"/>
                        </a:cubicBezTo>
                        <a:cubicBezTo>
                          <a:pt x="88696" y="2059"/>
                          <a:pt x="88614" y="2276"/>
                          <a:pt x="88587" y="2520"/>
                        </a:cubicBezTo>
                        <a:cubicBezTo>
                          <a:pt x="88587" y="2574"/>
                          <a:pt x="88547" y="2601"/>
                          <a:pt x="88506" y="2601"/>
                        </a:cubicBezTo>
                        <a:cubicBezTo>
                          <a:pt x="88465" y="2601"/>
                          <a:pt x="88425" y="2574"/>
                          <a:pt x="88425" y="2520"/>
                        </a:cubicBezTo>
                        <a:cubicBezTo>
                          <a:pt x="88425" y="2411"/>
                          <a:pt x="88397" y="2303"/>
                          <a:pt x="88370" y="2194"/>
                        </a:cubicBezTo>
                        <a:cubicBezTo>
                          <a:pt x="88370" y="2167"/>
                          <a:pt x="88343" y="2140"/>
                          <a:pt x="88316" y="2113"/>
                        </a:cubicBezTo>
                        <a:cubicBezTo>
                          <a:pt x="88306" y="2108"/>
                          <a:pt x="88296" y="2106"/>
                          <a:pt x="88288" y="2106"/>
                        </a:cubicBezTo>
                        <a:cubicBezTo>
                          <a:pt x="88251" y="2106"/>
                          <a:pt x="88230" y="2145"/>
                          <a:pt x="88208" y="2167"/>
                        </a:cubicBezTo>
                        <a:cubicBezTo>
                          <a:pt x="88045" y="2276"/>
                          <a:pt x="87909" y="2438"/>
                          <a:pt x="87801" y="2601"/>
                        </a:cubicBezTo>
                        <a:cubicBezTo>
                          <a:pt x="87801" y="2628"/>
                          <a:pt x="87774" y="2628"/>
                          <a:pt x="87746" y="2628"/>
                        </a:cubicBezTo>
                        <a:cubicBezTo>
                          <a:pt x="87665" y="2683"/>
                          <a:pt x="87611" y="2737"/>
                          <a:pt x="87530" y="2791"/>
                        </a:cubicBezTo>
                        <a:cubicBezTo>
                          <a:pt x="87520" y="2796"/>
                          <a:pt x="87509" y="2798"/>
                          <a:pt x="87499" y="2798"/>
                        </a:cubicBezTo>
                        <a:cubicBezTo>
                          <a:pt x="87450" y="2798"/>
                          <a:pt x="87399" y="2750"/>
                          <a:pt x="87421" y="2683"/>
                        </a:cubicBezTo>
                        <a:cubicBezTo>
                          <a:pt x="87611" y="2493"/>
                          <a:pt x="87774" y="2276"/>
                          <a:pt x="87882" y="2059"/>
                        </a:cubicBezTo>
                        <a:cubicBezTo>
                          <a:pt x="87963" y="1842"/>
                          <a:pt x="87991" y="1625"/>
                          <a:pt x="87963" y="1381"/>
                        </a:cubicBezTo>
                        <a:cubicBezTo>
                          <a:pt x="87936" y="1299"/>
                          <a:pt x="87882" y="1191"/>
                          <a:pt x="87801" y="1137"/>
                        </a:cubicBezTo>
                        <a:cubicBezTo>
                          <a:pt x="87750" y="1103"/>
                          <a:pt x="87690" y="1080"/>
                          <a:pt x="87625" y="1080"/>
                        </a:cubicBezTo>
                        <a:cubicBezTo>
                          <a:pt x="87585" y="1080"/>
                          <a:pt x="87544" y="1089"/>
                          <a:pt x="87502" y="1109"/>
                        </a:cubicBezTo>
                        <a:cubicBezTo>
                          <a:pt x="87285" y="1245"/>
                          <a:pt x="87150" y="1435"/>
                          <a:pt x="87041" y="1679"/>
                        </a:cubicBezTo>
                        <a:cubicBezTo>
                          <a:pt x="86933" y="1896"/>
                          <a:pt x="86879" y="2140"/>
                          <a:pt x="86851" y="2384"/>
                        </a:cubicBezTo>
                        <a:cubicBezTo>
                          <a:pt x="86838" y="2438"/>
                          <a:pt x="86797" y="2466"/>
                          <a:pt x="86756" y="2466"/>
                        </a:cubicBezTo>
                        <a:cubicBezTo>
                          <a:pt x="86716" y="2466"/>
                          <a:pt x="86675" y="2438"/>
                          <a:pt x="86662" y="2384"/>
                        </a:cubicBezTo>
                        <a:cubicBezTo>
                          <a:pt x="86662" y="2194"/>
                          <a:pt x="86634" y="1977"/>
                          <a:pt x="86553" y="1787"/>
                        </a:cubicBezTo>
                        <a:cubicBezTo>
                          <a:pt x="86553" y="1733"/>
                          <a:pt x="86526" y="1706"/>
                          <a:pt x="86499" y="1652"/>
                        </a:cubicBezTo>
                        <a:cubicBezTo>
                          <a:pt x="86485" y="1638"/>
                          <a:pt x="86478" y="1632"/>
                          <a:pt x="86472" y="1632"/>
                        </a:cubicBezTo>
                        <a:cubicBezTo>
                          <a:pt x="86465" y="1632"/>
                          <a:pt x="86458" y="1638"/>
                          <a:pt x="86445" y="1652"/>
                        </a:cubicBezTo>
                        <a:cubicBezTo>
                          <a:pt x="86417" y="1733"/>
                          <a:pt x="86363" y="1815"/>
                          <a:pt x="86363" y="1896"/>
                        </a:cubicBezTo>
                        <a:cubicBezTo>
                          <a:pt x="86255" y="2221"/>
                          <a:pt x="86282" y="2601"/>
                          <a:pt x="86445" y="2927"/>
                        </a:cubicBezTo>
                        <a:cubicBezTo>
                          <a:pt x="86464" y="2984"/>
                          <a:pt x="86415" y="3042"/>
                          <a:pt x="86366" y="3042"/>
                        </a:cubicBezTo>
                        <a:cubicBezTo>
                          <a:pt x="86345" y="3042"/>
                          <a:pt x="86325" y="3032"/>
                          <a:pt x="86309" y="3008"/>
                        </a:cubicBezTo>
                        <a:cubicBezTo>
                          <a:pt x="86146" y="2737"/>
                          <a:pt x="86092" y="2438"/>
                          <a:pt x="86119" y="2113"/>
                        </a:cubicBezTo>
                        <a:cubicBezTo>
                          <a:pt x="86065" y="2004"/>
                          <a:pt x="86038" y="1896"/>
                          <a:pt x="86011" y="1787"/>
                        </a:cubicBezTo>
                        <a:cubicBezTo>
                          <a:pt x="85983" y="1652"/>
                          <a:pt x="85929" y="1570"/>
                          <a:pt x="85821" y="1489"/>
                        </a:cubicBezTo>
                        <a:cubicBezTo>
                          <a:pt x="85798" y="1455"/>
                          <a:pt x="85761" y="1440"/>
                          <a:pt x="85722" y="1440"/>
                        </a:cubicBezTo>
                        <a:cubicBezTo>
                          <a:pt x="85667" y="1440"/>
                          <a:pt x="85608" y="1469"/>
                          <a:pt x="85577" y="1516"/>
                        </a:cubicBezTo>
                        <a:cubicBezTo>
                          <a:pt x="85522" y="1598"/>
                          <a:pt x="85495" y="1679"/>
                          <a:pt x="85387" y="1706"/>
                        </a:cubicBezTo>
                        <a:cubicBezTo>
                          <a:pt x="85377" y="1711"/>
                          <a:pt x="85367" y="1713"/>
                          <a:pt x="85357" y="1713"/>
                        </a:cubicBezTo>
                        <a:cubicBezTo>
                          <a:pt x="85313" y="1713"/>
                          <a:pt x="85273" y="1669"/>
                          <a:pt x="85251" y="1625"/>
                        </a:cubicBezTo>
                        <a:cubicBezTo>
                          <a:pt x="85251" y="1462"/>
                          <a:pt x="85251" y="1326"/>
                          <a:pt x="85224" y="1164"/>
                        </a:cubicBezTo>
                        <a:cubicBezTo>
                          <a:pt x="85199" y="1114"/>
                          <a:pt x="85174" y="859"/>
                          <a:pt x="85087" y="859"/>
                        </a:cubicBezTo>
                        <a:cubicBezTo>
                          <a:pt x="85079" y="859"/>
                          <a:pt x="85070" y="861"/>
                          <a:pt x="85061" y="865"/>
                        </a:cubicBezTo>
                        <a:cubicBezTo>
                          <a:pt x="84953" y="920"/>
                          <a:pt x="84926" y="1109"/>
                          <a:pt x="84926" y="1191"/>
                        </a:cubicBezTo>
                        <a:cubicBezTo>
                          <a:pt x="84926" y="1353"/>
                          <a:pt x="84926" y="1489"/>
                          <a:pt x="84953" y="1625"/>
                        </a:cubicBezTo>
                        <a:cubicBezTo>
                          <a:pt x="84970" y="1693"/>
                          <a:pt x="84902" y="1750"/>
                          <a:pt x="84842" y="1750"/>
                        </a:cubicBezTo>
                        <a:cubicBezTo>
                          <a:pt x="84806" y="1750"/>
                          <a:pt x="84773" y="1730"/>
                          <a:pt x="84763" y="1679"/>
                        </a:cubicBezTo>
                        <a:cubicBezTo>
                          <a:pt x="84736" y="1543"/>
                          <a:pt x="84681" y="1326"/>
                          <a:pt x="84573" y="1299"/>
                        </a:cubicBezTo>
                        <a:cubicBezTo>
                          <a:pt x="84559" y="1296"/>
                          <a:pt x="84545" y="1295"/>
                          <a:pt x="84533" y="1295"/>
                        </a:cubicBezTo>
                        <a:cubicBezTo>
                          <a:pt x="84426" y="1295"/>
                          <a:pt x="84377" y="1392"/>
                          <a:pt x="84329" y="1489"/>
                        </a:cubicBezTo>
                        <a:cubicBezTo>
                          <a:pt x="84302" y="1625"/>
                          <a:pt x="84302" y="1760"/>
                          <a:pt x="84329" y="1896"/>
                        </a:cubicBezTo>
                        <a:cubicBezTo>
                          <a:pt x="84356" y="1977"/>
                          <a:pt x="84383" y="2059"/>
                          <a:pt x="84437" y="2113"/>
                        </a:cubicBezTo>
                        <a:cubicBezTo>
                          <a:pt x="84437" y="2167"/>
                          <a:pt x="84465" y="2194"/>
                          <a:pt x="84492" y="2221"/>
                        </a:cubicBezTo>
                        <a:lnTo>
                          <a:pt x="84519" y="2249"/>
                        </a:lnTo>
                        <a:cubicBezTo>
                          <a:pt x="84526" y="2241"/>
                          <a:pt x="84535" y="2238"/>
                          <a:pt x="84545" y="2238"/>
                        </a:cubicBezTo>
                        <a:cubicBezTo>
                          <a:pt x="84571" y="2238"/>
                          <a:pt x="84600" y="2263"/>
                          <a:pt x="84600" y="2303"/>
                        </a:cubicBezTo>
                        <a:cubicBezTo>
                          <a:pt x="84600" y="2375"/>
                          <a:pt x="84552" y="2411"/>
                          <a:pt x="84496" y="2411"/>
                        </a:cubicBezTo>
                        <a:cubicBezTo>
                          <a:pt x="84468" y="2411"/>
                          <a:pt x="84437" y="2402"/>
                          <a:pt x="84410" y="2384"/>
                        </a:cubicBezTo>
                        <a:cubicBezTo>
                          <a:pt x="84302" y="2330"/>
                          <a:pt x="84248" y="2221"/>
                          <a:pt x="84193" y="2113"/>
                        </a:cubicBezTo>
                        <a:cubicBezTo>
                          <a:pt x="84112" y="1896"/>
                          <a:pt x="84085" y="1679"/>
                          <a:pt x="84139" y="1435"/>
                        </a:cubicBezTo>
                        <a:cubicBezTo>
                          <a:pt x="84139" y="1381"/>
                          <a:pt x="84166" y="1326"/>
                          <a:pt x="84193" y="1272"/>
                        </a:cubicBezTo>
                        <a:cubicBezTo>
                          <a:pt x="84193" y="1272"/>
                          <a:pt x="84193" y="1245"/>
                          <a:pt x="84193" y="1245"/>
                        </a:cubicBezTo>
                        <a:cubicBezTo>
                          <a:pt x="84193" y="1218"/>
                          <a:pt x="84193" y="1164"/>
                          <a:pt x="84166" y="1164"/>
                        </a:cubicBezTo>
                        <a:cubicBezTo>
                          <a:pt x="84112" y="1164"/>
                          <a:pt x="84058" y="1191"/>
                          <a:pt x="84031" y="1218"/>
                        </a:cubicBezTo>
                        <a:cubicBezTo>
                          <a:pt x="84003" y="1245"/>
                          <a:pt x="83976" y="1299"/>
                          <a:pt x="83922" y="1326"/>
                        </a:cubicBezTo>
                        <a:cubicBezTo>
                          <a:pt x="83908" y="1347"/>
                          <a:pt x="83890" y="1355"/>
                          <a:pt x="83870" y="1355"/>
                        </a:cubicBezTo>
                        <a:cubicBezTo>
                          <a:pt x="83812" y="1355"/>
                          <a:pt x="83746" y="1279"/>
                          <a:pt x="83786" y="1218"/>
                        </a:cubicBezTo>
                        <a:cubicBezTo>
                          <a:pt x="83841" y="1164"/>
                          <a:pt x="83841" y="1055"/>
                          <a:pt x="83841" y="974"/>
                        </a:cubicBezTo>
                        <a:cubicBezTo>
                          <a:pt x="83814" y="892"/>
                          <a:pt x="83786" y="811"/>
                          <a:pt x="83705" y="784"/>
                        </a:cubicBezTo>
                        <a:cubicBezTo>
                          <a:pt x="83657" y="752"/>
                          <a:pt x="83610" y="739"/>
                          <a:pt x="83562" y="739"/>
                        </a:cubicBezTo>
                        <a:cubicBezTo>
                          <a:pt x="83528" y="739"/>
                          <a:pt x="83495" y="746"/>
                          <a:pt x="83461" y="757"/>
                        </a:cubicBezTo>
                        <a:cubicBezTo>
                          <a:pt x="83434" y="757"/>
                          <a:pt x="83380" y="784"/>
                          <a:pt x="83352" y="811"/>
                        </a:cubicBezTo>
                        <a:cubicBezTo>
                          <a:pt x="83325" y="838"/>
                          <a:pt x="83271" y="865"/>
                          <a:pt x="83271" y="892"/>
                        </a:cubicBezTo>
                        <a:lnTo>
                          <a:pt x="83271" y="1001"/>
                        </a:lnTo>
                        <a:cubicBezTo>
                          <a:pt x="83271" y="1218"/>
                          <a:pt x="83135" y="1435"/>
                          <a:pt x="82918" y="1516"/>
                        </a:cubicBezTo>
                        <a:cubicBezTo>
                          <a:pt x="82907" y="1524"/>
                          <a:pt x="82896" y="1527"/>
                          <a:pt x="82885" y="1527"/>
                        </a:cubicBezTo>
                        <a:cubicBezTo>
                          <a:pt x="82818" y="1527"/>
                          <a:pt x="82771" y="1400"/>
                          <a:pt x="82864" y="1353"/>
                        </a:cubicBezTo>
                        <a:cubicBezTo>
                          <a:pt x="83081" y="1245"/>
                          <a:pt x="83054" y="947"/>
                          <a:pt x="83054" y="757"/>
                        </a:cubicBezTo>
                        <a:cubicBezTo>
                          <a:pt x="83081" y="513"/>
                          <a:pt x="83000" y="269"/>
                          <a:pt x="82864" y="79"/>
                        </a:cubicBezTo>
                        <a:cubicBezTo>
                          <a:pt x="82817" y="23"/>
                          <a:pt x="82767" y="0"/>
                          <a:pt x="82718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31"/>
                  <p:cNvSpPr/>
                  <p:nvPr/>
                </p:nvSpPr>
                <p:spPr>
                  <a:xfrm>
                    <a:off x="1205075" y="3110400"/>
                    <a:ext cx="2490000" cy="1562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600" h="62500" extrusionOk="0">
                        <a:moveTo>
                          <a:pt x="82974" y="128"/>
                        </a:moveTo>
                        <a:cubicBezTo>
                          <a:pt x="83018" y="128"/>
                          <a:pt x="83064" y="147"/>
                          <a:pt x="83108" y="191"/>
                        </a:cubicBezTo>
                        <a:cubicBezTo>
                          <a:pt x="83244" y="380"/>
                          <a:pt x="83325" y="625"/>
                          <a:pt x="83298" y="869"/>
                        </a:cubicBezTo>
                        <a:cubicBezTo>
                          <a:pt x="83298" y="1086"/>
                          <a:pt x="83325" y="1384"/>
                          <a:pt x="83108" y="1492"/>
                        </a:cubicBezTo>
                        <a:cubicBezTo>
                          <a:pt x="83034" y="1542"/>
                          <a:pt x="83072" y="1659"/>
                          <a:pt x="83141" y="1659"/>
                        </a:cubicBezTo>
                        <a:cubicBezTo>
                          <a:pt x="83148" y="1659"/>
                          <a:pt x="83155" y="1658"/>
                          <a:pt x="83162" y="1655"/>
                        </a:cubicBezTo>
                        <a:cubicBezTo>
                          <a:pt x="83379" y="1547"/>
                          <a:pt x="83515" y="1357"/>
                          <a:pt x="83515" y="1113"/>
                        </a:cubicBezTo>
                        <a:lnTo>
                          <a:pt x="83515" y="1031"/>
                        </a:lnTo>
                        <a:cubicBezTo>
                          <a:pt x="83515" y="977"/>
                          <a:pt x="83569" y="950"/>
                          <a:pt x="83596" y="923"/>
                        </a:cubicBezTo>
                        <a:cubicBezTo>
                          <a:pt x="83624" y="896"/>
                          <a:pt x="83678" y="896"/>
                          <a:pt x="83705" y="869"/>
                        </a:cubicBezTo>
                        <a:cubicBezTo>
                          <a:pt x="83739" y="857"/>
                          <a:pt x="83772" y="851"/>
                          <a:pt x="83806" y="851"/>
                        </a:cubicBezTo>
                        <a:cubicBezTo>
                          <a:pt x="83854" y="851"/>
                          <a:pt x="83901" y="864"/>
                          <a:pt x="83949" y="896"/>
                        </a:cubicBezTo>
                        <a:cubicBezTo>
                          <a:pt x="84030" y="950"/>
                          <a:pt x="84085" y="1004"/>
                          <a:pt x="84085" y="1086"/>
                        </a:cubicBezTo>
                        <a:cubicBezTo>
                          <a:pt x="84112" y="1194"/>
                          <a:pt x="84085" y="1276"/>
                          <a:pt x="84030" y="1357"/>
                        </a:cubicBezTo>
                        <a:cubicBezTo>
                          <a:pt x="83990" y="1418"/>
                          <a:pt x="84056" y="1494"/>
                          <a:pt x="84114" y="1494"/>
                        </a:cubicBezTo>
                        <a:cubicBezTo>
                          <a:pt x="84134" y="1494"/>
                          <a:pt x="84152" y="1486"/>
                          <a:pt x="84166" y="1465"/>
                        </a:cubicBezTo>
                        <a:cubicBezTo>
                          <a:pt x="84220" y="1411"/>
                          <a:pt x="84247" y="1384"/>
                          <a:pt x="84302" y="1330"/>
                        </a:cubicBezTo>
                        <a:cubicBezTo>
                          <a:pt x="84329" y="1330"/>
                          <a:pt x="84383" y="1276"/>
                          <a:pt x="84410" y="1276"/>
                        </a:cubicBezTo>
                        <a:cubicBezTo>
                          <a:pt x="84437" y="1276"/>
                          <a:pt x="84464" y="1330"/>
                          <a:pt x="84464" y="1357"/>
                        </a:cubicBezTo>
                        <a:cubicBezTo>
                          <a:pt x="84464" y="1384"/>
                          <a:pt x="84464" y="1384"/>
                          <a:pt x="84464" y="1411"/>
                        </a:cubicBezTo>
                        <a:cubicBezTo>
                          <a:pt x="84437" y="1438"/>
                          <a:pt x="84410" y="1492"/>
                          <a:pt x="84383" y="1547"/>
                        </a:cubicBezTo>
                        <a:cubicBezTo>
                          <a:pt x="84329" y="1791"/>
                          <a:pt x="84356" y="2035"/>
                          <a:pt x="84464" y="2225"/>
                        </a:cubicBezTo>
                        <a:cubicBezTo>
                          <a:pt x="84492" y="2333"/>
                          <a:pt x="84573" y="2442"/>
                          <a:pt x="84654" y="2496"/>
                        </a:cubicBezTo>
                        <a:cubicBezTo>
                          <a:pt x="84681" y="2514"/>
                          <a:pt x="84712" y="2523"/>
                          <a:pt x="84740" y="2523"/>
                        </a:cubicBezTo>
                        <a:cubicBezTo>
                          <a:pt x="84796" y="2523"/>
                          <a:pt x="84844" y="2487"/>
                          <a:pt x="84844" y="2415"/>
                        </a:cubicBezTo>
                        <a:cubicBezTo>
                          <a:pt x="84844" y="2375"/>
                          <a:pt x="84815" y="2350"/>
                          <a:pt x="84789" y="2350"/>
                        </a:cubicBezTo>
                        <a:cubicBezTo>
                          <a:pt x="84779" y="2350"/>
                          <a:pt x="84770" y="2353"/>
                          <a:pt x="84763" y="2360"/>
                        </a:cubicBezTo>
                        <a:lnTo>
                          <a:pt x="84736" y="2333"/>
                        </a:lnTo>
                        <a:cubicBezTo>
                          <a:pt x="84709" y="2306"/>
                          <a:pt x="84681" y="2279"/>
                          <a:pt x="84681" y="2252"/>
                        </a:cubicBezTo>
                        <a:cubicBezTo>
                          <a:pt x="84627" y="2171"/>
                          <a:pt x="84600" y="2116"/>
                          <a:pt x="84600" y="2035"/>
                        </a:cubicBezTo>
                        <a:cubicBezTo>
                          <a:pt x="84546" y="1899"/>
                          <a:pt x="84546" y="1737"/>
                          <a:pt x="84600" y="1601"/>
                        </a:cubicBezTo>
                        <a:cubicBezTo>
                          <a:pt x="84624" y="1504"/>
                          <a:pt x="84692" y="1407"/>
                          <a:pt x="84784" y="1407"/>
                        </a:cubicBezTo>
                        <a:cubicBezTo>
                          <a:pt x="84794" y="1407"/>
                          <a:pt x="84806" y="1408"/>
                          <a:pt x="84817" y="1411"/>
                        </a:cubicBezTo>
                        <a:cubicBezTo>
                          <a:pt x="84925" y="1438"/>
                          <a:pt x="85007" y="1655"/>
                          <a:pt x="85034" y="1791"/>
                        </a:cubicBezTo>
                        <a:cubicBezTo>
                          <a:pt x="85034" y="1846"/>
                          <a:pt x="85065" y="1869"/>
                          <a:pt x="85100" y="1869"/>
                        </a:cubicBezTo>
                        <a:cubicBezTo>
                          <a:pt x="85152" y="1869"/>
                          <a:pt x="85213" y="1817"/>
                          <a:pt x="85197" y="1737"/>
                        </a:cubicBezTo>
                        <a:cubicBezTo>
                          <a:pt x="85197" y="1601"/>
                          <a:pt x="85170" y="1465"/>
                          <a:pt x="85170" y="1330"/>
                        </a:cubicBezTo>
                        <a:cubicBezTo>
                          <a:pt x="85170" y="1221"/>
                          <a:pt x="85197" y="1031"/>
                          <a:pt x="85332" y="977"/>
                        </a:cubicBezTo>
                        <a:cubicBezTo>
                          <a:pt x="85341" y="973"/>
                          <a:pt x="85349" y="971"/>
                          <a:pt x="85357" y="971"/>
                        </a:cubicBezTo>
                        <a:cubicBezTo>
                          <a:pt x="85441" y="971"/>
                          <a:pt x="85443" y="1228"/>
                          <a:pt x="85468" y="1303"/>
                        </a:cubicBezTo>
                        <a:cubicBezTo>
                          <a:pt x="85495" y="1438"/>
                          <a:pt x="85522" y="1574"/>
                          <a:pt x="85522" y="1737"/>
                        </a:cubicBezTo>
                        <a:cubicBezTo>
                          <a:pt x="85522" y="1781"/>
                          <a:pt x="85558" y="1825"/>
                          <a:pt x="85601" y="1825"/>
                        </a:cubicBezTo>
                        <a:cubicBezTo>
                          <a:pt x="85611" y="1825"/>
                          <a:pt x="85621" y="1823"/>
                          <a:pt x="85631" y="1818"/>
                        </a:cubicBezTo>
                        <a:cubicBezTo>
                          <a:pt x="85739" y="1818"/>
                          <a:pt x="85793" y="1709"/>
                          <a:pt x="85848" y="1628"/>
                        </a:cubicBezTo>
                        <a:cubicBezTo>
                          <a:pt x="85878" y="1583"/>
                          <a:pt x="85924" y="1563"/>
                          <a:pt x="85973" y="1563"/>
                        </a:cubicBezTo>
                        <a:cubicBezTo>
                          <a:pt x="86013" y="1563"/>
                          <a:pt x="86055" y="1577"/>
                          <a:pt x="86092" y="1601"/>
                        </a:cubicBezTo>
                        <a:cubicBezTo>
                          <a:pt x="86173" y="1682"/>
                          <a:pt x="86227" y="1791"/>
                          <a:pt x="86255" y="1899"/>
                        </a:cubicBezTo>
                        <a:cubicBezTo>
                          <a:pt x="86282" y="2008"/>
                          <a:pt x="86309" y="2116"/>
                          <a:pt x="86363" y="2225"/>
                        </a:cubicBezTo>
                        <a:cubicBezTo>
                          <a:pt x="86336" y="2550"/>
                          <a:pt x="86417" y="2849"/>
                          <a:pt x="86553" y="3120"/>
                        </a:cubicBezTo>
                        <a:cubicBezTo>
                          <a:pt x="86571" y="3156"/>
                          <a:pt x="86598" y="3171"/>
                          <a:pt x="86624" y="3171"/>
                        </a:cubicBezTo>
                        <a:cubicBezTo>
                          <a:pt x="86676" y="3171"/>
                          <a:pt x="86725" y="3111"/>
                          <a:pt x="86689" y="3039"/>
                        </a:cubicBezTo>
                        <a:cubicBezTo>
                          <a:pt x="86553" y="2713"/>
                          <a:pt x="86526" y="2360"/>
                          <a:pt x="86607" y="2008"/>
                        </a:cubicBezTo>
                        <a:cubicBezTo>
                          <a:pt x="86634" y="1926"/>
                          <a:pt x="86661" y="1845"/>
                          <a:pt x="86689" y="1791"/>
                        </a:cubicBezTo>
                        <a:cubicBezTo>
                          <a:pt x="86702" y="1764"/>
                          <a:pt x="86716" y="1750"/>
                          <a:pt x="86726" y="1750"/>
                        </a:cubicBezTo>
                        <a:cubicBezTo>
                          <a:pt x="86736" y="1750"/>
                          <a:pt x="86743" y="1764"/>
                          <a:pt x="86743" y="1791"/>
                        </a:cubicBezTo>
                        <a:cubicBezTo>
                          <a:pt x="86770" y="1818"/>
                          <a:pt x="86797" y="1872"/>
                          <a:pt x="86797" y="1899"/>
                        </a:cubicBezTo>
                        <a:cubicBezTo>
                          <a:pt x="86878" y="2089"/>
                          <a:pt x="86906" y="2306"/>
                          <a:pt x="86906" y="2496"/>
                        </a:cubicBezTo>
                        <a:cubicBezTo>
                          <a:pt x="86919" y="2550"/>
                          <a:pt x="86967" y="2577"/>
                          <a:pt x="87011" y="2577"/>
                        </a:cubicBezTo>
                        <a:cubicBezTo>
                          <a:pt x="87055" y="2577"/>
                          <a:pt x="87095" y="2550"/>
                          <a:pt x="87095" y="2496"/>
                        </a:cubicBezTo>
                        <a:cubicBezTo>
                          <a:pt x="87123" y="2252"/>
                          <a:pt x="87177" y="2008"/>
                          <a:pt x="87285" y="1791"/>
                        </a:cubicBezTo>
                        <a:cubicBezTo>
                          <a:pt x="87394" y="1574"/>
                          <a:pt x="87557" y="1357"/>
                          <a:pt x="87746" y="1248"/>
                        </a:cubicBezTo>
                        <a:cubicBezTo>
                          <a:pt x="87801" y="1221"/>
                          <a:pt x="87855" y="1208"/>
                          <a:pt x="87909" y="1208"/>
                        </a:cubicBezTo>
                        <a:cubicBezTo>
                          <a:pt x="87963" y="1208"/>
                          <a:pt x="88018" y="1221"/>
                          <a:pt x="88072" y="1248"/>
                        </a:cubicBezTo>
                        <a:cubicBezTo>
                          <a:pt x="88153" y="1330"/>
                          <a:pt x="88180" y="1411"/>
                          <a:pt x="88207" y="1520"/>
                        </a:cubicBezTo>
                        <a:cubicBezTo>
                          <a:pt x="88262" y="1737"/>
                          <a:pt x="88235" y="1981"/>
                          <a:pt x="88126" y="2171"/>
                        </a:cubicBezTo>
                        <a:cubicBezTo>
                          <a:pt x="88018" y="2415"/>
                          <a:pt x="87855" y="2632"/>
                          <a:pt x="87692" y="2822"/>
                        </a:cubicBezTo>
                        <a:cubicBezTo>
                          <a:pt x="87648" y="2866"/>
                          <a:pt x="87694" y="2910"/>
                          <a:pt x="87742" y="2910"/>
                        </a:cubicBezTo>
                        <a:cubicBezTo>
                          <a:pt x="87753" y="2910"/>
                          <a:pt x="87764" y="2908"/>
                          <a:pt x="87774" y="2903"/>
                        </a:cubicBezTo>
                        <a:cubicBezTo>
                          <a:pt x="87855" y="2876"/>
                          <a:pt x="87936" y="2822"/>
                          <a:pt x="87990" y="2740"/>
                        </a:cubicBezTo>
                        <a:cubicBezTo>
                          <a:pt x="88018" y="2740"/>
                          <a:pt x="88045" y="2740"/>
                          <a:pt x="88045" y="2713"/>
                        </a:cubicBezTo>
                        <a:cubicBezTo>
                          <a:pt x="88180" y="2550"/>
                          <a:pt x="88289" y="2415"/>
                          <a:pt x="88452" y="2279"/>
                        </a:cubicBezTo>
                        <a:cubicBezTo>
                          <a:pt x="88479" y="2252"/>
                          <a:pt x="88533" y="2225"/>
                          <a:pt x="88560" y="2225"/>
                        </a:cubicBezTo>
                        <a:cubicBezTo>
                          <a:pt x="88587" y="2252"/>
                          <a:pt x="88614" y="2306"/>
                          <a:pt x="88614" y="2333"/>
                        </a:cubicBezTo>
                        <a:cubicBezTo>
                          <a:pt x="88669" y="2415"/>
                          <a:pt x="88669" y="2523"/>
                          <a:pt x="88669" y="2632"/>
                        </a:cubicBezTo>
                        <a:cubicBezTo>
                          <a:pt x="88669" y="2686"/>
                          <a:pt x="88709" y="2713"/>
                          <a:pt x="88753" y="2713"/>
                        </a:cubicBezTo>
                        <a:cubicBezTo>
                          <a:pt x="88797" y="2713"/>
                          <a:pt x="88845" y="2686"/>
                          <a:pt x="88858" y="2632"/>
                        </a:cubicBezTo>
                        <a:cubicBezTo>
                          <a:pt x="88886" y="2415"/>
                          <a:pt x="88940" y="2198"/>
                          <a:pt x="89075" y="1981"/>
                        </a:cubicBezTo>
                        <a:cubicBezTo>
                          <a:pt x="89157" y="2089"/>
                          <a:pt x="89211" y="2198"/>
                          <a:pt x="89211" y="2333"/>
                        </a:cubicBezTo>
                        <a:cubicBezTo>
                          <a:pt x="89238" y="2550"/>
                          <a:pt x="89238" y="2794"/>
                          <a:pt x="89265" y="3039"/>
                        </a:cubicBezTo>
                        <a:cubicBezTo>
                          <a:pt x="89265" y="3087"/>
                          <a:pt x="89324" y="3126"/>
                          <a:pt x="89377" y="3126"/>
                        </a:cubicBezTo>
                        <a:cubicBezTo>
                          <a:pt x="89412" y="3126"/>
                          <a:pt x="89444" y="3109"/>
                          <a:pt x="89455" y="3066"/>
                        </a:cubicBezTo>
                        <a:cubicBezTo>
                          <a:pt x="89482" y="2930"/>
                          <a:pt x="89509" y="2822"/>
                          <a:pt x="89564" y="2713"/>
                        </a:cubicBezTo>
                        <a:cubicBezTo>
                          <a:pt x="89591" y="2659"/>
                          <a:pt x="89618" y="2605"/>
                          <a:pt x="89672" y="2577"/>
                        </a:cubicBezTo>
                        <a:cubicBezTo>
                          <a:pt x="89681" y="2568"/>
                          <a:pt x="89693" y="2565"/>
                          <a:pt x="89706" y="2565"/>
                        </a:cubicBezTo>
                        <a:cubicBezTo>
                          <a:pt x="89732" y="2565"/>
                          <a:pt x="89763" y="2577"/>
                          <a:pt x="89781" y="2577"/>
                        </a:cubicBezTo>
                        <a:cubicBezTo>
                          <a:pt x="89971" y="2713"/>
                          <a:pt x="90052" y="2930"/>
                          <a:pt x="90025" y="3147"/>
                        </a:cubicBezTo>
                        <a:cubicBezTo>
                          <a:pt x="90025" y="3211"/>
                          <a:pt x="90067" y="3239"/>
                          <a:pt x="90115" y="3239"/>
                        </a:cubicBezTo>
                        <a:cubicBezTo>
                          <a:pt x="90168" y="3239"/>
                          <a:pt x="90227" y="3204"/>
                          <a:pt x="90242" y="3147"/>
                        </a:cubicBezTo>
                        <a:cubicBezTo>
                          <a:pt x="90242" y="3093"/>
                          <a:pt x="90282" y="3066"/>
                          <a:pt x="90323" y="3066"/>
                        </a:cubicBezTo>
                        <a:cubicBezTo>
                          <a:pt x="90364" y="3066"/>
                          <a:pt x="90405" y="3093"/>
                          <a:pt x="90405" y="3147"/>
                        </a:cubicBezTo>
                        <a:cubicBezTo>
                          <a:pt x="90405" y="3147"/>
                          <a:pt x="90405" y="3174"/>
                          <a:pt x="90405" y="3174"/>
                        </a:cubicBezTo>
                        <a:cubicBezTo>
                          <a:pt x="90377" y="3228"/>
                          <a:pt x="90377" y="3283"/>
                          <a:pt x="90377" y="3337"/>
                        </a:cubicBezTo>
                        <a:cubicBezTo>
                          <a:pt x="90350" y="3554"/>
                          <a:pt x="90350" y="3744"/>
                          <a:pt x="90377" y="3934"/>
                        </a:cubicBezTo>
                        <a:cubicBezTo>
                          <a:pt x="90377" y="3974"/>
                          <a:pt x="90411" y="3995"/>
                          <a:pt x="90445" y="3995"/>
                        </a:cubicBezTo>
                        <a:cubicBezTo>
                          <a:pt x="90479" y="3995"/>
                          <a:pt x="90513" y="3974"/>
                          <a:pt x="90513" y="3934"/>
                        </a:cubicBezTo>
                        <a:lnTo>
                          <a:pt x="90513" y="3445"/>
                        </a:lnTo>
                        <a:cubicBezTo>
                          <a:pt x="90513" y="3364"/>
                          <a:pt x="90540" y="3310"/>
                          <a:pt x="90540" y="3228"/>
                        </a:cubicBezTo>
                        <a:cubicBezTo>
                          <a:pt x="90594" y="3391"/>
                          <a:pt x="90622" y="3554"/>
                          <a:pt x="90649" y="3690"/>
                        </a:cubicBezTo>
                        <a:cubicBezTo>
                          <a:pt x="90649" y="3750"/>
                          <a:pt x="90691" y="3786"/>
                          <a:pt x="90734" y="3786"/>
                        </a:cubicBezTo>
                        <a:cubicBezTo>
                          <a:pt x="90767" y="3786"/>
                          <a:pt x="90799" y="3764"/>
                          <a:pt x="90811" y="3717"/>
                        </a:cubicBezTo>
                        <a:cubicBezTo>
                          <a:pt x="90866" y="3418"/>
                          <a:pt x="91001" y="3093"/>
                          <a:pt x="91191" y="2849"/>
                        </a:cubicBezTo>
                        <a:cubicBezTo>
                          <a:pt x="91214" y="2825"/>
                          <a:pt x="91298" y="2762"/>
                          <a:pt x="91355" y="2762"/>
                        </a:cubicBezTo>
                        <a:cubicBezTo>
                          <a:pt x="91365" y="2762"/>
                          <a:pt x="91373" y="2764"/>
                          <a:pt x="91381" y="2767"/>
                        </a:cubicBezTo>
                        <a:cubicBezTo>
                          <a:pt x="91435" y="2767"/>
                          <a:pt x="91408" y="2822"/>
                          <a:pt x="91408" y="2849"/>
                        </a:cubicBezTo>
                        <a:cubicBezTo>
                          <a:pt x="91435" y="2903"/>
                          <a:pt x="91435" y="2957"/>
                          <a:pt x="91435" y="3011"/>
                        </a:cubicBezTo>
                        <a:cubicBezTo>
                          <a:pt x="91489" y="3201"/>
                          <a:pt x="91489" y="3418"/>
                          <a:pt x="91435" y="3635"/>
                        </a:cubicBezTo>
                        <a:cubicBezTo>
                          <a:pt x="91418" y="3702"/>
                          <a:pt x="91485" y="3749"/>
                          <a:pt x="91544" y="3749"/>
                        </a:cubicBezTo>
                        <a:cubicBezTo>
                          <a:pt x="91581" y="3749"/>
                          <a:pt x="91615" y="3731"/>
                          <a:pt x="91625" y="3690"/>
                        </a:cubicBezTo>
                        <a:cubicBezTo>
                          <a:pt x="91652" y="3500"/>
                          <a:pt x="91761" y="3337"/>
                          <a:pt x="91923" y="3228"/>
                        </a:cubicBezTo>
                        <a:cubicBezTo>
                          <a:pt x="91951" y="3215"/>
                          <a:pt x="91984" y="3208"/>
                          <a:pt x="92022" y="3208"/>
                        </a:cubicBezTo>
                        <a:cubicBezTo>
                          <a:pt x="92059" y="3208"/>
                          <a:pt x="92100" y="3215"/>
                          <a:pt x="92140" y="3228"/>
                        </a:cubicBezTo>
                        <a:cubicBezTo>
                          <a:pt x="92195" y="3283"/>
                          <a:pt x="92222" y="3337"/>
                          <a:pt x="92195" y="3391"/>
                        </a:cubicBezTo>
                        <a:cubicBezTo>
                          <a:pt x="92195" y="3471"/>
                          <a:pt x="92253" y="3521"/>
                          <a:pt x="92305" y="3521"/>
                        </a:cubicBezTo>
                        <a:cubicBezTo>
                          <a:pt x="92324" y="3521"/>
                          <a:pt x="92343" y="3514"/>
                          <a:pt x="92357" y="3500"/>
                        </a:cubicBezTo>
                        <a:cubicBezTo>
                          <a:pt x="92392" y="3457"/>
                          <a:pt x="92434" y="3438"/>
                          <a:pt x="92474" y="3438"/>
                        </a:cubicBezTo>
                        <a:cubicBezTo>
                          <a:pt x="92559" y="3438"/>
                          <a:pt x="92630" y="3524"/>
                          <a:pt x="92574" y="3635"/>
                        </a:cubicBezTo>
                        <a:cubicBezTo>
                          <a:pt x="92557" y="3689"/>
                          <a:pt x="92620" y="3742"/>
                          <a:pt x="92682" y="3742"/>
                        </a:cubicBezTo>
                        <a:cubicBezTo>
                          <a:pt x="92714" y="3742"/>
                          <a:pt x="92746" y="3727"/>
                          <a:pt x="92764" y="3690"/>
                        </a:cubicBezTo>
                        <a:cubicBezTo>
                          <a:pt x="92783" y="3670"/>
                          <a:pt x="92816" y="3651"/>
                          <a:pt x="92843" y="3651"/>
                        </a:cubicBezTo>
                        <a:cubicBezTo>
                          <a:pt x="92855" y="3651"/>
                          <a:pt x="92865" y="3654"/>
                          <a:pt x="92873" y="3662"/>
                        </a:cubicBezTo>
                        <a:cubicBezTo>
                          <a:pt x="92900" y="3744"/>
                          <a:pt x="92927" y="3798"/>
                          <a:pt x="92954" y="3852"/>
                        </a:cubicBezTo>
                        <a:cubicBezTo>
                          <a:pt x="92977" y="3886"/>
                          <a:pt x="93009" y="3901"/>
                          <a:pt x="93039" y="3901"/>
                        </a:cubicBezTo>
                        <a:cubicBezTo>
                          <a:pt x="93080" y="3901"/>
                          <a:pt x="93117" y="3872"/>
                          <a:pt x="93117" y="3825"/>
                        </a:cubicBezTo>
                        <a:cubicBezTo>
                          <a:pt x="93117" y="3744"/>
                          <a:pt x="93090" y="3608"/>
                          <a:pt x="93063" y="3473"/>
                        </a:cubicBezTo>
                        <a:cubicBezTo>
                          <a:pt x="93063" y="3364"/>
                          <a:pt x="93063" y="3256"/>
                          <a:pt x="93063" y="3147"/>
                        </a:cubicBezTo>
                        <a:cubicBezTo>
                          <a:pt x="93063" y="3039"/>
                          <a:pt x="93090" y="2930"/>
                          <a:pt x="93117" y="2794"/>
                        </a:cubicBezTo>
                        <a:cubicBezTo>
                          <a:pt x="93144" y="2713"/>
                          <a:pt x="93198" y="2605"/>
                          <a:pt x="93280" y="2550"/>
                        </a:cubicBezTo>
                        <a:cubicBezTo>
                          <a:pt x="93319" y="2522"/>
                          <a:pt x="93358" y="2511"/>
                          <a:pt x="93396" y="2511"/>
                        </a:cubicBezTo>
                        <a:cubicBezTo>
                          <a:pt x="93543" y="2511"/>
                          <a:pt x="93676" y="2687"/>
                          <a:pt x="93741" y="2794"/>
                        </a:cubicBezTo>
                        <a:cubicBezTo>
                          <a:pt x="93876" y="2984"/>
                          <a:pt x="93931" y="3201"/>
                          <a:pt x="93958" y="3418"/>
                        </a:cubicBezTo>
                        <a:cubicBezTo>
                          <a:pt x="93958" y="3481"/>
                          <a:pt x="94022" y="3526"/>
                          <a:pt x="94080" y="3526"/>
                        </a:cubicBezTo>
                        <a:cubicBezTo>
                          <a:pt x="94123" y="3526"/>
                          <a:pt x="94163" y="3502"/>
                          <a:pt x="94175" y="3445"/>
                        </a:cubicBezTo>
                        <a:cubicBezTo>
                          <a:pt x="94202" y="3310"/>
                          <a:pt x="94256" y="3174"/>
                          <a:pt x="94337" y="3066"/>
                        </a:cubicBezTo>
                        <a:cubicBezTo>
                          <a:pt x="94392" y="3011"/>
                          <a:pt x="94419" y="2957"/>
                          <a:pt x="94473" y="2903"/>
                        </a:cubicBezTo>
                        <a:cubicBezTo>
                          <a:pt x="94500" y="2876"/>
                          <a:pt x="94514" y="2862"/>
                          <a:pt x="94524" y="2862"/>
                        </a:cubicBezTo>
                        <a:cubicBezTo>
                          <a:pt x="94534" y="2862"/>
                          <a:pt x="94541" y="2876"/>
                          <a:pt x="94554" y="2903"/>
                        </a:cubicBezTo>
                        <a:cubicBezTo>
                          <a:pt x="94609" y="3039"/>
                          <a:pt x="94663" y="3174"/>
                          <a:pt x="94690" y="3310"/>
                        </a:cubicBezTo>
                        <a:cubicBezTo>
                          <a:pt x="94717" y="3473"/>
                          <a:pt x="94744" y="3635"/>
                          <a:pt x="94744" y="3798"/>
                        </a:cubicBezTo>
                        <a:cubicBezTo>
                          <a:pt x="94744" y="3859"/>
                          <a:pt x="94796" y="3894"/>
                          <a:pt x="94845" y="3894"/>
                        </a:cubicBezTo>
                        <a:cubicBezTo>
                          <a:pt x="94884" y="3894"/>
                          <a:pt x="94922" y="3873"/>
                          <a:pt x="94934" y="3825"/>
                        </a:cubicBezTo>
                        <a:cubicBezTo>
                          <a:pt x="94961" y="3717"/>
                          <a:pt x="95016" y="3635"/>
                          <a:pt x="95097" y="3554"/>
                        </a:cubicBezTo>
                        <a:cubicBezTo>
                          <a:pt x="95151" y="3473"/>
                          <a:pt x="95233" y="3391"/>
                          <a:pt x="95314" y="3391"/>
                        </a:cubicBezTo>
                        <a:cubicBezTo>
                          <a:pt x="95395" y="3418"/>
                          <a:pt x="95450" y="3500"/>
                          <a:pt x="95477" y="3581"/>
                        </a:cubicBezTo>
                        <a:cubicBezTo>
                          <a:pt x="95477" y="3608"/>
                          <a:pt x="95477" y="3662"/>
                          <a:pt x="95477" y="3690"/>
                        </a:cubicBezTo>
                        <a:lnTo>
                          <a:pt x="95477" y="3771"/>
                        </a:lnTo>
                        <a:cubicBezTo>
                          <a:pt x="95477" y="3825"/>
                          <a:pt x="95450" y="3879"/>
                          <a:pt x="95422" y="3934"/>
                        </a:cubicBezTo>
                        <a:cubicBezTo>
                          <a:pt x="95422" y="3961"/>
                          <a:pt x="95422" y="3988"/>
                          <a:pt x="95450" y="4015"/>
                        </a:cubicBezTo>
                        <a:cubicBezTo>
                          <a:pt x="95450" y="4178"/>
                          <a:pt x="95450" y="4340"/>
                          <a:pt x="95477" y="4503"/>
                        </a:cubicBezTo>
                        <a:cubicBezTo>
                          <a:pt x="95477" y="4530"/>
                          <a:pt x="95504" y="4544"/>
                          <a:pt x="95534" y="4544"/>
                        </a:cubicBezTo>
                        <a:cubicBezTo>
                          <a:pt x="95565" y="4544"/>
                          <a:pt x="95599" y="4530"/>
                          <a:pt x="95612" y="4503"/>
                        </a:cubicBezTo>
                        <a:cubicBezTo>
                          <a:pt x="95639" y="4286"/>
                          <a:pt x="95612" y="4042"/>
                          <a:pt x="95639" y="3798"/>
                        </a:cubicBezTo>
                        <a:cubicBezTo>
                          <a:pt x="95667" y="3581"/>
                          <a:pt x="95748" y="3364"/>
                          <a:pt x="95856" y="3174"/>
                        </a:cubicBezTo>
                        <a:cubicBezTo>
                          <a:pt x="95884" y="3093"/>
                          <a:pt x="95965" y="3011"/>
                          <a:pt x="96019" y="2930"/>
                        </a:cubicBezTo>
                        <a:cubicBezTo>
                          <a:pt x="96073" y="2849"/>
                          <a:pt x="96155" y="2794"/>
                          <a:pt x="96263" y="2794"/>
                        </a:cubicBezTo>
                        <a:cubicBezTo>
                          <a:pt x="96345" y="2794"/>
                          <a:pt x="96372" y="2903"/>
                          <a:pt x="96372" y="2984"/>
                        </a:cubicBezTo>
                        <a:cubicBezTo>
                          <a:pt x="96372" y="3093"/>
                          <a:pt x="96372" y="3201"/>
                          <a:pt x="96372" y="3337"/>
                        </a:cubicBezTo>
                        <a:cubicBezTo>
                          <a:pt x="96372" y="3608"/>
                          <a:pt x="96318" y="3879"/>
                          <a:pt x="96236" y="4151"/>
                        </a:cubicBezTo>
                        <a:cubicBezTo>
                          <a:pt x="96219" y="4218"/>
                          <a:pt x="96286" y="4264"/>
                          <a:pt x="96345" y="4264"/>
                        </a:cubicBezTo>
                        <a:cubicBezTo>
                          <a:pt x="96382" y="4264"/>
                          <a:pt x="96416" y="4246"/>
                          <a:pt x="96426" y="4205"/>
                        </a:cubicBezTo>
                        <a:cubicBezTo>
                          <a:pt x="96480" y="4069"/>
                          <a:pt x="96535" y="3961"/>
                          <a:pt x="96616" y="3852"/>
                        </a:cubicBezTo>
                        <a:cubicBezTo>
                          <a:pt x="96652" y="3780"/>
                          <a:pt x="96700" y="3744"/>
                          <a:pt x="96761" y="3744"/>
                        </a:cubicBezTo>
                        <a:cubicBezTo>
                          <a:pt x="96791" y="3744"/>
                          <a:pt x="96824" y="3753"/>
                          <a:pt x="96860" y="3771"/>
                        </a:cubicBezTo>
                        <a:cubicBezTo>
                          <a:pt x="97023" y="3934"/>
                          <a:pt x="97023" y="4178"/>
                          <a:pt x="96833" y="4313"/>
                        </a:cubicBezTo>
                        <a:cubicBezTo>
                          <a:pt x="96763" y="4384"/>
                          <a:pt x="96814" y="4514"/>
                          <a:pt x="96898" y="4514"/>
                        </a:cubicBezTo>
                        <a:cubicBezTo>
                          <a:pt x="96912" y="4514"/>
                          <a:pt x="96926" y="4511"/>
                          <a:pt x="96941" y="4503"/>
                        </a:cubicBezTo>
                        <a:cubicBezTo>
                          <a:pt x="96968" y="4503"/>
                          <a:pt x="96996" y="4476"/>
                          <a:pt x="97023" y="4476"/>
                        </a:cubicBezTo>
                        <a:cubicBezTo>
                          <a:pt x="97151" y="4333"/>
                          <a:pt x="97305" y="4273"/>
                          <a:pt x="97454" y="4273"/>
                        </a:cubicBezTo>
                        <a:cubicBezTo>
                          <a:pt x="97869" y="4273"/>
                          <a:pt x="98252" y="4742"/>
                          <a:pt x="97972" y="5181"/>
                        </a:cubicBezTo>
                        <a:lnTo>
                          <a:pt x="97918" y="5236"/>
                        </a:lnTo>
                        <a:cubicBezTo>
                          <a:pt x="97881" y="5327"/>
                          <a:pt x="97956" y="5406"/>
                          <a:pt x="98033" y="5406"/>
                        </a:cubicBezTo>
                        <a:cubicBezTo>
                          <a:pt x="98071" y="5406"/>
                          <a:pt x="98108" y="5388"/>
                          <a:pt x="98135" y="5344"/>
                        </a:cubicBezTo>
                        <a:cubicBezTo>
                          <a:pt x="98181" y="5252"/>
                          <a:pt x="98265" y="5219"/>
                          <a:pt x="98358" y="5219"/>
                        </a:cubicBezTo>
                        <a:cubicBezTo>
                          <a:pt x="98485" y="5219"/>
                          <a:pt x="98626" y="5281"/>
                          <a:pt x="98704" y="5344"/>
                        </a:cubicBezTo>
                        <a:cubicBezTo>
                          <a:pt x="98813" y="5480"/>
                          <a:pt x="98867" y="5642"/>
                          <a:pt x="98840" y="5805"/>
                        </a:cubicBezTo>
                        <a:cubicBezTo>
                          <a:pt x="98840" y="6022"/>
                          <a:pt x="98786" y="6239"/>
                          <a:pt x="98704" y="6429"/>
                        </a:cubicBezTo>
                        <a:cubicBezTo>
                          <a:pt x="98683" y="6492"/>
                          <a:pt x="98744" y="6555"/>
                          <a:pt x="98810" y="6555"/>
                        </a:cubicBezTo>
                        <a:cubicBezTo>
                          <a:pt x="98829" y="6555"/>
                          <a:pt x="98849" y="6550"/>
                          <a:pt x="98867" y="6538"/>
                        </a:cubicBezTo>
                        <a:cubicBezTo>
                          <a:pt x="98897" y="6528"/>
                          <a:pt x="98926" y="6523"/>
                          <a:pt x="98954" y="6523"/>
                        </a:cubicBezTo>
                        <a:cubicBezTo>
                          <a:pt x="99078" y="6523"/>
                          <a:pt x="99180" y="6612"/>
                          <a:pt x="99247" y="6700"/>
                        </a:cubicBezTo>
                        <a:cubicBezTo>
                          <a:pt x="99410" y="6917"/>
                          <a:pt x="99437" y="7161"/>
                          <a:pt x="99328" y="7405"/>
                        </a:cubicBezTo>
                        <a:cubicBezTo>
                          <a:pt x="99274" y="7622"/>
                          <a:pt x="99166" y="7839"/>
                          <a:pt x="99084" y="8056"/>
                        </a:cubicBezTo>
                        <a:cubicBezTo>
                          <a:pt x="99057" y="8165"/>
                          <a:pt x="99030" y="8273"/>
                          <a:pt x="99030" y="8409"/>
                        </a:cubicBezTo>
                        <a:lnTo>
                          <a:pt x="99030" y="8789"/>
                        </a:lnTo>
                        <a:cubicBezTo>
                          <a:pt x="99030" y="8979"/>
                          <a:pt x="98921" y="9250"/>
                          <a:pt x="98704" y="9250"/>
                        </a:cubicBezTo>
                        <a:cubicBezTo>
                          <a:pt x="98623" y="9250"/>
                          <a:pt x="98596" y="9304"/>
                          <a:pt x="98596" y="9358"/>
                        </a:cubicBezTo>
                        <a:cubicBezTo>
                          <a:pt x="98515" y="10118"/>
                          <a:pt x="98406" y="10904"/>
                          <a:pt x="98243" y="11664"/>
                        </a:cubicBezTo>
                        <a:cubicBezTo>
                          <a:pt x="98216" y="11827"/>
                          <a:pt x="98162" y="12017"/>
                          <a:pt x="98108" y="12179"/>
                        </a:cubicBezTo>
                        <a:cubicBezTo>
                          <a:pt x="98081" y="12288"/>
                          <a:pt x="98026" y="12423"/>
                          <a:pt x="97918" y="12451"/>
                        </a:cubicBezTo>
                        <a:cubicBezTo>
                          <a:pt x="97864" y="12451"/>
                          <a:pt x="97810" y="12424"/>
                          <a:pt x="97783" y="12397"/>
                        </a:cubicBezTo>
                        <a:lnTo>
                          <a:pt x="97783" y="12397"/>
                        </a:lnTo>
                        <a:cubicBezTo>
                          <a:pt x="97796" y="12410"/>
                          <a:pt x="97809" y="12417"/>
                          <a:pt x="97823" y="12417"/>
                        </a:cubicBezTo>
                        <a:cubicBezTo>
                          <a:pt x="97836" y="12417"/>
                          <a:pt x="97850" y="12410"/>
                          <a:pt x="97864" y="12396"/>
                        </a:cubicBezTo>
                        <a:cubicBezTo>
                          <a:pt x="97891" y="12342"/>
                          <a:pt x="97891" y="12288"/>
                          <a:pt x="97891" y="12261"/>
                        </a:cubicBezTo>
                        <a:cubicBezTo>
                          <a:pt x="97891" y="12206"/>
                          <a:pt x="97891" y="12152"/>
                          <a:pt x="97891" y="12098"/>
                        </a:cubicBezTo>
                        <a:cubicBezTo>
                          <a:pt x="97891" y="11989"/>
                          <a:pt x="97891" y="11881"/>
                          <a:pt x="97864" y="11800"/>
                        </a:cubicBezTo>
                        <a:cubicBezTo>
                          <a:pt x="97864" y="11772"/>
                          <a:pt x="97836" y="11745"/>
                          <a:pt x="97809" y="11745"/>
                        </a:cubicBezTo>
                        <a:lnTo>
                          <a:pt x="97755" y="11745"/>
                        </a:lnTo>
                        <a:cubicBezTo>
                          <a:pt x="97728" y="11745"/>
                          <a:pt x="97728" y="11772"/>
                          <a:pt x="97728" y="11800"/>
                        </a:cubicBezTo>
                        <a:lnTo>
                          <a:pt x="97728" y="12098"/>
                        </a:lnTo>
                        <a:lnTo>
                          <a:pt x="97728" y="12261"/>
                        </a:lnTo>
                        <a:cubicBezTo>
                          <a:pt x="97728" y="12288"/>
                          <a:pt x="97728" y="12342"/>
                          <a:pt x="97728" y="12369"/>
                        </a:cubicBezTo>
                        <a:cubicBezTo>
                          <a:pt x="97728" y="12342"/>
                          <a:pt x="97701" y="12288"/>
                          <a:pt x="97674" y="12261"/>
                        </a:cubicBezTo>
                        <a:cubicBezTo>
                          <a:pt x="97619" y="12125"/>
                          <a:pt x="97592" y="11989"/>
                          <a:pt x="97592" y="11827"/>
                        </a:cubicBezTo>
                        <a:cubicBezTo>
                          <a:pt x="97538" y="11393"/>
                          <a:pt x="97457" y="10959"/>
                          <a:pt x="97402" y="10525"/>
                        </a:cubicBezTo>
                        <a:lnTo>
                          <a:pt x="97402" y="10498"/>
                        </a:lnTo>
                        <a:cubicBezTo>
                          <a:pt x="97430" y="10443"/>
                          <a:pt x="97430" y="10389"/>
                          <a:pt x="97430" y="10308"/>
                        </a:cubicBezTo>
                        <a:lnTo>
                          <a:pt x="97430" y="9901"/>
                        </a:lnTo>
                        <a:lnTo>
                          <a:pt x="97430" y="9494"/>
                        </a:lnTo>
                        <a:cubicBezTo>
                          <a:pt x="97457" y="9358"/>
                          <a:pt x="97430" y="9223"/>
                          <a:pt x="97375" y="9114"/>
                        </a:cubicBezTo>
                        <a:cubicBezTo>
                          <a:pt x="97375" y="9087"/>
                          <a:pt x="97362" y="9074"/>
                          <a:pt x="97345" y="9074"/>
                        </a:cubicBezTo>
                        <a:cubicBezTo>
                          <a:pt x="97328" y="9074"/>
                          <a:pt x="97308" y="9087"/>
                          <a:pt x="97294" y="9114"/>
                        </a:cubicBezTo>
                        <a:cubicBezTo>
                          <a:pt x="97267" y="9223"/>
                          <a:pt x="97240" y="9331"/>
                          <a:pt x="97267" y="9467"/>
                        </a:cubicBezTo>
                        <a:lnTo>
                          <a:pt x="97267" y="9847"/>
                        </a:lnTo>
                        <a:lnTo>
                          <a:pt x="97267" y="10226"/>
                        </a:lnTo>
                        <a:cubicBezTo>
                          <a:pt x="97267" y="10308"/>
                          <a:pt x="97267" y="10389"/>
                          <a:pt x="97267" y="10470"/>
                        </a:cubicBezTo>
                        <a:cubicBezTo>
                          <a:pt x="97240" y="10470"/>
                          <a:pt x="97213" y="10498"/>
                          <a:pt x="97213" y="10552"/>
                        </a:cubicBezTo>
                        <a:cubicBezTo>
                          <a:pt x="97185" y="10796"/>
                          <a:pt x="96996" y="10986"/>
                          <a:pt x="96724" y="11040"/>
                        </a:cubicBezTo>
                        <a:lnTo>
                          <a:pt x="96724" y="10932"/>
                        </a:lnTo>
                        <a:cubicBezTo>
                          <a:pt x="96779" y="10498"/>
                          <a:pt x="96806" y="10091"/>
                          <a:pt x="96833" y="9684"/>
                        </a:cubicBezTo>
                        <a:cubicBezTo>
                          <a:pt x="96887" y="8843"/>
                          <a:pt x="96968" y="8029"/>
                          <a:pt x="97023" y="7189"/>
                        </a:cubicBezTo>
                        <a:cubicBezTo>
                          <a:pt x="97023" y="6999"/>
                          <a:pt x="97050" y="6782"/>
                          <a:pt x="97077" y="6592"/>
                        </a:cubicBezTo>
                        <a:cubicBezTo>
                          <a:pt x="97050" y="6538"/>
                          <a:pt x="97050" y="6510"/>
                          <a:pt x="97023" y="6483"/>
                        </a:cubicBezTo>
                        <a:cubicBezTo>
                          <a:pt x="96996" y="6456"/>
                          <a:pt x="96955" y="6443"/>
                          <a:pt x="96918" y="6443"/>
                        </a:cubicBezTo>
                        <a:cubicBezTo>
                          <a:pt x="96880" y="6443"/>
                          <a:pt x="96846" y="6456"/>
                          <a:pt x="96833" y="6483"/>
                        </a:cubicBezTo>
                        <a:cubicBezTo>
                          <a:pt x="96724" y="6673"/>
                          <a:pt x="96616" y="6890"/>
                          <a:pt x="96399" y="6972"/>
                        </a:cubicBezTo>
                        <a:cubicBezTo>
                          <a:pt x="96365" y="6985"/>
                          <a:pt x="96328" y="6992"/>
                          <a:pt x="96290" y="6992"/>
                        </a:cubicBezTo>
                        <a:cubicBezTo>
                          <a:pt x="96179" y="6992"/>
                          <a:pt x="96067" y="6931"/>
                          <a:pt x="96046" y="6809"/>
                        </a:cubicBezTo>
                        <a:cubicBezTo>
                          <a:pt x="96033" y="6755"/>
                          <a:pt x="95992" y="6727"/>
                          <a:pt x="95951" y="6727"/>
                        </a:cubicBezTo>
                        <a:cubicBezTo>
                          <a:pt x="95911" y="6727"/>
                          <a:pt x="95870" y="6755"/>
                          <a:pt x="95856" y="6809"/>
                        </a:cubicBezTo>
                        <a:cubicBezTo>
                          <a:pt x="95856" y="6999"/>
                          <a:pt x="95748" y="7216"/>
                          <a:pt x="95585" y="7324"/>
                        </a:cubicBezTo>
                        <a:cubicBezTo>
                          <a:pt x="95544" y="7351"/>
                          <a:pt x="95504" y="7365"/>
                          <a:pt x="95463" y="7365"/>
                        </a:cubicBezTo>
                        <a:cubicBezTo>
                          <a:pt x="95422" y="7365"/>
                          <a:pt x="95382" y="7351"/>
                          <a:pt x="95341" y="7324"/>
                        </a:cubicBezTo>
                        <a:cubicBezTo>
                          <a:pt x="95287" y="7297"/>
                          <a:pt x="95260" y="7216"/>
                          <a:pt x="95287" y="7161"/>
                        </a:cubicBezTo>
                        <a:cubicBezTo>
                          <a:pt x="95323" y="7089"/>
                          <a:pt x="95251" y="7029"/>
                          <a:pt x="95182" y="7029"/>
                        </a:cubicBezTo>
                        <a:cubicBezTo>
                          <a:pt x="95148" y="7029"/>
                          <a:pt x="95115" y="7044"/>
                          <a:pt x="95097" y="7080"/>
                        </a:cubicBezTo>
                        <a:cubicBezTo>
                          <a:pt x="95016" y="7297"/>
                          <a:pt x="94880" y="7487"/>
                          <a:pt x="94717" y="7677"/>
                        </a:cubicBezTo>
                        <a:cubicBezTo>
                          <a:pt x="94670" y="7724"/>
                          <a:pt x="94603" y="7791"/>
                          <a:pt x="94534" y="7791"/>
                        </a:cubicBezTo>
                        <a:cubicBezTo>
                          <a:pt x="94522" y="7791"/>
                          <a:pt x="94511" y="7789"/>
                          <a:pt x="94500" y="7785"/>
                        </a:cubicBezTo>
                        <a:cubicBezTo>
                          <a:pt x="94419" y="7731"/>
                          <a:pt x="94392" y="7650"/>
                          <a:pt x="94419" y="7595"/>
                        </a:cubicBezTo>
                        <a:cubicBezTo>
                          <a:pt x="94457" y="7519"/>
                          <a:pt x="94387" y="7442"/>
                          <a:pt x="94324" y="7442"/>
                        </a:cubicBezTo>
                        <a:cubicBezTo>
                          <a:pt x="94297" y="7442"/>
                          <a:pt x="94272" y="7455"/>
                          <a:pt x="94256" y="7487"/>
                        </a:cubicBezTo>
                        <a:lnTo>
                          <a:pt x="94066" y="7785"/>
                        </a:lnTo>
                        <a:cubicBezTo>
                          <a:pt x="93985" y="7867"/>
                          <a:pt x="93931" y="7975"/>
                          <a:pt x="93876" y="8056"/>
                        </a:cubicBezTo>
                        <a:cubicBezTo>
                          <a:pt x="93842" y="8098"/>
                          <a:pt x="93812" y="8115"/>
                          <a:pt x="93787" y="8115"/>
                        </a:cubicBezTo>
                        <a:cubicBezTo>
                          <a:pt x="93715" y="8115"/>
                          <a:pt x="93680" y="7974"/>
                          <a:pt x="93659" y="7894"/>
                        </a:cubicBezTo>
                        <a:cubicBezTo>
                          <a:pt x="93659" y="7839"/>
                          <a:pt x="93625" y="7812"/>
                          <a:pt x="93592" y="7812"/>
                        </a:cubicBezTo>
                        <a:cubicBezTo>
                          <a:pt x="93558" y="7812"/>
                          <a:pt x="93524" y="7839"/>
                          <a:pt x="93524" y="7894"/>
                        </a:cubicBezTo>
                        <a:lnTo>
                          <a:pt x="93524" y="7948"/>
                        </a:lnTo>
                        <a:lnTo>
                          <a:pt x="93470" y="7948"/>
                        </a:lnTo>
                        <a:cubicBezTo>
                          <a:pt x="93415" y="7975"/>
                          <a:pt x="93361" y="8029"/>
                          <a:pt x="93334" y="8056"/>
                        </a:cubicBezTo>
                        <a:cubicBezTo>
                          <a:pt x="93326" y="8049"/>
                          <a:pt x="93316" y="8045"/>
                          <a:pt x="93305" y="8045"/>
                        </a:cubicBezTo>
                        <a:cubicBezTo>
                          <a:pt x="93280" y="8045"/>
                          <a:pt x="93253" y="8064"/>
                          <a:pt x="93253" y="8084"/>
                        </a:cubicBezTo>
                        <a:cubicBezTo>
                          <a:pt x="93253" y="8111"/>
                          <a:pt x="93253" y="8138"/>
                          <a:pt x="93253" y="8165"/>
                        </a:cubicBezTo>
                        <a:cubicBezTo>
                          <a:pt x="93253" y="8165"/>
                          <a:pt x="93228" y="8177"/>
                          <a:pt x="93204" y="8177"/>
                        </a:cubicBezTo>
                        <a:cubicBezTo>
                          <a:pt x="93192" y="8177"/>
                          <a:pt x="93180" y="8174"/>
                          <a:pt x="93171" y="8165"/>
                        </a:cubicBezTo>
                        <a:cubicBezTo>
                          <a:pt x="93090" y="8165"/>
                          <a:pt x="93036" y="8138"/>
                          <a:pt x="92981" y="8084"/>
                        </a:cubicBezTo>
                        <a:cubicBezTo>
                          <a:pt x="92961" y="8063"/>
                          <a:pt x="92932" y="8054"/>
                          <a:pt x="92903" y="8054"/>
                        </a:cubicBezTo>
                        <a:cubicBezTo>
                          <a:pt x="92856" y="8054"/>
                          <a:pt x="92808" y="8077"/>
                          <a:pt x="92791" y="8111"/>
                        </a:cubicBezTo>
                        <a:cubicBezTo>
                          <a:pt x="92764" y="8273"/>
                          <a:pt x="92737" y="8463"/>
                          <a:pt x="92574" y="8545"/>
                        </a:cubicBezTo>
                        <a:cubicBezTo>
                          <a:pt x="92553" y="8559"/>
                          <a:pt x="92525" y="8566"/>
                          <a:pt x="92496" y="8566"/>
                        </a:cubicBezTo>
                        <a:cubicBezTo>
                          <a:pt x="92418" y="8566"/>
                          <a:pt x="92330" y="8516"/>
                          <a:pt x="92330" y="8436"/>
                        </a:cubicBezTo>
                        <a:cubicBezTo>
                          <a:pt x="92345" y="8378"/>
                          <a:pt x="92305" y="8351"/>
                          <a:pt x="92260" y="8351"/>
                        </a:cubicBezTo>
                        <a:cubicBezTo>
                          <a:pt x="92222" y="8351"/>
                          <a:pt x="92180" y="8371"/>
                          <a:pt x="92168" y="8409"/>
                        </a:cubicBezTo>
                        <a:cubicBezTo>
                          <a:pt x="92113" y="8572"/>
                          <a:pt x="92032" y="8707"/>
                          <a:pt x="91951" y="8843"/>
                        </a:cubicBezTo>
                        <a:cubicBezTo>
                          <a:pt x="91941" y="8838"/>
                          <a:pt x="91931" y="8836"/>
                          <a:pt x="91922" y="8836"/>
                        </a:cubicBezTo>
                        <a:cubicBezTo>
                          <a:pt x="91879" y="8836"/>
                          <a:pt x="91842" y="8885"/>
                          <a:pt x="91842" y="8952"/>
                        </a:cubicBezTo>
                        <a:lnTo>
                          <a:pt x="91842" y="9006"/>
                        </a:lnTo>
                        <a:cubicBezTo>
                          <a:pt x="91815" y="9006"/>
                          <a:pt x="91815" y="9033"/>
                          <a:pt x="91842" y="9060"/>
                        </a:cubicBezTo>
                        <a:cubicBezTo>
                          <a:pt x="91842" y="9169"/>
                          <a:pt x="91815" y="9277"/>
                          <a:pt x="91788" y="9386"/>
                        </a:cubicBezTo>
                        <a:cubicBezTo>
                          <a:pt x="91761" y="9494"/>
                          <a:pt x="91706" y="9630"/>
                          <a:pt x="91598" y="9711"/>
                        </a:cubicBezTo>
                        <a:cubicBezTo>
                          <a:pt x="91546" y="9753"/>
                          <a:pt x="91494" y="9770"/>
                          <a:pt x="91443" y="9770"/>
                        </a:cubicBezTo>
                        <a:cubicBezTo>
                          <a:pt x="91229" y="9770"/>
                          <a:pt x="91035" y="9458"/>
                          <a:pt x="90947" y="9304"/>
                        </a:cubicBezTo>
                        <a:cubicBezTo>
                          <a:pt x="90933" y="9263"/>
                          <a:pt x="90900" y="9243"/>
                          <a:pt x="90862" y="9243"/>
                        </a:cubicBezTo>
                        <a:cubicBezTo>
                          <a:pt x="90825" y="9243"/>
                          <a:pt x="90784" y="9263"/>
                          <a:pt x="90757" y="9304"/>
                        </a:cubicBezTo>
                        <a:cubicBezTo>
                          <a:pt x="90703" y="9440"/>
                          <a:pt x="90676" y="9603"/>
                          <a:pt x="90649" y="9792"/>
                        </a:cubicBezTo>
                        <a:cubicBezTo>
                          <a:pt x="90649" y="9928"/>
                          <a:pt x="90622" y="10064"/>
                          <a:pt x="90567" y="10199"/>
                        </a:cubicBezTo>
                        <a:cubicBezTo>
                          <a:pt x="90513" y="10308"/>
                          <a:pt x="90432" y="10389"/>
                          <a:pt x="90323" y="10389"/>
                        </a:cubicBezTo>
                        <a:cubicBezTo>
                          <a:pt x="90242" y="10389"/>
                          <a:pt x="90133" y="10362"/>
                          <a:pt x="90133" y="10281"/>
                        </a:cubicBezTo>
                        <a:cubicBezTo>
                          <a:pt x="90133" y="10213"/>
                          <a:pt x="90079" y="10179"/>
                          <a:pt x="90025" y="10179"/>
                        </a:cubicBezTo>
                        <a:cubicBezTo>
                          <a:pt x="89971" y="10179"/>
                          <a:pt x="89916" y="10213"/>
                          <a:pt x="89916" y="10281"/>
                        </a:cubicBezTo>
                        <a:cubicBezTo>
                          <a:pt x="89916" y="11176"/>
                          <a:pt x="89916" y="12125"/>
                          <a:pt x="89455" y="12912"/>
                        </a:cubicBezTo>
                        <a:cubicBezTo>
                          <a:pt x="89211" y="12234"/>
                          <a:pt x="89157" y="11501"/>
                          <a:pt x="89320" y="10796"/>
                        </a:cubicBezTo>
                        <a:cubicBezTo>
                          <a:pt x="89337" y="10710"/>
                          <a:pt x="89267" y="10657"/>
                          <a:pt x="89200" y="10657"/>
                        </a:cubicBezTo>
                        <a:cubicBezTo>
                          <a:pt x="89161" y="10657"/>
                          <a:pt x="89122" y="10675"/>
                          <a:pt x="89103" y="10715"/>
                        </a:cubicBezTo>
                        <a:cubicBezTo>
                          <a:pt x="89086" y="10798"/>
                          <a:pt x="89018" y="10830"/>
                          <a:pt x="88944" y="10830"/>
                        </a:cubicBezTo>
                        <a:cubicBezTo>
                          <a:pt x="88896" y="10830"/>
                          <a:pt x="88846" y="10817"/>
                          <a:pt x="88804" y="10796"/>
                        </a:cubicBezTo>
                        <a:cubicBezTo>
                          <a:pt x="88669" y="10687"/>
                          <a:pt x="88560" y="10552"/>
                          <a:pt x="88506" y="10389"/>
                        </a:cubicBezTo>
                        <a:cubicBezTo>
                          <a:pt x="88479" y="10335"/>
                          <a:pt x="88424" y="10335"/>
                          <a:pt x="88370" y="10335"/>
                        </a:cubicBezTo>
                        <a:cubicBezTo>
                          <a:pt x="88343" y="10362"/>
                          <a:pt x="88316" y="10389"/>
                          <a:pt x="88289" y="10443"/>
                        </a:cubicBezTo>
                        <a:cubicBezTo>
                          <a:pt x="88289" y="10769"/>
                          <a:pt x="88153" y="11067"/>
                          <a:pt x="87882" y="11257"/>
                        </a:cubicBezTo>
                        <a:cubicBezTo>
                          <a:pt x="87801" y="11318"/>
                          <a:pt x="87704" y="11349"/>
                          <a:pt x="87604" y="11349"/>
                        </a:cubicBezTo>
                        <a:cubicBezTo>
                          <a:pt x="87570" y="11349"/>
                          <a:pt x="87536" y="11345"/>
                          <a:pt x="87502" y="11338"/>
                        </a:cubicBezTo>
                        <a:cubicBezTo>
                          <a:pt x="87394" y="11311"/>
                          <a:pt x="87285" y="11230"/>
                          <a:pt x="87204" y="11121"/>
                        </a:cubicBezTo>
                        <a:cubicBezTo>
                          <a:pt x="87092" y="10965"/>
                          <a:pt x="86943" y="10735"/>
                          <a:pt x="86743" y="10735"/>
                        </a:cubicBezTo>
                        <a:cubicBezTo>
                          <a:pt x="86700" y="10735"/>
                          <a:pt x="86655" y="10745"/>
                          <a:pt x="86607" y="10769"/>
                        </a:cubicBezTo>
                        <a:cubicBezTo>
                          <a:pt x="86444" y="10850"/>
                          <a:pt x="86309" y="10959"/>
                          <a:pt x="86200" y="11067"/>
                        </a:cubicBezTo>
                        <a:cubicBezTo>
                          <a:pt x="86065" y="11176"/>
                          <a:pt x="85929" y="11284"/>
                          <a:pt x="85766" y="11338"/>
                        </a:cubicBezTo>
                        <a:cubicBezTo>
                          <a:pt x="85679" y="11378"/>
                          <a:pt x="85590" y="11397"/>
                          <a:pt x="85503" y="11397"/>
                        </a:cubicBezTo>
                        <a:cubicBezTo>
                          <a:pt x="85292" y="11397"/>
                          <a:pt x="85095" y="11286"/>
                          <a:pt x="84980" y="11094"/>
                        </a:cubicBezTo>
                        <a:cubicBezTo>
                          <a:pt x="84962" y="11042"/>
                          <a:pt x="84922" y="11012"/>
                          <a:pt x="84881" y="11012"/>
                        </a:cubicBezTo>
                        <a:cubicBezTo>
                          <a:pt x="84859" y="11012"/>
                          <a:pt x="84836" y="11021"/>
                          <a:pt x="84817" y="11040"/>
                        </a:cubicBezTo>
                        <a:cubicBezTo>
                          <a:pt x="84627" y="11311"/>
                          <a:pt x="84329" y="11501"/>
                          <a:pt x="84003" y="11555"/>
                        </a:cubicBezTo>
                        <a:cubicBezTo>
                          <a:pt x="83759" y="11555"/>
                          <a:pt x="83461" y="11393"/>
                          <a:pt x="83461" y="11121"/>
                        </a:cubicBezTo>
                        <a:cubicBezTo>
                          <a:pt x="83445" y="11074"/>
                          <a:pt x="83393" y="11045"/>
                          <a:pt x="83346" y="11045"/>
                        </a:cubicBezTo>
                        <a:cubicBezTo>
                          <a:pt x="83313" y="11045"/>
                          <a:pt x="83282" y="11060"/>
                          <a:pt x="83271" y="11094"/>
                        </a:cubicBezTo>
                        <a:cubicBezTo>
                          <a:pt x="83190" y="11257"/>
                          <a:pt x="83108" y="11474"/>
                          <a:pt x="82918" y="11555"/>
                        </a:cubicBezTo>
                        <a:cubicBezTo>
                          <a:pt x="82905" y="11559"/>
                          <a:pt x="82889" y="11561"/>
                          <a:pt x="82872" y="11561"/>
                        </a:cubicBezTo>
                        <a:cubicBezTo>
                          <a:pt x="82759" y="11561"/>
                          <a:pt x="82596" y="11481"/>
                          <a:pt x="82620" y="11338"/>
                        </a:cubicBezTo>
                        <a:cubicBezTo>
                          <a:pt x="82647" y="11311"/>
                          <a:pt x="82620" y="11257"/>
                          <a:pt x="82593" y="11257"/>
                        </a:cubicBezTo>
                        <a:cubicBezTo>
                          <a:pt x="82593" y="11203"/>
                          <a:pt x="82545" y="11176"/>
                          <a:pt x="82498" y="11176"/>
                        </a:cubicBezTo>
                        <a:cubicBezTo>
                          <a:pt x="82450" y="11176"/>
                          <a:pt x="82403" y="11203"/>
                          <a:pt x="82403" y="11257"/>
                        </a:cubicBezTo>
                        <a:lnTo>
                          <a:pt x="82240" y="12830"/>
                        </a:lnTo>
                        <a:lnTo>
                          <a:pt x="82159" y="13617"/>
                        </a:lnTo>
                        <a:lnTo>
                          <a:pt x="82132" y="14024"/>
                        </a:lnTo>
                        <a:cubicBezTo>
                          <a:pt x="82132" y="14132"/>
                          <a:pt x="82105" y="14241"/>
                          <a:pt x="82077" y="14349"/>
                        </a:cubicBezTo>
                        <a:cubicBezTo>
                          <a:pt x="82077" y="14431"/>
                          <a:pt x="82023" y="14485"/>
                          <a:pt x="81969" y="14539"/>
                        </a:cubicBezTo>
                        <a:cubicBezTo>
                          <a:pt x="81959" y="14549"/>
                          <a:pt x="81948" y="14554"/>
                          <a:pt x="81938" y="14554"/>
                        </a:cubicBezTo>
                        <a:cubicBezTo>
                          <a:pt x="81896" y="14554"/>
                          <a:pt x="81860" y="14474"/>
                          <a:pt x="81860" y="14431"/>
                        </a:cubicBezTo>
                        <a:cubicBezTo>
                          <a:pt x="81833" y="14322"/>
                          <a:pt x="81806" y="14214"/>
                          <a:pt x="81806" y="14105"/>
                        </a:cubicBezTo>
                        <a:cubicBezTo>
                          <a:pt x="81779" y="13969"/>
                          <a:pt x="81752" y="13834"/>
                          <a:pt x="81752" y="13698"/>
                        </a:cubicBezTo>
                        <a:cubicBezTo>
                          <a:pt x="81671" y="13183"/>
                          <a:pt x="81616" y="12668"/>
                          <a:pt x="81562" y="12152"/>
                        </a:cubicBezTo>
                        <a:cubicBezTo>
                          <a:pt x="81481" y="11610"/>
                          <a:pt x="81427" y="11040"/>
                          <a:pt x="81372" y="10498"/>
                        </a:cubicBezTo>
                        <a:cubicBezTo>
                          <a:pt x="81399" y="10443"/>
                          <a:pt x="81399" y="10389"/>
                          <a:pt x="81372" y="10335"/>
                        </a:cubicBezTo>
                        <a:cubicBezTo>
                          <a:pt x="81360" y="10287"/>
                          <a:pt x="81322" y="10266"/>
                          <a:pt x="81284" y="10266"/>
                        </a:cubicBezTo>
                        <a:cubicBezTo>
                          <a:pt x="81234" y="10266"/>
                          <a:pt x="81182" y="10301"/>
                          <a:pt x="81182" y="10362"/>
                        </a:cubicBezTo>
                        <a:lnTo>
                          <a:pt x="81182" y="10498"/>
                        </a:lnTo>
                        <a:cubicBezTo>
                          <a:pt x="81182" y="10715"/>
                          <a:pt x="81020" y="10877"/>
                          <a:pt x="80803" y="10904"/>
                        </a:cubicBezTo>
                        <a:cubicBezTo>
                          <a:pt x="80531" y="10904"/>
                          <a:pt x="80314" y="10687"/>
                          <a:pt x="80342" y="10416"/>
                        </a:cubicBezTo>
                        <a:cubicBezTo>
                          <a:pt x="80342" y="10351"/>
                          <a:pt x="80292" y="10315"/>
                          <a:pt x="80241" y="10315"/>
                        </a:cubicBezTo>
                        <a:cubicBezTo>
                          <a:pt x="80207" y="10315"/>
                          <a:pt x="80173" y="10330"/>
                          <a:pt x="80152" y="10362"/>
                        </a:cubicBezTo>
                        <a:cubicBezTo>
                          <a:pt x="80016" y="10660"/>
                          <a:pt x="79826" y="11040"/>
                          <a:pt x="79474" y="11094"/>
                        </a:cubicBezTo>
                        <a:cubicBezTo>
                          <a:pt x="79449" y="11098"/>
                          <a:pt x="79425" y="11100"/>
                          <a:pt x="79402" y="11100"/>
                        </a:cubicBezTo>
                        <a:cubicBezTo>
                          <a:pt x="79076" y="11100"/>
                          <a:pt x="78953" y="10751"/>
                          <a:pt x="78877" y="10498"/>
                        </a:cubicBezTo>
                        <a:cubicBezTo>
                          <a:pt x="78860" y="10464"/>
                          <a:pt x="78823" y="10441"/>
                          <a:pt x="78784" y="10441"/>
                        </a:cubicBezTo>
                        <a:cubicBezTo>
                          <a:pt x="78760" y="10441"/>
                          <a:pt x="78735" y="10450"/>
                          <a:pt x="78714" y="10470"/>
                        </a:cubicBezTo>
                        <a:cubicBezTo>
                          <a:pt x="78524" y="10687"/>
                          <a:pt x="78280" y="10959"/>
                          <a:pt x="77982" y="10986"/>
                        </a:cubicBezTo>
                        <a:cubicBezTo>
                          <a:pt x="77765" y="10986"/>
                          <a:pt x="77439" y="10769"/>
                          <a:pt x="77575" y="10525"/>
                        </a:cubicBezTo>
                        <a:cubicBezTo>
                          <a:pt x="77632" y="10448"/>
                          <a:pt x="77568" y="10371"/>
                          <a:pt x="77496" y="10371"/>
                        </a:cubicBezTo>
                        <a:cubicBezTo>
                          <a:pt x="77467" y="10371"/>
                          <a:pt x="77436" y="10384"/>
                          <a:pt x="77412" y="10416"/>
                        </a:cubicBezTo>
                        <a:cubicBezTo>
                          <a:pt x="77114" y="10660"/>
                          <a:pt x="76815" y="10877"/>
                          <a:pt x="76490" y="11121"/>
                        </a:cubicBezTo>
                        <a:cubicBezTo>
                          <a:pt x="76436" y="11176"/>
                          <a:pt x="76354" y="11230"/>
                          <a:pt x="76273" y="11257"/>
                        </a:cubicBezTo>
                        <a:cubicBezTo>
                          <a:pt x="76253" y="11264"/>
                          <a:pt x="76236" y="11267"/>
                          <a:pt x="76221" y="11267"/>
                        </a:cubicBezTo>
                        <a:cubicBezTo>
                          <a:pt x="76178" y="11267"/>
                          <a:pt x="76158" y="11237"/>
                          <a:pt x="76137" y="11176"/>
                        </a:cubicBezTo>
                        <a:cubicBezTo>
                          <a:pt x="76083" y="10986"/>
                          <a:pt x="76056" y="10796"/>
                          <a:pt x="76002" y="10606"/>
                        </a:cubicBezTo>
                        <a:cubicBezTo>
                          <a:pt x="76002" y="10554"/>
                          <a:pt x="75968" y="10524"/>
                          <a:pt x="75929" y="10524"/>
                        </a:cubicBezTo>
                        <a:cubicBezTo>
                          <a:pt x="75908" y="10524"/>
                          <a:pt x="75885" y="10533"/>
                          <a:pt x="75866" y="10552"/>
                        </a:cubicBezTo>
                        <a:cubicBezTo>
                          <a:pt x="75703" y="10660"/>
                          <a:pt x="75649" y="10877"/>
                          <a:pt x="75541" y="11067"/>
                        </a:cubicBezTo>
                        <a:cubicBezTo>
                          <a:pt x="75486" y="11121"/>
                          <a:pt x="75405" y="11230"/>
                          <a:pt x="75324" y="11230"/>
                        </a:cubicBezTo>
                        <a:cubicBezTo>
                          <a:pt x="75297" y="11230"/>
                          <a:pt x="75242" y="11203"/>
                          <a:pt x="75215" y="11176"/>
                        </a:cubicBezTo>
                        <a:cubicBezTo>
                          <a:pt x="75324" y="10877"/>
                          <a:pt x="75188" y="10525"/>
                          <a:pt x="74890" y="10335"/>
                        </a:cubicBezTo>
                        <a:cubicBezTo>
                          <a:pt x="74779" y="10256"/>
                          <a:pt x="74650" y="10214"/>
                          <a:pt x="74524" y="10214"/>
                        </a:cubicBezTo>
                        <a:cubicBezTo>
                          <a:pt x="74434" y="10214"/>
                          <a:pt x="74345" y="10235"/>
                          <a:pt x="74266" y="10281"/>
                        </a:cubicBezTo>
                        <a:cubicBezTo>
                          <a:pt x="74147" y="10328"/>
                          <a:pt x="74237" y="10480"/>
                          <a:pt x="74334" y="10480"/>
                        </a:cubicBezTo>
                        <a:cubicBezTo>
                          <a:pt x="74347" y="10480"/>
                          <a:pt x="74361" y="10477"/>
                          <a:pt x="74374" y="10470"/>
                        </a:cubicBezTo>
                        <a:cubicBezTo>
                          <a:pt x="74428" y="10444"/>
                          <a:pt x="74482" y="10432"/>
                          <a:pt x="74535" y="10432"/>
                        </a:cubicBezTo>
                        <a:cubicBezTo>
                          <a:pt x="74754" y="10432"/>
                          <a:pt x="74960" y="10632"/>
                          <a:pt x="75025" y="10850"/>
                        </a:cubicBezTo>
                        <a:cubicBezTo>
                          <a:pt x="75025" y="10904"/>
                          <a:pt x="75025" y="10959"/>
                          <a:pt x="75025" y="11040"/>
                        </a:cubicBezTo>
                        <a:cubicBezTo>
                          <a:pt x="75025" y="11067"/>
                          <a:pt x="75025" y="11094"/>
                          <a:pt x="75025" y="11121"/>
                        </a:cubicBezTo>
                        <a:cubicBezTo>
                          <a:pt x="74944" y="11284"/>
                          <a:pt x="74781" y="11447"/>
                          <a:pt x="74591" y="11501"/>
                        </a:cubicBezTo>
                        <a:cubicBezTo>
                          <a:pt x="74510" y="11528"/>
                          <a:pt x="74422" y="11542"/>
                          <a:pt x="74334" y="11542"/>
                        </a:cubicBezTo>
                        <a:cubicBezTo>
                          <a:pt x="74245" y="11542"/>
                          <a:pt x="74157" y="11528"/>
                          <a:pt x="74076" y="11501"/>
                        </a:cubicBezTo>
                        <a:cubicBezTo>
                          <a:pt x="74063" y="11495"/>
                          <a:pt x="74050" y="11492"/>
                          <a:pt x="74037" y="11492"/>
                        </a:cubicBezTo>
                        <a:cubicBezTo>
                          <a:pt x="73950" y="11492"/>
                          <a:pt x="73899" y="11643"/>
                          <a:pt x="73995" y="11691"/>
                        </a:cubicBezTo>
                        <a:cubicBezTo>
                          <a:pt x="74184" y="11800"/>
                          <a:pt x="74293" y="12017"/>
                          <a:pt x="74266" y="12234"/>
                        </a:cubicBezTo>
                        <a:cubicBezTo>
                          <a:pt x="74239" y="12423"/>
                          <a:pt x="74076" y="12613"/>
                          <a:pt x="73859" y="12640"/>
                        </a:cubicBezTo>
                        <a:cubicBezTo>
                          <a:pt x="73831" y="12644"/>
                          <a:pt x="73803" y="12646"/>
                          <a:pt x="73775" y="12646"/>
                        </a:cubicBezTo>
                        <a:cubicBezTo>
                          <a:pt x="73587" y="12646"/>
                          <a:pt x="73404" y="12569"/>
                          <a:pt x="73262" y="12451"/>
                        </a:cubicBezTo>
                        <a:cubicBezTo>
                          <a:pt x="73072" y="12315"/>
                          <a:pt x="72882" y="12206"/>
                          <a:pt x="72666" y="12125"/>
                        </a:cubicBezTo>
                        <a:cubicBezTo>
                          <a:pt x="72651" y="12118"/>
                          <a:pt x="72636" y="12114"/>
                          <a:pt x="72623" y="12114"/>
                        </a:cubicBezTo>
                        <a:cubicBezTo>
                          <a:pt x="72586" y="12114"/>
                          <a:pt x="72557" y="12140"/>
                          <a:pt x="72557" y="12179"/>
                        </a:cubicBezTo>
                        <a:cubicBezTo>
                          <a:pt x="72340" y="12532"/>
                          <a:pt x="72584" y="12993"/>
                          <a:pt x="72259" y="13318"/>
                        </a:cubicBezTo>
                        <a:cubicBezTo>
                          <a:pt x="72123" y="13441"/>
                          <a:pt x="71954" y="13502"/>
                          <a:pt x="71784" y="13502"/>
                        </a:cubicBezTo>
                        <a:cubicBezTo>
                          <a:pt x="71614" y="13502"/>
                          <a:pt x="71445" y="13441"/>
                          <a:pt x="71309" y="13318"/>
                        </a:cubicBezTo>
                        <a:cubicBezTo>
                          <a:pt x="71147" y="13156"/>
                          <a:pt x="71038" y="12966"/>
                          <a:pt x="70984" y="12749"/>
                        </a:cubicBezTo>
                        <a:cubicBezTo>
                          <a:pt x="70966" y="12696"/>
                          <a:pt x="70926" y="12666"/>
                          <a:pt x="70885" y="12666"/>
                        </a:cubicBezTo>
                        <a:cubicBezTo>
                          <a:pt x="70863" y="12666"/>
                          <a:pt x="70840" y="12675"/>
                          <a:pt x="70821" y="12695"/>
                        </a:cubicBezTo>
                        <a:cubicBezTo>
                          <a:pt x="70306" y="12966"/>
                          <a:pt x="70523" y="13698"/>
                          <a:pt x="70360" y="14186"/>
                        </a:cubicBezTo>
                        <a:cubicBezTo>
                          <a:pt x="70333" y="14268"/>
                          <a:pt x="70279" y="14349"/>
                          <a:pt x="70197" y="14403"/>
                        </a:cubicBezTo>
                        <a:cubicBezTo>
                          <a:pt x="69926" y="14132"/>
                          <a:pt x="69682" y="13807"/>
                          <a:pt x="69492" y="13454"/>
                        </a:cubicBezTo>
                        <a:cubicBezTo>
                          <a:pt x="69481" y="13422"/>
                          <a:pt x="69450" y="13407"/>
                          <a:pt x="69415" y="13407"/>
                        </a:cubicBezTo>
                        <a:cubicBezTo>
                          <a:pt x="69362" y="13407"/>
                          <a:pt x="69302" y="13443"/>
                          <a:pt x="69302" y="13508"/>
                        </a:cubicBezTo>
                        <a:cubicBezTo>
                          <a:pt x="69356" y="14024"/>
                          <a:pt x="69275" y="14566"/>
                          <a:pt x="69004" y="15054"/>
                        </a:cubicBezTo>
                        <a:cubicBezTo>
                          <a:pt x="68841" y="14865"/>
                          <a:pt x="68705" y="14648"/>
                          <a:pt x="68651" y="14403"/>
                        </a:cubicBezTo>
                        <a:cubicBezTo>
                          <a:pt x="68651" y="14349"/>
                          <a:pt x="68651" y="14268"/>
                          <a:pt x="68624" y="14214"/>
                        </a:cubicBezTo>
                        <a:cubicBezTo>
                          <a:pt x="68612" y="14166"/>
                          <a:pt x="68569" y="14145"/>
                          <a:pt x="68527" y="14145"/>
                        </a:cubicBezTo>
                        <a:cubicBezTo>
                          <a:pt x="68472" y="14145"/>
                          <a:pt x="68419" y="14180"/>
                          <a:pt x="68434" y="14241"/>
                        </a:cubicBezTo>
                        <a:cubicBezTo>
                          <a:pt x="68434" y="14322"/>
                          <a:pt x="68434" y="14376"/>
                          <a:pt x="68461" y="14431"/>
                        </a:cubicBezTo>
                        <a:cubicBezTo>
                          <a:pt x="68488" y="14865"/>
                          <a:pt x="68353" y="15326"/>
                          <a:pt x="68027" y="15651"/>
                        </a:cubicBezTo>
                        <a:cubicBezTo>
                          <a:pt x="67675" y="15190"/>
                          <a:pt x="67458" y="14675"/>
                          <a:pt x="67403" y="14105"/>
                        </a:cubicBezTo>
                        <a:cubicBezTo>
                          <a:pt x="67403" y="14037"/>
                          <a:pt x="67342" y="14003"/>
                          <a:pt x="67285" y="14003"/>
                        </a:cubicBezTo>
                        <a:cubicBezTo>
                          <a:pt x="67227" y="14003"/>
                          <a:pt x="67173" y="14037"/>
                          <a:pt x="67186" y="14105"/>
                        </a:cubicBezTo>
                        <a:cubicBezTo>
                          <a:pt x="67214" y="14376"/>
                          <a:pt x="67159" y="14648"/>
                          <a:pt x="67051" y="14892"/>
                        </a:cubicBezTo>
                        <a:cubicBezTo>
                          <a:pt x="66698" y="14702"/>
                          <a:pt x="66427" y="14349"/>
                          <a:pt x="66373" y="13942"/>
                        </a:cubicBezTo>
                        <a:cubicBezTo>
                          <a:pt x="66373" y="13888"/>
                          <a:pt x="66325" y="13861"/>
                          <a:pt x="66274" y="13861"/>
                        </a:cubicBezTo>
                        <a:cubicBezTo>
                          <a:pt x="66224" y="13861"/>
                          <a:pt x="66169" y="13888"/>
                          <a:pt x="66156" y="13942"/>
                        </a:cubicBezTo>
                        <a:cubicBezTo>
                          <a:pt x="66102" y="14295"/>
                          <a:pt x="65966" y="14620"/>
                          <a:pt x="65749" y="14892"/>
                        </a:cubicBezTo>
                        <a:cubicBezTo>
                          <a:pt x="65586" y="14729"/>
                          <a:pt x="65451" y="14512"/>
                          <a:pt x="65396" y="14295"/>
                        </a:cubicBezTo>
                        <a:cubicBezTo>
                          <a:pt x="65373" y="14247"/>
                          <a:pt x="65328" y="14226"/>
                          <a:pt x="65285" y="14226"/>
                        </a:cubicBezTo>
                        <a:cubicBezTo>
                          <a:pt x="65231" y="14226"/>
                          <a:pt x="65179" y="14261"/>
                          <a:pt x="65179" y="14322"/>
                        </a:cubicBezTo>
                        <a:cubicBezTo>
                          <a:pt x="65152" y="14946"/>
                          <a:pt x="65017" y="15570"/>
                          <a:pt x="64772" y="16139"/>
                        </a:cubicBezTo>
                        <a:cubicBezTo>
                          <a:pt x="64747" y="16215"/>
                          <a:pt x="64698" y="16386"/>
                          <a:pt x="64625" y="16386"/>
                        </a:cubicBezTo>
                        <a:cubicBezTo>
                          <a:pt x="64620" y="16386"/>
                          <a:pt x="64615" y="16385"/>
                          <a:pt x="64610" y="16383"/>
                        </a:cubicBezTo>
                        <a:cubicBezTo>
                          <a:pt x="64501" y="16383"/>
                          <a:pt x="64501" y="16329"/>
                          <a:pt x="64474" y="16302"/>
                        </a:cubicBezTo>
                        <a:cubicBezTo>
                          <a:pt x="64420" y="16248"/>
                          <a:pt x="64393" y="16194"/>
                          <a:pt x="64338" y="16139"/>
                        </a:cubicBezTo>
                        <a:cubicBezTo>
                          <a:pt x="64176" y="15922"/>
                          <a:pt x="64067" y="15678"/>
                          <a:pt x="64013" y="15434"/>
                        </a:cubicBezTo>
                        <a:cubicBezTo>
                          <a:pt x="63932" y="15136"/>
                          <a:pt x="63932" y="14837"/>
                          <a:pt x="63986" y="14539"/>
                        </a:cubicBezTo>
                        <a:cubicBezTo>
                          <a:pt x="64002" y="14458"/>
                          <a:pt x="63931" y="14406"/>
                          <a:pt x="63866" y="14406"/>
                        </a:cubicBezTo>
                        <a:cubicBezTo>
                          <a:pt x="63822" y="14406"/>
                          <a:pt x="63780" y="14430"/>
                          <a:pt x="63769" y="14485"/>
                        </a:cubicBezTo>
                        <a:cubicBezTo>
                          <a:pt x="63715" y="14729"/>
                          <a:pt x="63633" y="14946"/>
                          <a:pt x="63552" y="15163"/>
                        </a:cubicBezTo>
                        <a:cubicBezTo>
                          <a:pt x="63498" y="15271"/>
                          <a:pt x="63443" y="15380"/>
                          <a:pt x="63362" y="15488"/>
                        </a:cubicBezTo>
                        <a:cubicBezTo>
                          <a:pt x="63335" y="15570"/>
                          <a:pt x="63254" y="15624"/>
                          <a:pt x="63172" y="15651"/>
                        </a:cubicBezTo>
                        <a:cubicBezTo>
                          <a:pt x="63163" y="15652"/>
                          <a:pt x="63154" y="15653"/>
                          <a:pt x="63146" y="15653"/>
                        </a:cubicBezTo>
                        <a:cubicBezTo>
                          <a:pt x="62967" y="15653"/>
                          <a:pt x="62817" y="15401"/>
                          <a:pt x="62765" y="15271"/>
                        </a:cubicBezTo>
                        <a:cubicBezTo>
                          <a:pt x="62684" y="15054"/>
                          <a:pt x="62603" y="14837"/>
                          <a:pt x="62575" y="14593"/>
                        </a:cubicBezTo>
                        <a:cubicBezTo>
                          <a:pt x="62521" y="14322"/>
                          <a:pt x="62521" y="14051"/>
                          <a:pt x="62548" y="13780"/>
                        </a:cubicBezTo>
                        <a:cubicBezTo>
                          <a:pt x="62548" y="13725"/>
                          <a:pt x="62521" y="13698"/>
                          <a:pt x="62467" y="13671"/>
                        </a:cubicBezTo>
                        <a:cubicBezTo>
                          <a:pt x="62413" y="13671"/>
                          <a:pt x="62358" y="13698"/>
                          <a:pt x="62331" y="13752"/>
                        </a:cubicBezTo>
                        <a:cubicBezTo>
                          <a:pt x="62250" y="13997"/>
                          <a:pt x="62114" y="14214"/>
                          <a:pt x="61979" y="14431"/>
                        </a:cubicBezTo>
                        <a:cubicBezTo>
                          <a:pt x="61897" y="14539"/>
                          <a:pt x="61816" y="14648"/>
                          <a:pt x="61735" y="14756"/>
                        </a:cubicBezTo>
                        <a:cubicBezTo>
                          <a:pt x="61685" y="14805"/>
                          <a:pt x="61591" y="14922"/>
                          <a:pt x="61513" y="14922"/>
                        </a:cubicBezTo>
                        <a:cubicBezTo>
                          <a:pt x="61505" y="14922"/>
                          <a:pt x="61498" y="14921"/>
                          <a:pt x="61490" y="14919"/>
                        </a:cubicBezTo>
                        <a:cubicBezTo>
                          <a:pt x="61382" y="14919"/>
                          <a:pt x="61355" y="14837"/>
                          <a:pt x="61355" y="14783"/>
                        </a:cubicBezTo>
                        <a:cubicBezTo>
                          <a:pt x="61328" y="14675"/>
                          <a:pt x="61301" y="14593"/>
                          <a:pt x="61328" y="14485"/>
                        </a:cubicBezTo>
                        <a:cubicBezTo>
                          <a:pt x="61355" y="13888"/>
                          <a:pt x="61518" y="13318"/>
                          <a:pt x="61762" y="12776"/>
                        </a:cubicBezTo>
                        <a:cubicBezTo>
                          <a:pt x="61816" y="12704"/>
                          <a:pt x="61762" y="12643"/>
                          <a:pt x="61695" y="12643"/>
                        </a:cubicBezTo>
                        <a:cubicBezTo>
                          <a:pt x="61662" y="12643"/>
                          <a:pt x="61626" y="12658"/>
                          <a:pt x="61599" y="12695"/>
                        </a:cubicBezTo>
                        <a:cubicBezTo>
                          <a:pt x="61463" y="12857"/>
                          <a:pt x="61301" y="12966"/>
                          <a:pt x="61084" y="13020"/>
                        </a:cubicBezTo>
                        <a:cubicBezTo>
                          <a:pt x="61084" y="12613"/>
                          <a:pt x="61192" y="12179"/>
                          <a:pt x="61409" y="11827"/>
                        </a:cubicBezTo>
                        <a:cubicBezTo>
                          <a:pt x="61436" y="11772"/>
                          <a:pt x="61409" y="11718"/>
                          <a:pt x="61355" y="11718"/>
                        </a:cubicBezTo>
                        <a:cubicBezTo>
                          <a:pt x="61355" y="11610"/>
                          <a:pt x="61328" y="11501"/>
                          <a:pt x="61301" y="11393"/>
                        </a:cubicBezTo>
                        <a:cubicBezTo>
                          <a:pt x="61246" y="11203"/>
                          <a:pt x="61111" y="11067"/>
                          <a:pt x="60948" y="11013"/>
                        </a:cubicBezTo>
                        <a:cubicBezTo>
                          <a:pt x="60932" y="11008"/>
                          <a:pt x="60917" y="11005"/>
                          <a:pt x="60903" y="11005"/>
                        </a:cubicBezTo>
                        <a:cubicBezTo>
                          <a:pt x="60776" y="11005"/>
                          <a:pt x="60744" y="11206"/>
                          <a:pt x="60867" y="11230"/>
                        </a:cubicBezTo>
                        <a:cubicBezTo>
                          <a:pt x="61192" y="11338"/>
                          <a:pt x="61138" y="11800"/>
                          <a:pt x="61002" y="12017"/>
                        </a:cubicBezTo>
                        <a:cubicBezTo>
                          <a:pt x="60867" y="12152"/>
                          <a:pt x="60677" y="12261"/>
                          <a:pt x="60487" y="12315"/>
                        </a:cubicBezTo>
                        <a:cubicBezTo>
                          <a:pt x="60243" y="12342"/>
                          <a:pt x="59999" y="12369"/>
                          <a:pt x="59782" y="12369"/>
                        </a:cubicBezTo>
                        <a:cubicBezTo>
                          <a:pt x="59700" y="12369"/>
                          <a:pt x="59646" y="12451"/>
                          <a:pt x="59646" y="12505"/>
                        </a:cubicBezTo>
                        <a:cubicBezTo>
                          <a:pt x="59871" y="13037"/>
                          <a:pt x="59462" y="13508"/>
                          <a:pt x="59003" y="13508"/>
                        </a:cubicBezTo>
                        <a:cubicBezTo>
                          <a:pt x="58855" y="13508"/>
                          <a:pt x="58701" y="13459"/>
                          <a:pt x="58561" y="13346"/>
                        </a:cubicBezTo>
                        <a:cubicBezTo>
                          <a:pt x="58544" y="13328"/>
                          <a:pt x="58524" y="13321"/>
                          <a:pt x="58504" y="13321"/>
                        </a:cubicBezTo>
                        <a:cubicBezTo>
                          <a:pt x="58431" y="13321"/>
                          <a:pt x="58356" y="13423"/>
                          <a:pt x="58398" y="13508"/>
                        </a:cubicBezTo>
                        <a:cubicBezTo>
                          <a:pt x="58588" y="13780"/>
                          <a:pt x="58561" y="14159"/>
                          <a:pt x="58344" y="14431"/>
                        </a:cubicBezTo>
                        <a:cubicBezTo>
                          <a:pt x="58236" y="14566"/>
                          <a:pt x="58100" y="14648"/>
                          <a:pt x="57910" y="14648"/>
                        </a:cubicBezTo>
                        <a:cubicBezTo>
                          <a:pt x="57747" y="14648"/>
                          <a:pt x="57585" y="14566"/>
                          <a:pt x="57449" y="14431"/>
                        </a:cubicBezTo>
                        <a:cubicBezTo>
                          <a:pt x="57422" y="14403"/>
                          <a:pt x="57422" y="14376"/>
                          <a:pt x="57395" y="14376"/>
                        </a:cubicBezTo>
                        <a:cubicBezTo>
                          <a:pt x="57422" y="14186"/>
                          <a:pt x="57368" y="13997"/>
                          <a:pt x="57286" y="13807"/>
                        </a:cubicBezTo>
                        <a:cubicBezTo>
                          <a:pt x="57264" y="13773"/>
                          <a:pt x="57227" y="13758"/>
                          <a:pt x="57189" y="13758"/>
                        </a:cubicBezTo>
                        <a:cubicBezTo>
                          <a:pt x="57137" y="13758"/>
                          <a:pt x="57085" y="13787"/>
                          <a:pt x="57069" y="13834"/>
                        </a:cubicBezTo>
                        <a:cubicBezTo>
                          <a:pt x="57015" y="14051"/>
                          <a:pt x="57042" y="14241"/>
                          <a:pt x="57151" y="14431"/>
                        </a:cubicBezTo>
                        <a:cubicBezTo>
                          <a:pt x="57124" y="14620"/>
                          <a:pt x="57015" y="14783"/>
                          <a:pt x="56852" y="14892"/>
                        </a:cubicBezTo>
                        <a:cubicBezTo>
                          <a:pt x="56738" y="14962"/>
                          <a:pt x="56615" y="14995"/>
                          <a:pt x="56496" y="14995"/>
                        </a:cubicBezTo>
                        <a:cubicBezTo>
                          <a:pt x="56247" y="14995"/>
                          <a:pt x="56013" y="14850"/>
                          <a:pt x="55903" y="14593"/>
                        </a:cubicBezTo>
                        <a:cubicBezTo>
                          <a:pt x="55822" y="14403"/>
                          <a:pt x="55794" y="14186"/>
                          <a:pt x="55876" y="13997"/>
                        </a:cubicBezTo>
                        <a:cubicBezTo>
                          <a:pt x="55931" y="13905"/>
                          <a:pt x="55862" y="13826"/>
                          <a:pt x="55787" y="13826"/>
                        </a:cubicBezTo>
                        <a:cubicBezTo>
                          <a:pt x="55750" y="13826"/>
                          <a:pt x="55712" y="13844"/>
                          <a:pt x="55686" y="13888"/>
                        </a:cubicBezTo>
                        <a:cubicBezTo>
                          <a:pt x="55586" y="14068"/>
                          <a:pt x="55383" y="14174"/>
                          <a:pt x="55174" y="14174"/>
                        </a:cubicBezTo>
                        <a:cubicBezTo>
                          <a:pt x="55100" y="14174"/>
                          <a:pt x="55025" y="14161"/>
                          <a:pt x="54954" y="14132"/>
                        </a:cubicBezTo>
                        <a:cubicBezTo>
                          <a:pt x="54655" y="13969"/>
                          <a:pt x="54438" y="13671"/>
                          <a:pt x="54411" y="13318"/>
                        </a:cubicBezTo>
                        <a:cubicBezTo>
                          <a:pt x="54398" y="13264"/>
                          <a:pt x="54350" y="13237"/>
                          <a:pt x="54303" y="13237"/>
                        </a:cubicBezTo>
                        <a:cubicBezTo>
                          <a:pt x="54255" y="13237"/>
                          <a:pt x="54208" y="13264"/>
                          <a:pt x="54194" y="13318"/>
                        </a:cubicBezTo>
                        <a:cubicBezTo>
                          <a:pt x="54170" y="13440"/>
                          <a:pt x="54080" y="13540"/>
                          <a:pt x="53964" y="13540"/>
                        </a:cubicBezTo>
                        <a:cubicBezTo>
                          <a:pt x="53951" y="13540"/>
                          <a:pt x="53937" y="13538"/>
                          <a:pt x="53923" y="13535"/>
                        </a:cubicBezTo>
                        <a:cubicBezTo>
                          <a:pt x="53787" y="13535"/>
                          <a:pt x="53706" y="13400"/>
                          <a:pt x="53706" y="13264"/>
                        </a:cubicBezTo>
                        <a:cubicBezTo>
                          <a:pt x="53706" y="13196"/>
                          <a:pt x="53652" y="13163"/>
                          <a:pt x="53597" y="13163"/>
                        </a:cubicBezTo>
                        <a:cubicBezTo>
                          <a:pt x="53543" y="13163"/>
                          <a:pt x="53489" y="13196"/>
                          <a:pt x="53489" y="13264"/>
                        </a:cubicBezTo>
                        <a:cubicBezTo>
                          <a:pt x="53489" y="13424"/>
                          <a:pt x="53316" y="13488"/>
                          <a:pt x="53180" y="13488"/>
                        </a:cubicBezTo>
                        <a:cubicBezTo>
                          <a:pt x="53155" y="13488"/>
                          <a:pt x="53131" y="13486"/>
                          <a:pt x="53109" y="13481"/>
                        </a:cubicBezTo>
                        <a:cubicBezTo>
                          <a:pt x="52919" y="13373"/>
                          <a:pt x="52784" y="13210"/>
                          <a:pt x="52729" y="13020"/>
                        </a:cubicBezTo>
                        <a:cubicBezTo>
                          <a:pt x="52729" y="12966"/>
                          <a:pt x="52702" y="12912"/>
                          <a:pt x="52675" y="12857"/>
                        </a:cubicBezTo>
                        <a:cubicBezTo>
                          <a:pt x="52657" y="12830"/>
                          <a:pt x="52627" y="12818"/>
                          <a:pt x="52596" y="12818"/>
                        </a:cubicBezTo>
                        <a:cubicBezTo>
                          <a:pt x="52534" y="12818"/>
                          <a:pt x="52467" y="12866"/>
                          <a:pt x="52485" y="12939"/>
                        </a:cubicBezTo>
                        <a:lnTo>
                          <a:pt x="52540" y="13047"/>
                        </a:lnTo>
                        <a:cubicBezTo>
                          <a:pt x="52540" y="13210"/>
                          <a:pt x="52404" y="13346"/>
                          <a:pt x="52241" y="13346"/>
                        </a:cubicBezTo>
                        <a:cubicBezTo>
                          <a:pt x="51997" y="13318"/>
                          <a:pt x="51861" y="13020"/>
                          <a:pt x="51861" y="12803"/>
                        </a:cubicBezTo>
                        <a:cubicBezTo>
                          <a:pt x="51861" y="12742"/>
                          <a:pt x="51810" y="12707"/>
                          <a:pt x="51760" y="12707"/>
                        </a:cubicBezTo>
                        <a:cubicBezTo>
                          <a:pt x="51721" y="12707"/>
                          <a:pt x="51684" y="12728"/>
                          <a:pt x="51672" y="12776"/>
                        </a:cubicBezTo>
                        <a:cubicBezTo>
                          <a:pt x="51238" y="13807"/>
                          <a:pt x="51455" y="14919"/>
                          <a:pt x="51400" y="15977"/>
                        </a:cubicBezTo>
                        <a:cubicBezTo>
                          <a:pt x="51400" y="16112"/>
                          <a:pt x="51373" y="16248"/>
                          <a:pt x="51346" y="16383"/>
                        </a:cubicBezTo>
                        <a:cubicBezTo>
                          <a:pt x="51346" y="16492"/>
                          <a:pt x="51319" y="16628"/>
                          <a:pt x="51292" y="16736"/>
                        </a:cubicBezTo>
                        <a:cubicBezTo>
                          <a:pt x="51292" y="16736"/>
                          <a:pt x="51238" y="16790"/>
                          <a:pt x="51211" y="16790"/>
                        </a:cubicBezTo>
                        <a:cubicBezTo>
                          <a:pt x="51183" y="16790"/>
                          <a:pt x="51156" y="16736"/>
                          <a:pt x="51129" y="16709"/>
                        </a:cubicBezTo>
                        <a:cubicBezTo>
                          <a:pt x="51075" y="16600"/>
                          <a:pt x="51021" y="16465"/>
                          <a:pt x="50966" y="16356"/>
                        </a:cubicBezTo>
                        <a:cubicBezTo>
                          <a:pt x="50505" y="15271"/>
                          <a:pt x="50234" y="14105"/>
                          <a:pt x="50207" y="12912"/>
                        </a:cubicBezTo>
                        <a:cubicBezTo>
                          <a:pt x="50207" y="12851"/>
                          <a:pt x="50156" y="12815"/>
                          <a:pt x="50106" y="12815"/>
                        </a:cubicBezTo>
                        <a:cubicBezTo>
                          <a:pt x="50067" y="12815"/>
                          <a:pt x="50029" y="12837"/>
                          <a:pt x="50017" y="12885"/>
                        </a:cubicBezTo>
                        <a:cubicBezTo>
                          <a:pt x="49936" y="13156"/>
                          <a:pt x="49800" y="13481"/>
                          <a:pt x="49502" y="13563"/>
                        </a:cubicBezTo>
                        <a:cubicBezTo>
                          <a:pt x="49488" y="13565"/>
                          <a:pt x="49473" y="13566"/>
                          <a:pt x="49458" y="13566"/>
                        </a:cubicBezTo>
                        <a:cubicBezTo>
                          <a:pt x="49294" y="13566"/>
                          <a:pt x="49068" y="13438"/>
                          <a:pt x="49068" y="13264"/>
                        </a:cubicBezTo>
                        <a:cubicBezTo>
                          <a:pt x="49095" y="13237"/>
                          <a:pt x="49095" y="13183"/>
                          <a:pt x="49095" y="13156"/>
                        </a:cubicBezTo>
                        <a:cubicBezTo>
                          <a:pt x="49095" y="13083"/>
                          <a:pt x="49047" y="13023"/>
                          <a:pt x="48990" y="13023"/>
                        </a:cubicBezTo>
                        <a:cubicBezTo>
                          <a:pt x="48962" y="13023"/>
                          <a:pt x="48932" y="13038"/>
                          <a:pt x="48905" y="13074"/>
                        </a:cubicBezTo>
                        <a:cubicBezTo>
                          <a:pt x="48905" y="13101"/>
                          <a:pt x="48878" y="13156"/>
                          <a:pt x="48878" y="13210"/>
                        </a:cubicBezTo>
                        <a:cubicBezTo>
                          <a:pt x="48794" y="13378"/>
                          <a:pt x="48645" y="13481"/>
                          <a:pt x="48468" y="13481"/>
                        </a:cubicBezTo>
                        <a:cubicBezTo>
                          <a:pt x="48417" y="13481"/>
                          <a:pt x="48363" y="13472"/>
                          <a:pt x="48308" y="13454"/>
                        </a:cubicBezTo>
                        <a:cubicBezTo>
                          <a:pt x="48091" y="13373"/>
                          <a:pt x="47983" y="13074"/>
                          <a:pt x="48091" y="12830"/>
                        </a:cubicBezTo>
                        <a:cubicBezTo>
                          <a:pt x="48118" y="12776"/>
                          <a:pt x="48064" y="12695"/>
                          <a:pt x="47983" y="12695"/>
                        </a:cubicBezTo>
                        <a:lnTo>
                          <a:pt x="47359" y="12857"/>
                        </a:lnTo>
                        <a:cubicBezTo>
                          <a:pt x="47305" y="12749"/>
                          <a:pt x="47223" y="12640"/>
                          <a:pt x="47115" y="12559"/>
                        </a:cubicBezTo>
                        <a:cubicBezTo>
                          <a:pt x="47090" y="12534"/>
                          <a:pt x="47061" y="12523"/>
                          <a:pt x="47034" y="12523"/>
                        </a:cubicBezTo>
                        <a:cubicBezTo>
                          <a:pt x="46945" y="12523"/>
                          <a:pt x="46869" y="12638"/>
                          <a:pt x="46952" y="12722"/>
                        </a:cubicBezTo>
                        <a:cubicBezTo>
                          <a:pt x="47250" y="12966"/>
                          <a:pt x="47359" y="13346"/>
                          <a:pt x="47305" y="13725"/>
                        </a:cubicBezTo>
                        <a:cubicBezTo>
                          <a:pt x="47278" y="13942"/>
                          <a:pt x="47196" y="14105"/>
                          <a:pt x="47033" y="14241"/>
                        </a:cubicBezTo>
                        <a:cubicBezTo>
                          <a:pt x="46957" y="14292"/>
                          <a:pt x="46868" y="14319"/>
                          <a:pt x="46778" y="14319"/>
                        </a:cubicBezTo>
                        <a:cubicBezTo>
                          <a:pt x="46678" y="14319"/>
                          <a:pt x="46577" y="14285"/>
                          <a:pt x="46491" y="14214"/>
                        </a:cubicBezTo>
                        <a:cubicBezTo>
                          <a:pt x="46301" y="14078"/>
                          <a:pt x="46138" y="13861"/>
                          <a:pt x="46030" y="13644"/>
                        </a:cubicBezTo>
                        <a:cubicBezTo>
                          <a:pt x="46019" y="13612"/>
                          <a:pt x="45983" y="13597"/>
                          <a:pt x="45945" y="13597"/>
                        </a:cubicBezTo>
                        <a:cubicBezTo>
                          <a:pt x="45887" y="13597"/>
                          <a:pt x="45824" y="13633"/>
                          <a:pt x="45840" y="13698"/>
                        </a:cubicBezTo>
                        <a:cubicBezTo>
                          <a:pt x="45867" y="14132"/>
                          <a:pt x="45948" y="14783"/>
                          <a:pt x="45433" y="15000"/>
                        </a:cubicBezTo>
                        <a:cubicBezTo>
                          <a:pt x="45374" y="15025"/>
                          <a:pt x="45316" y="15038"/>
                          <a:pt x="45258" y="15038"/>
                        </a:cubicBezTo>
                        <a:cubicBezTo>
                          <a:pt x="45131" y="15038"/>
                          <a:pt x="45011" y="14977"/>
                          <a:pt x="44918" y="14865"/>
                        </a:cubicBezTo>
                        <a:cubicBezTo>
                          <a:pt x="44809" y="14675"/>
                          <a:pt x="44728" y="14485"/>
                          <a:pt x="44701" y="14268"/>
                        </a:cubicBezTo>
                        <a:cubicBezTo>
                          <a:pt x="44687" y="14214"/>
                          <a:pt x="44647" y="14186"/>
                          <a:pt x="44606" y="14186"/>
                        </a:cubicBezTo>
                        <a:cubicBezTo>
                          <a:pt x="44565" y="14186"/>
                          <a:pt x="44524" y="14214"/>
                          <a:pt x="44511" y="14268"/>
                        </a:cubicBezTo>
                        <a:cubicBezTo>
                          <a:pt x="44457" y="14485"/>
                          <a:pt x="44375" y="14702"/>
                          <a:pt x="44213" y="14892"/>
                        </a:cubicBezTo>
                        <a:cubicBezTo>
                          <a:pt x="44144" y="14978"/>
                          <a:pt x="44032" y="15031"/>
                          <a:pt x="43911" y="15031"/>
                        </a:cubicBezTo>
                        <a:cubicBezTo>
                          <a:pt x="43840" y="15031"/>
                          <a:pt x="43767" y="15013"/>
                          <a:pt x="43697" y="14973"/>
                        </a:cubicBezTo>
                        <a:cubicBezTo>
                          <a:pt x="43317" y="14702"/>
                          <a:pt x="43480" y="14105"/>
                          <a:pt x="43480" y="13698"/>
                        </a:cubicBezTo>
                        <a:cubicBezTo>
                          <a:pt x="43480" y="13640"/>
                          <a:pt x="43424" y="13595"/>
                          <a:pt x="43372" y="13595"/>
                        </a:cubicBezTo>
                        <a:cubicBezTo>
                          <a:pt x="43352" y="13595"/>
                          <a:pt x="43333" y="13602"/>
                          <a:pt x="43317" y="13617"/>
                        </a:cubicBezTo>
                        <a:lnTo>
                          <a:pt x="42965" y="13997"/>
                        </a:lnTo>
                        <a:cubicBezTo>
                          <a:pt x="42911" y="14024"/>
                          <a:pt x="42856" y="14105"/>
                          <a:pt x="42802" y="14105"/>
                        </a:cubicBezTo>
                        <a:cubicBezTo>
                          <a:pt x="42748" y="14105"/>
                          <a:pt x="42721" y="14024"/>
                          <a:pt x="42694" y="13997"/>
                        </a:cubicBezTo>
                        <a:cubicBezTo>
                          <a:pt x="42558" y="13698"/>
                          <a:pt x="42477" y="13373"/>
                          <a:pt x="42477" y="13047"/>
                        </a:cubicBezTo>
                        <a:cubicBezTo>
                          <a:pt x="42477" y="12993"/>
                          <a:pt x="42422" y="12966"/>
                          <a:pt x="42368" y="12966"/>
                        </a:cubicBezTo>
                        <a:cubicBezTo>
                          <a:pt x="42322" y="12978"/>
                          <a:pt x="42276" y="12983"/>
                          <a:pt x="42231" y="12983"/>
                        </a:cubicBezTo>
                        <a:cubicBezTo>
                          <a:pt x="41963" y="12983"/>
                          <a:pt x="41740" y="12784"/>
                          <a:pt x="41717" y="12505"/>
                        </a:cubicBezTo>
                        <a:cubicBezTo>
                          <a:pt x="41744" y="12478"/>
                          <a:pt x="41744" y="12478"/>
                          <a:pt x="41717" y="12451"/>
                        </a:cubicBezTo>
                        <a:lnTo>
                          <a:pt x="41717" y="12396"/>
                        </a:lnTo>
                        <a:cubicBezTo>
                          <a:pt x="41717" y="12342"/>
                          <a:pt x="41676" y="12315"/>
                          <a:pt x="41632" y="12315"/>
                        </a:cubicBezTo>
                        <a:cubicBezTo>
                          <a:pt x="41588" y="12315"/>
                          <a:pt x="41541" y="12342"/>
                          <a:pt x="41527" y="12396"/>
                        </a:cubicBezTo>
                        <a:cubicBezTo>
                          <a:pt x="41473" y="13156"/>
                          <a:pt x="41419" y="13915"/>
                          <a:pt x="41392" y="14675"/>
                        </a:cubicBezTo>
                        <a:cubicBezTo>
                          <a:pt x="41337" y="15434"/>
                          <a:pt x="41283" y="16166"/>
                          <a:pt x="41229" y="16926"/>
                        </a:cubicBezTo>
                        <a:cubicBezTo>
                          <a:pt x="41229" y="17170"/>
                          <a:pt x="41175" y="17414"/>
                          <a:pt x="41012" y="17631"/>
                        </a:cubicBezTo>
                        <a:cubicBezTo>
                          <a:pt x="40876" y="17224"/>
                          <a:pt x="40768" y="16790"/>
                          <a:pt x="40686" y="16329"/>
                        </a:cubicBezTo>
                        <a:cubicBezTo>
                          <a:pt x="40605" y="15841"/>
                          <a:pt x="40524" y="15326"/>
                          <a:pt x="40415" y="14810"/>
                        </a:cubicBezTo>
                        <a:cubicBezTo>
                          <a:pt x="40361" y="14539"/>
                          <a:pt x="40307" y="14295"/>
                          <a:pt x="40280" y="14024"/>
                        </a:cubicBezTo>
                        <a:cubicBezTo>
                          <a:pt x="40252" y="13915"/>
                          <a:pt x="40225" y="13780"/>
                          <a:pt x="40198" y="13644"/>
                        </a:cubicBezTo>
                        <a:cubicBezTo>
                          <a:pt x="40198" y="13563"/>
                          <a:pt x="40144" y="13481"/>
                          <a:pt x="40090" y="13400"/>
                        </a:cubicBezTo>
                        <a:cubicBezTo>
                          <a:pt x="40026" y="13349"/>
                          <a:pt x="39944" y="13322"/>
                          <a:pt x="39860" y="13322"/>
                        </a:cubicBezTo>
                        <a:cubicBezTo>
                          <a:pt x="39767" y="13322"/>
                          <a:pt x="39673" y="13355"/>
                          <a:pt x="39602" y="13427"/>
                        </a:cubicBezTo>
                        <a:cubicBezTo>
                          <a:pt x="39466" y="13563"/>
                          <a:pt x="39385" y="13725"/>
                          <a:pt x="39330" y="13915"/>
                        </a:cubicBezTo>
                        <a:cubicBezTo>
                          <a:pt x="39303" y="13997"/>
                          <a:pt x="39249" y="14078"/>
                          <a:pt x="39195" y="14132"/>
                        </a:cubicBezTo>
                        <a:cubicBezTo>
                          <a:pt x="39151" y="14154"/>
                          <a:pt x="39125" y="14194"/>
                          <a:pt x="39088" y="14194"/>
                        </a:cubicBezTo>
                        <a:cubicBezTo>
                          <a:pt x="39079" y="14194"/>
                          <a:pt x="39069" y="14192"/>
                          <a:pt x="39059" y="14186"/>
                        </a:cubicBezTo>
                        <a:cubicBezTo>
                          <a:pt x="39005" y="14159"/>
                          <a:pt x="38978" y="14105"/>
                          <a:pt x="38978" y="14078"/>
                        </a:cubicBezTo>
                        <a:cubicBezTo>
                          <a:pt x="38842" y="13834"/>
                          <a:pt x="38761" y="13590"/>
                          <a:pt x="38706" y="13318"/>
                        </a:cubicBezTo>
                        <a:cubicBezTo>
                          <a:pt x="38706" y="13274"/>
                          <a:pt x="38670" y="13230"/>
                          <a:pt x="38627" y="13230"/>
                        </a:cubicBezTo>
                        <a:cubicBezTo>
                          <a:pt x="38618" y="13230"/>
                          <a:pt x="38608" y="13232"/>
                          <a:pt x="38598" y="13237"/>
                        </a:cubicBezTo>
                        <a:cubicBezTo>
                          <a:pt x="38218" y="13291"/>
                          <a:pt x="38137" y="13725"/>
                          <a:pt x="37974" y="13997"/>
                        </a:cubicBezTo>
                        <a:cubicBezTo>
                          <a:pt x="37920" y="14078"/>
                          <a:pt x="37838" y="14159"/>
                          <a:pt x="37730" y="14159"/>
                        </a:cubicBezTo>
                        <a:cubicBezTo>
                          <a:pt x="37649" y="14105"/>
                          <a:pt x="37567" y="14024"/>
                          <a:pt x="37540" y="13915"/>
                        </a:cubicBezTo>
                        <a:cubicBezTo>
                          <a:pt x="37459" y="13752"/>
                          <a:pt x="37377" y="13508"/>
                          <a:pt x="37187" y="13454"/>
                        </a:cubicBezTo>
                        <a:cubicBezTo>
                          <a:pt x="37150" y="13439"/>
                          <a:pt x="37112" y="13432"/>
                          <a:pt x="37075" y="13432"/>
                        </a:cubicBezTo>
                        <a:cubicBezTo>
                          <a:pt x="36980" y="13432"/>
                          <a:pt x="36894" y="13477"/>
                          <a:pt x="36835" y="13535"/>
                        </a:cubicBezTo>
                        <a:cubicBezTo>
                          <a:pt x="36835" y="13318"/>
                          <a:pt x="36862" y="13101"/>
                          <a:pt x="36862" y="12885"/>
                        </a:cubicBezTo>
                        <a:cubicBezTo>
                          <a:pt x="36862" y="12830"/>
                          <a:pt x="36815" y="12803"/>
                          <a:pt x="36767" y="12803"/>
                        </a:cubicBezTo>
                        <a:cubicBezTo>
                          <a:pt x="36720" y="12803"/>
                          <a:pt x="36672" y="12830"/>
                          <a:pt x="36672" y="12885"/>
                        </a:cubicBezTo>
                        <a:cubicBezTo>
                          <a:pt x="36618" y="13427"/>
                          <a:pt x="36618" y="13997"/>
                          <a:pt x="36591" y="14539"/>
                        </a:cubicBezTo>
                        <a:lnTo>
                          <a:pt x="36509" y="16194"/>
                        </a:lnTo>
                        <a:cubicBezTo>
                          <a:pt x="36482" y="16465"/>
                          <a:pt x="36455" y="16709"/>
                          <a:pt x="36428" y="16980"/>
                        </a:cubicBezTo>
                        <a:cubicBezTo>
                          <a:pt x="36428" y="17034"/>
                          <a:pt x="36401" y="17089"/>
                          <a:pt x="36374" y="17170"/>
                        </a:cubicBezTo>
                        <a:cubicBezTo>
                          <a:pt x="36347" y="17224"/>
                          <a:pt x="36347" y="17251"/>
                          <a:pt x="36320" y="17279"/>
                        </a:cubicBezTo>
                        <a:cubicBezTo>
                          <a:pt x="36315" y="17281"/>
                          <a:pt x="36311" y="17282"/>
                          <a:pt x="36307" y="17282"/>
                        </a:cubicBezTo>
                        <a:cubicBezTo>
                          <a:pt x="36253" y="17282"/>
                          <a:pt x="36182" y="17141"/>
                          <a:pt x="36157" y="17116"/>
                        </a:cubicBezTo>
                        <a:cubicBezTo>
                          <a:pt x="35994" y="16628"/>
                          <a:pt x="35858" y="16112"/>
                          <a:pt x="35777" y="15597"/>
                        </a:cubicBezTo>
                        <a:cubicBezTo>
                          <a:pt x="35723" y="15326"/>
                          <a:pt x="35723" y="15054"/>
                          <a:pt x="35696" y="14756"/>
                        </a:cubicBezTo>
                        <a:cubicBezTo>
                          <a:pt x="35669" y="14485"/>
                          <a:pt x="35614" y="14241"/>
                          <a:pt x="35506" y="13997"/>
                        </a:cubicBezTo>
                        <a:cubicBezTo>
                          <a:pt x="35479" y="13942"/>
                          <a:pt x="35424" y="13942"/>
                          <a:pt x="35370" y="13942"/>
                        </a:cubicBezTo>
                        <a:cubicBezTo>
                          <a:pt x="35207" y="14078"/>
                          <a:pt x="35099" y="14268"/>
                          <a:pt x="35045" y="14485"/>
                        </a:cubicBezTo>
                        <a:cubicBezTo>
                          <a:pt x="35018" y="14593"/>
                          <a:pt x="34990" y="14702"/>
                          <a:pt x="34963" y="14783"/>
                        </a:cubicBezTo>
                        <a:cubicBezTo>
                          <a:pt x="34963" y="14837"/>
                          <a:pt x="34882" y="15027"/>
                          <a:pt x="34801" y="15027"/>
                        </a:cubicBezTo>
                        <a:cubicBezTo>
                          <a:pt x="34746" y="15000"/>
                          <a:pt x="34746" y="14892"/>
                          <a:pt x="34746" y="14865"/>
                        </a:cubicBezTo>
                        <a:cubicBezTo>
                          <a:pt x="34719" y="14837"/>
                          <a:pt x="34692" y="14729"/>
                          <a:pt x="34665" y="14648"/>
                        </a:cubicBezTo>
                        <a:cubicBezTo>
                          <a:pt x="34611" y="14512"/>
                          <a:pt x="34584" y="14349"/>
                          <a:pt x="34556" y="14214"/>
                        </a:cubicBezTo>
                        <a:cubicBezTo>
                          <a:pt x="34475" y="13942"/>
                          <a:pt x="34475" y="13698"/>
                          <a:pt x="34421" y="13427"/>
                        </a:cubicBezTo>
                        <a:cubicBezTo>
                          <a:pt x="34421" y="13237"/>
                          <a:pt x="34312" y="13074"/>
                          <a:pt x="34177" y="12966"/>
                        </a:cubicBezTo>
                        <a:cubicBezTo>
                          <a:pt x="34150" y="12912"/>
                          <a:pt x="34068" y="12885"/>
                          <a:pt x="34014" y="12885"/>
                        </a:cubicBezTo>
                        <a:cubicBezTo>
                          <a:pt x="33999" y="12877"/>
                          <a:pt x="33985" y="12874"/>
                          <a:pt x="33971" y="12874"/>
                        </a:cubicBezTo>
                        <a:cubicBezTo>
                          <a:pt x="33933" y="12874"/>
                          <a:pt x="33898" y="12899"/>
                          <a:pt x="33878" y="12939"/>
                        </a:cubicBezTo>
                        <a:cubicBezTo>
                          <a:pt x="33770" y="13427"/>
                          <a:pt x="33661" y="13888"/>
                          <a:pt x="33553" y="14349"/>
                        </a:cubicBezTo>
                        <a:cubicBezTo>
                          <a:pt x="33526" y="14485"/>
                          <a:pt x="33499" y="14729"/>
                          <a:pt x="33363" y="14810"/>
                        </a:cubicBezTo>
                        <a:cubicBezTo>
                          <a:pt x="33344" y="14822"/>
                          <a:pt x="33325" y="14827"/>
                          <a:pt x="33305" y="14827"/>
                        </a:cubicBezTo>
                        <a:cubicBezTo>
                          <a:pt x="33185" y="14827"/>
                          <a:pt x="33061" y="14633"/>
                          <a:pt x="33038" y="14539"/>
                        </a:cubicBezTo>
                        <a:cubicBezTo>
                          <a:pt x="32983" y="14295"/>
                          <a:pt x="32956" y="14078"/>
                          <a:pt x="32929" y="13861"/>
                        </a:cubicBezTo>
                        <a:cubicBezTo>
                          <a:pt x="32902" y="13698"/>
                          <a:pt x="32875" y="13508"/>
                          <a:pt x="32739" y="13427"/>
                        </a:cubicBezTo>
                        <a:cubicBezTo>
                          <a:pt x="32705" y="13410"/>
                          <a:pt x="32670" y="13402"/>
                          <a:pt x="32635" y="13402"/>
                        </a:cubicBezTo>
                        <a:cubicBezTo>
                          <a:pt x="32504" y="13402"/>
                          <a:pt x="32381" y="13510"/>
                          <a:pt x="32359" y="13617"/>
                        </a:cubicBezTo>
                        <a:cubicBezTo>
                          <a:pt x="32305" y="13725"/>
                          <a:pt x="32278" y="13807"/>
                          <a:pt x="32251" y="13888"/>
                        </a:cubicBezTo>
                        <a:cubicBezTo>
                          <a:pt x="32251" y="13997"/>
                          <a:pt x="32197" y="14078"/>
                          <a:pt x="32142" y="14186"/>
                        </a:cubicBezTo>
                        <a:cubicBezTo>
                          <a:pt x="32128" y="14208"/>
                          <a:pt x="32113" y="14217"/>
                          <a:pt x="32098" y="14217"/>
                        </a:cubicBezTo>
                        <a:cubicBezTo>
                          <a:pt x="31994" y="14217"/>
                          <a:pt x="31868" y="13800"/>
                          <a:pt x="31844" y="13752"/>
                        </a:cubicBezTo>
                        <a:cubicBezTo>
                          <a:pt x="31817" y="13508"/>
                          <a:pt x="31763" y="13264"/>
                          <a:pt x="31681" y="13020"/>
                        </a:cubicBezTo>
                        <a:cubicBezTo>
                          <a:pt x="31681" y="12979"/>
                          <a:pt x="31647" y="12959"/>
                          <a:pt x="31614" y="12959"/>
                        </a:cubicBezTo>
                        <a:cubicBezTo>
                          <a:pt x="31580" y="12959"/>
                          <a:pt x="31546" y="12979"/>
                          <a:pt x="31546" y="13020"/>
                        </a:cubicBezTo>
                        <a:cubicBezTo>
                          <a:pt x="31538" y="13013"/>
                          <a:pt x="31529" y="13009"/>
                          <a:pt x="31520" y="13009"/>
                        </a:cubicBezTo>
                        <a:cubicBezTo>
                          <a:pt x="31493" y="13009"/>
                          <a:pt x="31464" y="13035"/>
                          <a:pt x="31464" y="13074"/>
                        </a:cubicBezTo>
                        <a:cubicBezTo>
                          <a:pt x="31383" y="13291"/>
                          <a:pt x="31356" y="13508"/>
                          <a:pt x="31329" y="13752"/>
                        </a:cubicBezTo>
                        <a:lnTo>
                          <a:pt x="31220" y="14431"/>
                        </a:lnTo>
                        <a:cubicBezTo>
                          <a:pt x="31139" y="14865"/>
                          <a:pt x="31085" y="15299"/>
                          <a:pt x="30976" y="15733"/>
                        </a:cubicBezTo>
                        <a:cubicBezTo>
                          <a:pt x="30949" y="15922"/>
                          <a:pt x="30868" y="16112"/>
                          <a:pt x="30786" y="16275"/>
                        </a:cubicBezTo>
                        <a:cubicBezTo>
                          <a:pt x="30765" y="16317"/>
                          <a:pt x="30729" y="16374"/>
                          <a:pt x="30688" y="16374"/>
                        </a:cubicBezTo>
                        <a:cubicBezTo>
                          <a:pt x="30676" y="16374"/>
                          <a:pt x="30663" y="16369"/>
                          <a:pt x="30651" y="16356"/>
                        </a:cubicBezTo>
                        <a:cubicBezTo>
                          <a:pt x="30596" y="16302"/>
                          <a:pt x="30569" y="16248"/>
                          <a:pt x="30542" y="16166"/>
                        </a:cubicBezTo>
                        <a:cubicBezTo>
                          <a:pt x="30407" y="15760"/>
                          <a:pt x="30298" y="15326"/>
                          <a:pt x="30244" y="14892"/>
                        </a:cubicBezTo>
                        <a:cubicBezTo>
                          <a:pt x="30217" y="14648"/>
                          <a:pt x="30217" y="14431"/>
                          <a:pt x="30217" y="14186"/>
                        </a:cubicBezTo>
                        <a:cubicBezTo>
                          <a:pt x="30217" y="13969"/>
                          <a:pt x="30162" y="13780"/>
                          <a:pt x="30054" y="13590"/>
                        </a:cubicBezTo>
                        <a:cubicBezTo>
                          <a:pt x="30038" y="13558"/>
                          <a:pt x="30004" y="13545"/>
                          <a:pt x="29967" y="13545"/>
                        </a:cubicBezTo>
                        <a:cubicBezTo>
                          <a:pt x="29941" y="13545"/>
                          <a:pt x="29914" y="13551"/>
                          <a:pt x="29891" y="13563"/>
                        </a:cubicBezTo>
                        <a:cubicBezTo>
                          <a:pt x="29756" y="13644"/>
                          <a:pt x="29647" y="13807"/>
                          <a:pt x="29620" y="13997"/>
                        </a:cubicBezTo>
                        <a:cubicBezTo>
                          <a:pt x="29593" y="14159"/>
                          <a:pt x="29539" y="14322"/>
                          <a:pt x="29430" y="14458"/>
                        </a:cubicBezTo>
                        <a:cubicBezTo>
                          <a:pt x="29410" y="14478"/>
                          <a:pt x="29391" y="14487"/>
                          <a:pt x="29375" y="14487"/>
                        </a:cubicBezTo>
                        <a:cubicBezTo>
                          <a:pt x="29325" y="14487"/>
                          <a:pt x="29294" y="14410"/>
                          <a:pt x="29294" y="14349"/>
                        </a:cubicBezTo>
                        <a:cubicBezTo>
                          <a:pt x="29240" y="14214"/>
                          <a:pt x="29240" y="14078"/>
                          <a:pt x="29240" y="13942"/>
                        </a:cubicBezTo>
                        <a:cubicBezTo>
                          <a:pt x="29213" y="13671"/>
                          <a:pt x="29240" y="13400"/>
                          <a:pt x="29240" y="13129"/>
                        </a:cubicBezTo>
                        <a:cubicBezTo>
                          <a:pt x="29267" y="12803"/>
                          <a:pt x="29213" y="12478"/>
                          <a:pt x="29132" y="12179"/>
                        </a:cubicBezTo>
                        <a:cubicBezTo>
                          <a:pt x="29116" y="12148"/>
                          <a:pt x="29091" y="12134"/>
                          <a:pt x="29067" y="12134"/>
                        </a:cubicBezTo>
                        <a:cubicBezTo>
                          <a:pt x="29050" y="12134"/>
                          <a:pt x="29034" y="12141"/>
                          <a:pt x="29023" y="12152"/>
                        </a:cubicBezTo>
                        <a:cubicBezTo>
                          <a:pt x="28845" y="12023"/>
                          <a:pt x="28648" y="11961"/>
                          <a:pt x="28448" y="11961"/>
                        </a:cubicBezTo>
                        <a:cubicBezTo>
                          <a:pt x="28314" y="11961"/>
                          <a:pt x="28178" y="11989"/>
                          <a:pt x="28047" y="12044"/>
                        </a:cubicBezTo>
                        <a:cubicBezTo>
                          <a:pt x="27830" y="12098"/>
                          <a:pt x="27640" y="12206"/>
                          <a:pt x="27450" y="12261"/>
                        </a:cubicBezTo>
                        <a:cubicBezTo>
                          <a:pt x="27295" y="12305"/>
                          <a:pt x="27122" y="12349"/>
                          <a:pt x="26960" y="12349"/>
                        </a:cubicBezTo>
                        <a:cubicBezTo>
                          <a:pt x="26924" y="12349"/>
                          <a:pt x="26888" y="12347"/>
                          <a:pt x="26853" y="12342"/>
                        </a:cubicBezTo>
                        <a:cubicBezTo>
                          <a:pt x="26663" y="12342"/>
                          <a:pt x="26474" y="12396"/>
                          <a:pt x="26311" y="12478"/>
                        </a:cubicBezTo>
                        <a:cubicBezTo>
                          <a:pt x="26175" y="12586"/>
                          <a:pt x="26121" y="12803"/>
                          <a:pt x="25931" y="12830"/>
                        </a:cubicBezTo>
                        <a:cubicBezTo>
                          <a:pt x="25768" y="12830"/>
                          <a:pt x="25606" y="12803"/>
                          <a:pt x="25470" y="12722"/>
                        </a:cubicBezTo>
                        <a:cubicBezTo>
                          <a:pt x="25369" y="12688"/>
                          <a:pt x="25258" y="12665"/>
                          <a:pt x="25144" y="12665"/>
                        </a:cubicBezTo>
                        <a:cubicBezTo>
                          <a:pt x="25073" y="12665"/>
                          <a:pt x="25000" y="12674"/>
                          <a:pt x="24927" y="12695"/>
                        </a:cubicBezTo>
                        <a:cubicBezTo>
                          <a:pt x="24656" y="12830"/>
                          <a:pt x="24412" y="13047"/>
                          <a:pt x="24277" y="13346"/>
                        </a:cubicBezTo>
                        <a:cubicBezTo>
                          <a:pt x="24195" y="13183"/>
                          <a:pt x="24141" y="13047"/>
                          <a:pt x="24060" y="12885"/>
                        </a:cubicBezTo>
                        <a:cubicBezTo>
                          <a:pt x="24026" y="12851"/>
                          <a:pt x="23982" y="12828"/>
                          <a:pt x="23941" y="12828"/>
                        </a:cubicBezTo>
                        <a:cubicBezTo>
                          <a:pt x="23915" y="12828"/>
                          <a:pt x="23890" y="12837"/>
                          <a:pt x="23870" y="12857"/>
                        </a:cubicBezTo>
                        <a:cubicBezTo>
                          <a:pt x="23571" y="13264"/>
                          <a:pt x="23436" y="13780"/>
                          <a:pt x="23517" y="14295"/>
                        </a:cubicBezTo>
                        <a:cubicBezTo>
                          <a:pt x="23598" y="14865"/>
                          <a:pt x="23788" y="15434"/>
                          <a:pt x="23653" y="16004"/>
                        </a:cubicBezTo>
                        <a:cubicBezTo>
                          <a:pt x="23598" y="16275"/>
                          <a:pt x="23463" y="16546"/>
                          <a:pt x="23273" y="16763"/>
                        </a:cubicBezTo>
                        <a:cubicBezTo>
                          <a:pt x="23246" y="16817"/>
                          <a:pt x="23192" y="16845"/>
                          <a:pt x="23137" y="16899"/>
                        </a:cubicBezTo>
                        <a:cubicBezTo>
                          <a:pt x="23124" y="16912"/>
                          <a:pt x="23110" y="16919"/>
                          <a:pt x="23097" y="16919"/>
                        </a:cubicBezTo>
                        <a:cubicBezTo>
                          <a:pt x="23083" y="16919"/>
                          <a:pt x="23070" y="16912"/>
                          <a:pt x="23056" y="16899"/>
                        </a:cubicBezTo>
                        <a:cubicBezTo>
                          <a:pt x="23002" y="16763"/>
                          <a:pt x="22947" y="16655"/>
                          <a:pt x="22920" y="16519"/>
                        </a:cubicBezTo>
                        <a:cubicBezTo>
                          <a:pt x="22730" y="15922"/>
                          <a:pt x="22595" y="15299"/>
                          <a:pt x="22486" y="14702"/>
                        </a:cubicBezTo>
                        <a:cubicBezTo>
                          <a:pt x="22378" y="14024"/>
                          <a:pt x="22296" y="13318"/>
                          <a:pt x="22269" y="12613"/>
                        </a:cubicBezTo>
                        <a:cubicBezTo>
                          <a:pt x="22269" y="12559"/>
                          <a:pt x="22215" y="12532"/>
                          <a:pt x="22188" y="12505"/>
                        </a:cubicBezTo>
                        <a:cubicBezTo>
                          <a:pt x="21835" y="12505"/>
                          <a:pt x="21510" y="12586"/>
                          <a:pt x="21239" y="12803"/>
                        </a:cubicBezTo>
                        <a:cubicBezTo>
                          <a:pt x="21096" y="12925"/>
                          <a:pt x="20908" y="12986"/>
                          <a:pt x="20708" y="12986"/>
                        </a:cubicBezTo>
                        <a:cubicBezTo>
                          <a:pt x="20642" y="12986"/>
                          <a:pt x="20574" y="12979"/>
                          <a:pt x="20506" y="12966"/>
                        </a:cubicBezTo>
                        <a:cubicBezTo>
                          <a:pt x="20289" y="12857"/>
                          <a:pt x="20262" y="12586"/>
                          <a:pt x="20154" y="12396"/>
                        </a:cubicBezTo>
                        <a:cubicBezTo>
                          <a:pt x="20111" y="12206"/>
                          <a:pt x="19954" y="12098"/>
                          <a:pt x="19771" y="12098"/>
                        </a:cubicBezTo>
                        <a:cubicBezTo>
                          <a:pt x="19719" y="12098"/>
                          <a:pt x="19665" y="12107"/>
                          <a:pt x="19611" y="12125"/>
                        </a:cubicBezTo>
                        <a:cubicBezTo>
                          <a:pt x="19503" y="12179"/>
                          <a:pt x="19394" y="12234"/>
                          <a:pt x="19286" y="12315"/>
                        </a:cubicBezTo>
                        <a:cubicBezTo>
                          <a:pt x="19231" y="12369"/>
                          <a:pt x="19177" y="12423"/>
                          <a:pt x="19096" y="12451"/>
                        </a:cubicBezTo>
                        <a:cubicBezTo>
                          <a:pt x="19123" y="12098"/>
                          <a:pt x="18933" y="11745"/>
                          <a:pt x="18608" y="11583"/>
                        </a:cubicBezTo>
                        <a:cubicBezTo>
                          <a:pt x="18592" y="11567"/>
                          <a:pt x="18573" y="11561"/>
                          <a:pt x="18553" y="11561"/>
                        </a:cubicBezTo>
                        <a:cubicBezTo>
                          <a:pt x="18501" y="11561"/>
                          <a:pt x="18445" y="11605"/>
                          <a:pt x="18445" y="11664"/>
                        </a:cubicBezTo>
                        <a:cubicBezTo>
                          <a:pt x="18418" y="12613"/>
                          <a:pt x="18391" y="13563"/>
                          <a:pt x="18336" y="14485"/>
                        </a:cubicBezTo>
                        <a:cubicBezTo>
                          <a:pt x="18174" y="14322"/>
                          <a:pt x="18038" y="14132"/>
                          <a:pt x="17984" y="13888"/>
                        </a:cubicBezTo>
                        <a:cubicBezTo>
                          <a:pt x="17848" y="13535"/>
                          <a:pt x="17767" y="13156"/>
                          <a:pt x="17685" y="12776"/>
                        </a:cubicBezTo>
                        <a:lnTo>
                          <a:pt x="17523" y="12152"/>
                        </a:lnTo>
                        <a:cubicBezTo>
                          <a:pt x="17496" y="11989"/>
                          <a:pt x="17441" y="11827"/>
                          <a:pt x="17333" y="11691"/>
                        </a:cubicBezTo>
                        <a:cubicBezTo>
                          <a:pt x="17266" y="11624"/>
                          <a:pt x="17162" y="11576"/>
                          <a:pt x="17067" y="11576"/>
                        </a:cubicBezTo>
                        <a:cubicBezTo>
                          <a:pt x="17047" y="11576"/>
                          <a:pt x="17027" y="11578"/>
                          <a:pt x="17007" y="11583"/>
                        </a:cubicBezTo>
                        <a:cubicBezTo>
                          <a:pt x="16899" y="11583"/>
                          <a:pt x="16790" y="11637"/>
                          <a:pt x="16709" y="11718"/>
                        </a:cubicBezTo>
                        <a:cubicBezTo>
                          <a:pt x="16628" y="11800"/>
                          <a:pt x="16546" y="11908"/>
                          <a:pt x="16465" y="11989"/>
                        </a:cubicBezTo>
                        <a:cubicBezTo>
                          <a:pt x="16411" y="12044"/>
                          <a:pt x="16329" y="12098"/>
                          <a:pt x="16248" y="12125"/>
                        </a:cubicBezTo>
                        <a:cubicBezTo>
                          <a:pt x="16139" y="11664"/>
                          <a:pt x="16031" y="11230"/>
                          <a:pt x="15895" y="10796"/>
                        </a:cubicBezTo>
                        <a:cubicBezTo>
                          <a:pt x="15895" y="10742"/>
                          <a:pt x="15841" y="10715"/>
                          <a:pt x="15787" y="10715"/>
                        </a:cubicBezTo>
                        <a:cubicBezTo>
                          <a:pt x="15217" y="10769"/>
                          <a:pt x="15271" y="11528"/>
                          <a:pt x="15082" y="11908"/>
                        </a:cubicBezTo>
                        <a:cubicBezTo>
                          <a:pt x="15027" y="11989"/>
                          <a:pt x="14973" y="12071"/>
                          <a:pt x="14892" y="12125"/>
                        </a:cubicBezTo>
                        <a:cubicBezTo>
                          <a:pt x="14729" y="11854"/>
                          <a:pt x="14648" y="11555"/>
                          <a:pt x="14675" y="11257"/>
                        </a:cubicBezTo>
                        <a:cubicBezTo>
                          <a:pt x="14675" y="11203"/>
                          <a:pt x="14648" y="11149"/>
                          <a:pt x="14593" y="11149"/>
                        </a:cubicBezTo>
                        <a:cubicBezTo>
                          <a:pt x="14564" y="11140"/>
                          <a:pt x="14537" y="11136"/>
                          <a:pt x="14511" y="11136"/>
                        </a:cubicBezTo>
                        <a:cubicBezTo>
                          <a:pt x="14298" y="11136"/>
                          <a:pt x="14199" y="11413"/>
                          <a:pt x="14078" y="11583"/>
                        </a:cubicBezTo>
                        <a:cubicBezTo>
                          <a:pt x="14051" y="11610"/>
                          <a:pt x="14024" y="11637"/>
                          <a:pt x="13997" y="11664"/>
                        </a:cubicBezTo>
                        <a:cubicBezTo>
                          <a:pt x="13969" y="11637"/>
                          <a:pt x="13942" y="11610"/>
                          <a:pt x="13915" y="11583"/>
                        </a:cubicBezTo>
                        <a:cubicBezTo>
                          <a:pt x="13861" y="11474"/>
                          <a:pt x="13834" y="11338"/>
                          <a:pt x="13807" y="11257"/>
                        </a:cubicBezTo>
                        <a:lnTo>
                          <a:pt x="13671" y="10877"/>
                        </a:lnTo>
                        <a:cubicBezTo>
                          <a:pt x="13654" y="10825"/>
                          <a:pt x="13613" y="10795"/>
                          <a:pt x="13573" y="10795"/>
                        </a:cubicBezTo>
                        <a:cubicBezTo>
                          <a:pt x="13550" y="10795"/>
                          <a:pt x="13528" y="10804"/>
                          <a:pt x="13508" y="10823"/>
                        </a:cubicBezTo>
                        <a:cubicBezTo>
                          <a:pt x="13318" y="11013"/>
                          <a:pt x="13156" y="11203"/>
                          <a:pt x="12966" y="11366"/>
                        </a:cubicBezTo>
                        <a:cubicBezTo>
                          <a:pt x="12966" y="11393"/>
                          <a:pt x="12939" y="11420"/>
                          <a:pt x="12939" y="11447"/>
                        </a:cubicBezTo>
                        <a:cubicBezTo>
                          <a:pt x="12830" y="11447"/>
                          <a:pt x="12695" y="11447"/>
                          <a:pt x="12586" y="11393"/>
                        </a:cubicBezTo>
                        <a:cubicBezTo>
                          <a:pt x="12409" y="11317"/>
                          <a:pt x="12255" y="11146"/>
                          <a:pt x="12037" y="11146"/>
                        </a:cubicBezTo>
                        <a:cubicBezTo>
                          <a:pt x="12021" y="11146"/>
                          <a:pt x="12005" y="11147"/>
                          <a:pt x="11989" y="11149"/>
                        </a:cubicBezTo>
                        <a:cubicBezTo>
                          <a:pt x="11935" y="11149"/>
                          <a:pt x="11908" y="11149"/>
                          <a:pt x="11854" y="11176"/>
                        </a:cubicBezTo>
                        <a:cubicBezTo>
                          <a:pt x="11800" y="11203"/>
                          <a:pt x="11772" y="11230"/>
                          <a:pt x="11718" y="11257"/>
                        </a:cubicBezTo>
                        <a:cubicBezTo>
                          <a:pt x="11702" y="11265"/>
                          <a:pt x="11693" y="11268"/>
                          <a:pt x="11689" y="11268"/>
                        </a:cubicBezTo>
                        <a:cubicBezTo>
                          <a:pt x="11677" y="11268"/>
                          <a:pt x="11691" y="11249"/>
                          <a:pt x="11691" y="11230"/>
                        </a:cubicBezTo>
                        <a:cubicBezTo>
                          <a:pt x="11664" y="11203"/>
                          <a:pt x="11664" y="11094"/>
                          <a:pt x="11637" y="11040"/>
                        </a:cubicBezTo>
                        <a:cubicBezTo>
                          <a:pt x="11610" y="10823"/>
                          <a:pt x="11474" y="10660"/>
                          <a:pt x="11284" y="10579"/>
                        </a:cubicBezTo>
                        <a:cubicBezTo>
                          <a:pt x="11237" y="10565"/>
                          <a:pt x="11188" y="10559"/>
                          <a:pt x="11138" y="10559"/>
                        </a:cubicBezTo>
                        <a:cubicBezTo>
                          <a:pt x="10991" y="10559"/>
                          <a:pt x="10843" y="10620"/>
                          <a:pt x="10742" y="10742"/>
                        </a:cubicBezTo>
                        <a:cubicBezTo>
                          <a:pt x="10606" y="10904"/>
                          <a:pt x="10498" y="11094"/>
                          <a:pt x="10416" y="11311"/>
                        </a:cubicBezTo>
                        <a:cubicBezTo>
                          <a:pt x="10362" y="11393"/>
                          <a:pt x="10281" y="11447"/>
                          <a:pt x="10199" y="11474"/>
                        </a:cubicBezTo>
                        <a:cubicBezTo>
                          <a:pt x="10118" y="11474"/>
                          <a:pt x="10064" y="11393"/>
                          <a:pt x="10009" y="11338"/>
                        </a:cubicBezTo>
                        <a:cubicBezTo>
                          <a:pt x="9955" y="11230"/>
                          <a:pt x="9901" y="11149"/>
                          <a:pt x="9874" y="11040"/>
                        </a:cubicBezTo>
                        <a:cubicBezTo>
                          <a:pt x="9847" y="10904"/>
                          <a:pt x="9847" y="10796"/>
                          <a:pt x="9847" y="10687"/>
                        </a:cubicBezTo>
                        <a:cubicBezTo>
                          <a:pt x="9847" y="10579"/>
                          <a:pt x="9765" y="10470"/>
                          <a:pt x="9684" y="10389"/>
                        </a:cubicBezTo>
                        <a:cubicBezTo>
                          <a:pt x="9643" y="10362"/>
                          <a:pt x="9596" y="10348"/>
                          <a:pt x="9545" y="10348"/>
                        </a:cubicBezTo>
                        <a:cubicBezTo>
                          <a:pt x="9494" y="10348"/>
                          <a:pt x="9440" y="10362"/>
                          <a:pt x="9386" y="10389"/>
                        </a:cubicBezTo>
                        <a:cubicBezTo>
                          <a:pt x="9304" y="10470"/>
                          <a:pt x="9250" y="10552"/>
                          <a:pt x="9196" y="10660"/>
                        </a:cubicBezTo>
                        <a:cubicBezTo>
                          <a:pt x="9169" y="10715"/>
                          <a:pt x="9141" y="10769"/>
                          <a:pt x="9087" y="10823"/>
                        </a:cubicBezTo>
                        <a:cubicBezTo>
                          <a:pt x="9033" y="10633"/>
                          <a:pt x="9006" y="10443"/>
                          <a:pt x="9060" y="10253"/>
                        </a:cubicBezTo>
                        <a:cubicBezTo>
                          <a:pt x="9087" y="10009"/>
                          <a:pt x="9169" y="9738"/>
                          <a:pt x="8979" y="9548"/>
                        </a:cubicBezTo>
                        <a:cubicBezTo>
                          <a:pt x="8911" y="9435"/>
                          <a:pt x="8805" y="9379"/>
                          <a:pt x="8678" y="9379"/>
                        </a:cubicBezTo>
                        <a:cubicBezTo>
                          <a:pt x="8652" y="9379"/>
                          <a:pt x="8626" y="9381"/>
                          <a:pt x="8599" y="9386"/>
                        </a:cubicBezTo>
                        <a:cubicBezTo>
                          <a:pt x="8436" y="9386"/>
                          <a:pt x="8273" y="9467"/>
                          <a:pt x="8165" y="9630"/>
                        </a:cubicBezTo>
                        <a:cubicBezTo>
                          <a:pt x="8084" y="9792"/>
                          <a:pt x="7975" y="9928"/>
                          <a:pt x="7839" y="10064"/>
                        </a:cubicBezTo>
                        <a:lnTo>
                          <a:pt x="7758" y="10118"/>
                        </a:lnTo>
                        <a:cubicBezTo>
                          <a:pt x="7749" y="10109"/>
                          <a:pt x="7743" y="10106"/>
                          <a:pt x="7738" y="10106"/>
                        </a:cubicBezTo>
                        <a:cubicBezTo>
                          <a:pt x="7728" y="10106"/>
                          <a:pt x="7722" y="10118"/>
                          <a:pt x="7704" y="10118"/>
                        </a:cubicBezTo>
                        <a:lnTo>
                          <a:pt x="7622" y="10118"/>
                        </a:lnTo>
                        <a:cubicBezTo>
                          <a:pt x="7541" y="10118"/>
                          <a:pt x="7487" y="10064"/>
                          <a:pt x="7460" y="9982"/>
                        </a:cubicBezTo>
                        <a:cubicBezTo>
                          <a:pt x="7378" y="9874"/>
                          <a:pt x="7324" y="9711"/>
                          <a:pt x="7188" y="9657"/>
                        </a:cubicBezTo>
                        <a:cubicBezTo>
                          <a:pt x="7139" y="9643"/>
                          <a:pt x="7090" y="9636"/>
                          <a:pt x="7042" y="9636"/>
                        </a:cubicBezTo>
                        <a:cubicBezTo>
                          <a:pt x="6904" y="9636"/>
                          <a:pt x="6774" y="9692"/>
                          <a:pt x="6673" y="9792"/>
                        </a:cubicBezTo>
                        <a:cubicBezTo>
                          <a:pt x="6565" y="9955"/>
                          <a:pt x="6483" y="10145"/>
                          <a:pt x="6456" y="10335"/>
                        </a:cubicBezTo>
                        <a:cubicBezTo>
                          <a:pt x="6411" y="10447"/>
                          <a:pt x="6311" y="10633"/>
                          <a:pt x="6186" y="10633"/>
                        </a:cubicBezTo>
                        <a:cubicBezTo>
                          <a:pt x="6159" y="10633"/>
                          <a:pt x="6132" y="10625"/>
                          <a:pt x="6104" y="10606"/>
                        </a:cubicBezTo>
                        <a:cubicBezTo>
                          <a:pt x="5914" y="10525"/>
                          <a:pt x="5941" y="10335"/>
                          <a:pt x="5914" y="10199"/>
                        </a:cubicBezTo>
                        <a:cubicBezTo>
                          <a:pt x="5859" y="10037"/>
                          <a:pt x="5751" y="9874"/>
                          <a:pt x="5588" y="9820"/>
                        </a:cubicBezTo>
                        <a:cubicBezTo>
                          <a:pt x="5555" y="9808"/>
                          <a:pt x="5521" y="9803"/>
                          <a:pt x="5486" y="9803"/>
                        </a:cubicBezTo>
                        <a:cubicBezTo>
                          <a:pt x="5354" y="9803"/>
                          <a:pt x="5224" y="9885"/>
                          <a:pt x="5181" y="10037"/>
                        </a:cubicBezTo>
                        <a:cubicBezTo>
                          <a:pt x="5154" y="10118"/>
                          <a:pt x="5127" y="10199"/>
                          <a:pt x="5127" y="10281"/>
                        </a:cubicBezTo>
                        <a:cubicBezTo>
                          <a:pt x="5100" y="10416"/>
                          <a:pt x="5073" y="10552"/>
                          <a:pt x="5073" y="10660"/>
                        </a:cubicBezTo>
                        <a:cubicBezTo>
                          <a:pt x="5019" y="10904"/>
                          <a:pt x="5019" y="11149"/>
                          <a:pt x="5019" y="11393"/>
                        </a:cubicBezTo>
                        <a:cubicBezTo>
                          <a:pt x="5019" y="11447"/>
                          <a:pt x="5019" y="11555"/>
                          <a:pt x="4964" y="11583"/>
                        </a:cubicBezTo>
                        <a:cubicBezTo>
                          <a:pt x="4954" y="11588"/>
                          <a:pt x="4943" y="11590"/>
                          <a:pt x="4932" y="11590"/>
                        </a:cubicBezTo>
                        <a:cubicBezTo>
                          <a:pt x="4881" y="11590"/>
                          <a:pt x="4819" y="11545"/>
                          <a:pt x="4774" y="11501"/>
                        </a:cubicBezTo>
                        <a:cubicBezTo>
                          <a:pt x="4720" y="11447"/>
                          <a:pt x="4666" y="11366"/>
                          <a:pt x="4639" y="11257"/>
                        </a:cubicBezTo>
                        <a:cubicBezTo>
                          <a:pt x="4585" y="11176"/>
                          <a:pt x="4530" y="11067"/>
                          <a:pt x="4503" y="10959"/>
                        </a:cubicBezTo>
                        <a:cubicBezTo>
                          <a:pt x="4422" y="10742"/>
                          <a:pt x="4340" y="10552"/>
                          <a:pt x="4286" y="10335"/>
                        </a:cubicBezTo>
                        <a:cubicBezTo>
                          <a:pt x="4259" y="10226"/>
                          <a:pt x="4232" y="10091"/>
                          <a:pt x="4205" y="9982"/>
                        </a:cubicBezTo>
                        <a:cubicBezTo>
                          <a:pt x="4178" y="9874"/>
                          <a:pt x="4178" y="9765"/>
                          <a:pt x="4151" y="9630"/>
                        </a:cubicBezTo>
                        <a:cubicBezTo>
                          <a:pt x="4126" y="9456"/>
                          <a:pt x="3965" y="9328"/>
                          <a:pt x="3793" y="9328"/>
                        </a:cubicBezTo>
                        <a:cubicBezTo>
                          <a:pt x="3776" y="9328"/>
                          <a:pt x="3760" y="9329"/>
                          <a:pt x="3744" y="9331"/>
                        </a:cubicBezTo>
                        <a:cubicBezTo>
                          <a:pt x="3554" y="9413"/>
                          <a:pt x="3418" y="9603"/>
                          <a:pt x="3391" y="9792"/>
                        </a:cubicBezTo>
                        <a:cubicBezTo>
                          <a:pt x="3391" y="9955"/>
                          <a:pt x="3364" y="10091"/>
                          <a:pt x="3283" y="10199"/>
                        </a:cubicBezTo>
                        <a:cubicBezTo>
                          <a:pt x="2903" y="9765"/>
                          <a:pt x="2659" y="9250"/>
                          <a:pt x="2550" y="8680"/>
                        </a:cubicBezTo>
                        <a:cubicBezTo>
                          <a:pt x="2550" y="8647"/>
                          <a:pt x="2509" y="8624"/>
                          <a:pt x="2464" y="8624"/>
                        </a:cubicBezTo>
                        <a:cubicBezTo>
                          <a:pt x="2437" y="8624"/>
                          <a:pt x="2408" y="8632"/>
                          <a:pt x="2388" y="8653"/>
                        </a:cubicBezTo>
                        <a:cubicBezTo>
                          <a:pt x="2333" y="8707"/>
                          <a:pt x="2225" y="8762"/>
                          <a:pt x="2143" y="8789"/>
                        </a:cubicBezTo>
                        <a:cubicBezTo>
                          <a:pt x="2008" y="8789"/>
                          <a:pt x="2035" y="8653"/>
                          <a:pt x="2008" y="8599"/>
                        </a:cubicBezTo>
                        <a:cubicBezTo>
                          <a:pt x="1963" y="8509"/>
                          <a:pt x="1862" y="8456"/>
                          <a:pt x="1767" y="8456"/>
                        </a:cubicBezTo>
                        <a:cubicBezTo>
                          <a:pt x="1747" y="8456"/>
                          <a:pt x="1728" y="8459"/>
                          <a:pt x="1709" y="8463"/>
                        </a:cubicBezTo>
                        <a:cubicBezTo>
                          <a:pt x="1655" y="8463"/>
                          <a:pt x="1574" y="8490"/>
                          <a:pt x="1520" y="8490"/>
                        </a:cubicBezTo>
                        <a:cubicBezTo>
                          <a:pt x="1492" y="8490"/>
                          <a:pt x="1465" y="8490"/>
                          <a:pt x="1465" y="8436"/>
                        </a:cubicBezTo>
                        <a:cubicBezTo>
                          <a:pt x="1465" y="8436"/>
                          <a:pt x="1465" y="8436"/>
                          <a:pt x="1465" y="8409"/>
                        </a:cubicBezTo>
                        <a:cubicBezTo>
                          <a:pt x="1514" y="8409"/>
                          <a:pt x="1519" y="8323"/>
                          <a:pt x="1481" y="8323"/>
                        </a:cubicBezTo>
                        <a:cubicBezTo>
                          <a:pt x="1477" y="8323"/>
                          <a:pt x="1471" y="8325"/>
                          <a:pt x="1465" y="8328"/>
                        </a:cubicBezTo>
                        <a:cubicBezTo>
                          <a:pt x="1411" y="8328"/>
                          <a:pt x="1357" y="8355"/>
                          <a:pt x="1357" y="8409"/>
                        </a:cubicBezTo>
                        <a:cubicBezTo>
                          <a:pt x="1194" y="8490"/>
                          <a:pt x="1167" y="8626"/>
                          <a:pt x="1058" y="8735"/>
                        </a:cubicBezTo>
                        <a:cubicBezTo>
                          <a:pt x="1041" y="8786"/>
                          <a:pt x="1002" y="8805"/>
                          <a:pt x="962" y="8805"/>
                        </a:cubicBezTo>
                        <a:cubicBezTo>
                          <a:pt x="939" y="8805"/>
                          <a:pt x="916" y="8799"/>
                          <a:pt x="896" y="8789"/>
                        </a:cubicBezTo>
                        <a:cubicBezTo>
                          <a:pt x="814" y="8707"/>
                          <a:pt x="814" y="8572"/>
                          <a:pt x="841" y="8490"/>
                        </a:cubicBezTo>
                        <a:cubicBezTo>
                          <a:pt x="896" y="8355"/>
                          <a:pt x="950" y="8246"/>
                          <a:pt x="1004" y="8138"/>
                        </a:cubicBezTo>
                        <a:cubicBezTo>
                          <a:pt x="1058" y="8056"/>
                          <a:pt x="977" y="7948"/>
                          <a:pt x="869" y="7948"/>
                        </a:cubicBezTo>
                        <a:cubicBezTo>
                          <a:pt x="760" y="7948"/>
                          <a:pt x="679" y="8029"/>
                          <a:pt x="597" y="8111"/>
                        </a:cubicBezTo>
                        <a:lnTo>
                          <a:pt x="543" y="8192"/>
                        </a:lnTo>
                        <a:cubicBezTo>
                          <a:pt x="516" y="8219"/>
                          <a:pt x="489" y="8246"/>
                          <a:pt x="489" y="8273"/>
                        </a:cubicBezTo>
                        <a:cubicBezTo>
                          <a:pt x="489" y="8246"/>
                          <a:pt x="489" y="8219"/>
                          <a:pt x="489" y="8219"/>
                        </a:cubicBezTo>
                        <a:cubicBezTo>
                          <a:pt x="462" y="8002"/>
                          <a:pt x="516" y="7785"/>
                          <a:pt x="652" y="7650"/>
                        </a:cubicBezTo>
                        <a:cubicBezTo>
                          <a:pt x="667" y="7665"/>
                          <a:pt x="684" y="7671"/>
                          <a:pt x="700" y="7671"/>
                        </a:cubicBezTo>
                        <a:cubicBezTo>
                          <a:pt x="743" y="7671"/>
                          <a:pt x="780" y="7627"/>
                          <a:pt x="760" y="7568"/>
                        </a:cubicBezTo>
                        <a:lnTo>
                          <a:pt x="733" y="7541"/>
                        </a:lnTo>
                        <a:cubicBezTo>
                          <a:pt x="754" y="7521"/>
                          <a:pt x="743" y="7469"/>
                          <a:pt x="713" y="7469"/>
                        </a:cubicBezTo>
                        <a:cubicBezTo>
                          <a:pt x="703" y="7469"/>
                          <a:pt x="692" y="7474"/>
                          <a:pt x="679" y="7487"/>
                        </a:cubicBezTo>
                        <a:lnTo>
                          <a:pt x="652" y="7487"/>
                        </a:lnTo>
                        <a:cubicBezTo>
                          <a:pt x="570" y="7460"/>
                          <a:pt x="489" y="7433"/>
                          <a:pt x="435" y="7433"/>
                        </a:cubicBezTo>
                        <a:cubicBezTo>
                          <a:pt x="462" y="7378"/>
                          <a:pt x="516" y="7324"/>
                          <a:pt x="597" y="7297"/>
                        </a:cubicBezTo>
                        <a:cubicBezTo>
                          <a:pt x="652" y="7256"/>
                          <a:pt x="719" y="7236"/>
                          <a:pt x="791" y="7236"/>
                        </a:cubicBezTo>
                        <a:cubicBezTo>
                          <a:pt x="862" y="7236"/>
                          <a:pt x="936" y="7256"/>
                          <a:pt x="1004" y="7297"/>
                        </a:cubicBezTo>
                        <a:cubicBezTo>
                          <a:pt x="1011" y="7304"/>
                          <a:pt x="1021" y="7308"/>
                          <a:pt x="1031" y="7308"/>
                        </a:cubicBezTo>
                        <a:cubicBezTo>
                          <a:pt x="1058" y="7308"/>
                          <a:pt x="1093" y="7282"/>
                          <a:pt x="1113" y="7243"/>
                        </a:cubicBezTo>
                        <a:cubicBezTo>
                          <a:pt x="1167" y="7026"/>
                          <a:pt x="760" y="7026"/>
                          <a:pt x="706" y="6890"/>
                        </a:cubicBezTo>
                        <a:cubicBezTo>
                          <a:pt x="679" y="6863"/>
                          <a:pt x="679" y="6863"/>
                          <a:pt x="706" y="6836"/>
                        </a:cubicBezTo>
                        <a:cubicBezTo>
                          <a:pt x="728" y="6926"/>
                          <a:pt x="825" y="6978"/>
                          <a:pt x="920" y="6978"/>
                        </a:cubicBezTo>
                        <a:cubicBezTo>
                          <a:pt x="939" y="6978"/>
                          <a:pt x="958" y="6976"/>
                          <a:pt x="977" y="6972"/>
                        </a:cubicBezTo>
                        <a:cubicBezTo>
                          <a:pt x="1004" y="6972"/>
                          <a:pt x="1031" y="6944"/>
                          <a:pt x="1058" y="6890"/>
                        </a:cubicBezTo>
                        <a:lnTo>
                          <a:pt x="1086" y="6890"/>
                        </a:lnTo>
                        <a:cubicBezTo>
                          <a:pt x="1140" y="6890"/>
                          <a:pt x="1140" y="6836"/>
                          <a:pt x="1113" y="6809"/>
                        </a:cubicBezTo>
                        <a:cubicBezTo>
                          <a:pt x="1058" y="6755"/>
                          <a:pt x="1004" y="6727"/>
                          <a:pt x="950" y="6700"/>
                        </a:cubicBezTo>
                        <a:lnTo>
                          <a:pt x="896" y="6700"/>
                        </a:lnTo>
                        <a:cubicBezTo>
                          <a:pt x="923" y="6646"/>
                          <a:pt x="977" y="6592"/>
                          <a:pt x="1031" y="6592"/>
                        </a:cubicBezTo>
                        <a:cubicBezTo>
                          <a:pt x="1140" y="6565"/>
                          <a:pt x="1140" y="6429"/>
                          <a:pt x="1031" y="6402"/>
                        </a:cubicBezTo>
                        <a:cubicBezTo>
                          <a:pt x="814" y="6375"/>
                          <a:pt x="597" y="6348"/>
                          <a:pt x="380" y="6293"/>
                        </a:cubicBezTo>
                        <a:cubicBezTo>
                          <a:pt x="326" y="6293"/>
                          <a:pt x="245" y="6239"/>
                          <a:pt x="245" y="6185"/>
                        </a:cubicBezTo>
                        <a:cubicBezTo>
                          <a:pt x="245" y="6104"/>
                          <a:pt x="353" y="5995"/>
                          <a:pt x="408" y="5968"/>
                        </a:cubicBezTo>
                        <a:cubicBezTo>
                          <a:pt x="678" y="5765"/>
                          <a:pt x="1005" y="5656"/>
                          <a:pt x="1325" y="5656"/>
                        </a:cubicBezTo>
                        <a:cubicBezTo>
                          <a:pt x="1390" y="5656"/>
                          <a:pt x="1455" y="5660"/>
                          <a:pt x="1520" y="5670"/>
                        </a:cubicBezTo>
                        <a:cubicBezTo>
                          <a:pt x="1601" y="5670"/>
                          <a:pt x="1682" y="5588"/>
                          <a:pt x="1601" y="5507"/>
                        </a:cubicBezTo>
                        <a:cubicBezTo>
                          <a:pt x="1520" y="5425"/>
                          <a:pt x="1547" y="5263"/>
                          <a:pt x="1655" y="5208"/>
                        </a:cubicBezTo>
                        <a:cubicBezTo>
                          <a:pt x="1713" y="5189"/>
                          <a:pt x="1784" y="5170"/>
                          <a:pt x="1849" y="5170"/>
                        </a:cubicBezTo>
                        <a:cubicBezTo>
                          <a:pt x="1876" y="5170"/>
                          <a:pt x="1903" y="5173"/>
                          <a:pt x="1926" y="5181"/>
                        </a:cubicBezTo>
                        <a:cubicBezTo>
                          <a:pt x="2062" y="5208"/>
                          <a:pt x="2171" y="5236"/>
                          <a:pt x="2279" y="5263"/>
                        </a:cubicBezTo>
                        <a:lnTo>
                          <a:pt x="2360" y="5263"/>
                        </a:lnTo>
                        <a:cubicBezTo>
                          <a:pt x="2415" y="5263"/>
                          <a:pt x="2442" y="5154"/>
                          <a:pt x="2388" y="5127"/>
                        </a:cubicBezTo>
                        <a:cubicBezTo>
                          <a:pt x="2252" y="5073"/>
                          <a:pt x="2306" y="4910"/>
                          <a:pt x="2388" y="4856"/>
                        </a:cubicBezTo>
                        <a:cubicBezTo>
                          <a:pt x="2523" y="4747"/>
                          <a:pt x="2659" y="4666"/>
                          <a:pt x="2822" y="4639"/>
                        </a:cubicBezTo>
                        <a:cubicBezTo>
                          <a:pt x="2984" y="4612"/>
                          <a:pt x="3174" y="4585"/>
                          <a:pt x="3337" y="4585"/>
                        </a:cubicBezTo>
                        <a:lnTo>
                          <a:pt x="3581" y="4585"/>
                        </a:lnTo>
                        <a:cubicBezTo>
                          <a:pt x="3662" y="4639"/>
                          <a:pt x="3744" y="4693"/>
                          <a:pt x="3825" y="4720"/>
                        </a:cubicBezTo>
                        <a:cubicBezTo>
                          <a:pt x="3834" y="4723"/>
                          <a:pt x="3843" y="4725"/>
                          <a:pt x="3851" y="4725"/>
                        </a:cubicBezTo>
                        <a:cubicBezTo>
                          <a:pt x="3923" y="4725"/>
                          <a:pt x="3982" y="4633"/>
                          <a:pt x="3934" y="4585"/>
                        </a:cubicBezTo>
                        <a:cubicBezTo>
                          <a:pt x="3879" y="4476"/>
                          <a:pt x="3771" y="4422"/>
                          <a:pt x="3635" y="4395"/>
                        </a:cubicBezTo>
                        <a:cubicBezTo>
                          <a:pt x="3608" y="4368"/>
                          <a:pt x="3500" y="4286"/>
                          <a:pt x="3500" y="4232"/>
                        </a:cubicBezTo>
                        <a:cubicBezTo>
                          <a:pt x="3516" y="4183"/>
                          <a:pt x="3552" y="4173"/>
                          <a:pt x="3589" y="4173"/>
                        </a:cubicBezTo>
                        <a:cubicBezTo>
                          <a:pt x="3615" y="4173"/>
                          <a:pt x="3641" y="4178"/>
                          <a:pt x="3662" y="4178"/>
                        </a:cubicBezTo>
                        <a:cubicBezTo>
                          <a:pt x="3771" y="4178"/>
                          <a:pt x="3852" y="4178"/>
                          <a:pt x="3961" y="4205"/>
                        </a:cubicBezTo>
                        <a:cubicBezTo>
                          <a:pt x="4123" y="4232"/>
                          <a:pt x="4286" y="4259"/>
                          <a:pt x="4449" y="4286"/>
                        </a:cubicBezTo>
                        <a:cubicBezTo>
                          <a:pt x="4503" y="4313"/>
                          <a:pt x="4530" y="4340"/>
                          <a:pt x="4585" y="4368"/>
                        </a:cubicBezTo>
                        <a:lnTo>
                          <a:pt x="4612" y="4368"/>
                        </a:lnTo>
                        <a:cubicBezTo>
                          <a:pt x="4693" y="4476"/>
                          <a:pt x="4802" y="4557"/>
                          <a:pt x="4937" y="4612"/>
                        </a:cubicBezTo>
                        <a:cubicBezTo>
                          <a:pt x="5019" y="4612"/>
                          <a:pt x="5073" y="4530"/>
                          <a:pt x="5046" y="4476"/>
                        </a:cubicBezTo>
                        <a:cubicBezTo>
                          <a:pt x="4964" y="4395"/>
                          <a:pt x="4883" y="4313"/>
                          <a:pt x="4774" y="4232"/>
                        </a:cubicBezTo>
                        <a:cubicBezTo>
                          <a:pt x="4693" y="4151"/>
                          <a:pt x="4612" y="4069"/>
                          <a:pt x="4530" y="3988"/>
                        </a:cubicBezTo>
                        <a:cubicBezTo>
                          <a:pt x="4449" y="3907"/>
                          <a:pt x="4395" y="3825"/>
                          <a:pt x="4340" y="3717"/>
                        </a:cubicBezTo>
                        <a:cubicBezTo>
                          <a:pt x="4313" y="3690"/>
                          <a:pt x="4313" y="3662"/>
                          <a:pt x="4368" y="3635"/>
                        </a:cubicBezTo>
                        <a:lnTo>
                          <a:pt x="4503" y="3635"/>
                        </a:lnTo>
                        <a:cubicBezTo>
                          <a:pt x="4883" y="3662"/>
                          <a:pt x="5181" y="3934"/>
                          <a:pt x="5290" y="4313"/>
                        </a:cubicBezTo>
                        <a:cubicBezTo>
                          <a:pt x="5302" y="4361"/>
                          <a:pt x="5340" y="4382"/>
                          <a:pt x="5379" y="4382"/>
                        </a:cubicBezTo>
                        <a:cubicBezTo>
                          <a:pt x="5428" y="4382"/>
                          <a:pt x="5480" y="4347"/>
                          <a:pt x="5480" y="4286"/>
                        </a:cubicBezTo>
                        <a:cubicBezTo>
                          <a:pt x="5453" y="4042"/>
                          <a:pt x="5453" y="3825"/>
                          <a:pt x="5480" y="3608"/>
                        </a:cubicBezTo>
                        <a:cubicBezTo>
                          <a:pt x="5480" y="3500"/>
                          <a:pt x="5480" y="3256"/>
                          <a:pt x="5615" y="3228"/>
                        </a:cubicBezTo>
                        <a:cubicBezTo>
                          <a:pt x="5641" y="3218"/>
                          <a:pt x="5662" y="3214"/>
                          <a:pt x="5681" y="3214"/>
                        </a:cubicBezTo>
                        <a:cubicBezTo>
                          <a:pt x="5761" y="3214"/>
                          <a:pt x="5783" y="3298"/>
                          <a:pt x="5805" y="3364"/>
                        </a:cubicBezTo>
                        <a:cubicBezTo>
                          <a:pt x="5832" y="3445"/>
                          <a:pt x="5859" y="3554"/>
                          <a:pt x="5859" y="3635"/>
                        </a:cubicBezTo>
                        <a:cubicBezTo>
                          <a:pt x="5914" y="3852"/>
                          <a:pt x="5914" y="4069"/>
                          <a:pt x="5859" y="4259"/>
                        </a:cubicBezTo>
                        <a:cubicBezTo>
                          <a:pt x="5859" y="4297"/>
                          <a:pt x="5900" y="4336"/>
                          <a:pt x="5934" y="4336"/>
                        </a:cubicBezTo>
                        <a:cubicBezTo>
                          <a:pt x="5947" y="4336"/>
                          <a:pt x="5960" y="4329"/>
                          <a:pt x="5968" y="4313"/>
                        </a:cubicBezTo>
                        <a:cubicBezTo>
                          <a:pt x="5968" y="4259"/>
                          <a:pt x="5995" y="4232"/>
                          <a:pt x="5995" y="4205"/>
                        </a:cubicBezTo>
                        <a:cubicBezTo>
                          <a:pt x="6022" y="4205"/>
                          <a:pt x="6049" y="4178"/>
                          <a:pt x="6049" y="4151"/>
                        </a:cubicBezTo>
                        <a:cubicBezTo>
                          <a:pt x="6104" y="3961"/>
                          <a:pt x="6212" y="3798"/>
                          <a:pt x="6348" y="3635"/>
                        </a:cubicBezTo>
                        <a:cubicBezTo>
                          <a:pt x="6375" y="3608"/>
                          <a:pt x="6402" y="3581"/>
                          <a:pt x="6456" y="3581"/>
                        </a:cubicBezTo>
                        <a:cubicBezTo>
                          <a:pt x="6510" y="3581"/>
                          <a:pt x="6483" y="3608"/>
                          <a:pt x="6483" y="3662"/>
                        </a:cubicBezTo>
                        <a:cubicBezTo>
                          <a:pt x="6483" y="3771"/>
                          <a:pt x="6456" y="3879"/>
                          <a:pt x="6402" y="3988"/>
                        </a:cubicBezTo>
                        <a:cubicBezTo>
                          <a:pt x="6364" y="4045"/>
                          <a:pt x="6420" y="4103"/>
                          <a:pt x="6485" y="4103"/>
                        </a:cubicBezTo>
                        <a:cubicBezTo>
                          <a:pt x="6512" y="4103"/>
                          <a:pt x="6541" y="4093"/>
                          <a:pt x="6565" y="4069"/>
                        </a:cubicBezTo>
                        <a:cubicBezTo>
                          <a:pt x="6754" y="3825"/>
                          <a:pt x="6971" y="3635"/>
                          <a:pt x="7243" y="3500"/>
                        </a:cubicBezTo>
                        <a:cubicBezTo>
                          <a:pt x="7287" y="3478"/>
                          <a:pt x="7348" y="3438"/>
                          <a:pt x="7399" y="3438"/>
                        </a:cubicBezTo>
                        <a:cubicBezTo>
                          <a:pt x="7411" y="3438"/>
                          <a:pt x="7422" y="3440"/>
                          <a:pt x="7433" y="3445"/>
                        </a:cubicBezTo>
                        <a:cubicBezTo>
                          <a:pt x="7433" y="3500"/>
                          <a:pt x="7460" y="3527"/>
                          <a:pt x="7433" y="3581"/>
                        </a:cubicBezTo>
                        <a:cubicBezTo>
                          <a:pt x="7433" y="3635"/>
                          <a:pt x="7405" y="3690"/>
                          <a:pt x="7351" y="3744"/>
                        </a:cubicBezTo>
                        <a:cubicBezTo>
                          <a:pt x="7324" y="3798"/>
                          <a:pt x="7297" y="3852"/>
                          <a:pt x="7270" y="3934"/>
                        </a:cubicBezTo>
                        <a:cubicBezTo>
                          <a:pt x="7231" y="3991"/>
                          <a:pt x="7288" y="4049"/>
                          <a:pt x="7344" y="4049"/>
                        </a:cubicBezTo>
                        <a:cubicBezTo>
                          <a:pt x="7367" y="4049"/>
                          <a:pt x="7390" y="4039"/>
                          <a:pt x="7405" y="4015"/>
                        </a:cubicBezTo>
                        <a:cubicBezTo>
                          <a:pt x="7650" y="3771"/>
                          <a:pt x="7948" y="3608"/>
                          <a:pt x="8273" y="3581"/>
                        </a:cubicBezTo>
                        <a:cubicBezTo>
                          <a:pt x="8341" y="3570"/>
                          <a:pt x="8408" y="3563"/>
                          <a:pt x="8476" y="3563"/>
                        </a:cubicBezTo>
                        <a:cubicBezTo>
                          <a:pt x="8571" y="3563"/>
                          <a:pt x="8666" y="3576"/>
                          <a:pt x="8762" y="3608"/>
                        </a:cubicBezTo>
                        <a:cubicBezTo>
                          <a:pt x="8843" y="3608"/>
                          <a:pt x="9196" y="3717"/>
                          <a:pt x="9114" y="3852"/>
                        </a:cubicBezTo>
                        <a:cubicBezTo>
                          <a:pt x="9044" y="3957"/>
                          <a:pt x="9099" y="4017"/>
                          <a:pt x="9168" y="4017"/>
                        </a:cubicBezTo>
                        <a:cubicBezTo>
                          <a:pt x="9206" y="4017"/>
                          <a:pt x="9248" y="3999"/>
                          <a:pt x="9277" y="3961"/>
                        </a:cubicBezTo>
                        <a:cubicBezTo>
                          <a:pt x="9277" y="3961"/>
                          <a:pt x="9277" y="3934"/>
                          <a:pt x="9277" y="3934"/>
                        </a:cubicBezTo>
                        <a:cubicBezTo>
                          <a:pt x="9331" y="3934"/>
                          <a:pt x="9358" y="3934"/>
                          <a:pt x="9358" y="3879"/>
                        </a:cubicBezTo>
                        <a:cubicBezTo>
                          <a:pt x="9386" y="3717"/>
                          <a:pt x="9386" y="3554"/>
                          <a:pt x="9413" y="3391"/>
                        </a:cubicBezTo>
                        <a:cubicBezTo>
                          <a:pt x="9413" y="3310"/>
                          <a:pt x="9440" y="3228"/>
                          <a:pt x="9467" y="3120"/>
                        </a:cubicBezTo>
                        <a:cubicBezTo>
                          <a:pt x="9521" y="3283"/>
                          <a:pt x="9575" y="3445"/>
                          <a:pt x="9602" y="3581"/>
                        </a:cubicBezTo>
                        <a:cubicBezTo>
                          <a:pt x="9614" y="3629"/>
                          <a:pt x="9647" y="3650"/>
                          <a:pt x="9682" y="3650"/>
                        </a:cubicBezTo>
                        <a:cubicBezTo>
                          <a:pt x="9728" y="3650"/>
                          <a:pt x="9777" y="3615"/>
                          <a:pt x="9792" y="3554"/>
                        </a:cubicBezTo>
                        <a:cubicBezTo>
                          <a:pt x="9792" y="3364"/>
                          <a:pt x="9874" y="3174"/>
                          <a:pt x="9982" y="3011"/>
                        </a:cubicBezTo>
                        <a:cubicBezTo>
                          <a:pt x="10091" y="2876"/>
                          <a:pt x="10253" y="2794"/>
                          <a:pt x="10416" y="2767"/>
                        </a:cubicBezTo>
                        <a:cubicBezTo>
                          <a:pt x="10606" y="2767"/>
                          <a:pt x="10579" y="3039"/>
                          <a:pt x="10579" y="3147"/>
                        </a:cubicBezTo>
                        <a:cubicBezTo>
                          <a:pt x="10552" y="3337"/>
                          <a:pt x="10498" y="3527"/>
                          <a:pt x="10389" y="3690"/>
                        </a:cubicBezTo>
                        <a:cubicBezTo>
                          <a:pt x="10347" y="3753"/>
                          <a:pt x="10403" y="3816"/>
                          <a:pt x="10468" y="3816"/>
                        </a:cubicBezTo>
                        <a:cubicBezTo>
                          <a:pt x="10487" y="3816"/>
                          <a:pt x="10506" y="3810"/>
                          <a:pt x="10525" y="3798"/>
                        </a:cubicBezTo>
                        <a:lnTo>
                          <a:pt x="10525" y="3771"/>
                        </a:lnTo>
                        <a:cubicBezTo>
                          <a:pt x="10633" y="3662"/>
                          <a:pt x="10796" y="3554"/>
                          <a:pt x="10932" y="3500"/>
                        </a:cubicBezTo>
                        <a:cubicBezTo>
                          <a:pt x="10959" y="3500"/>
                          <a:pt x="11013" y="3500"/>
                          <a:pt x="11040" y="3473"/>
                        </a:cubicBezTo>
                        <a:lnTo>
                          <a:pt x="11067" y="3473"/>
                        </a:lnTo>
                        <a:lnTo>
                          <a:pt x="11067" y="3554"/>
                        </a:lnTo>
                        <a:cubicBezTo>
                          <a:pt x="11067" y="3635"/>
                          <a:pt x="11040" y="3744"/>
                          <a:pt x="11040" y="3825"/>
                        </a:cubicBezTo>
                        <a:cubicBezTo>
                          <a:pt x="11022" y="3897"/>
                          <a:pt x="11076" y="3946"/>
                          <a:pt x="11130" y="3946"/>
                        </a:cubicBezTo>
                        <a:cubicBezTo>
                          <a:pt x="11158" y="3946"/>
                          <a:pt x="11185" y="3934"/>
                          <a:pt x="11203" y="3907"/>
                        </a:cubicBezTo>
                        <a:cubicBezTo>
                          <a:pt x="11284" y="3744"/>
                          <a:pt x="11447" y="3608"/>
                          <a:pt x="11610" y="3527"/>
                        </a:cubicBezTo>
                        <a:cubicBezTo>
                          <a:pt x="11610" y="3527"/>
                          <a:pt x="11646" y="3515"/>
                          <a:pt x="11670" y="3515"/>
                        </a:cubicBezTo>
                        <a:cubicBezTo>
                          <a:pt x="11682" y="3515"/>
                          <a:pt x="11691" y="3518"/>
                          <a:pt x="11691" y="3527"/>
                        </a:cubicBezTo>
                        <a:cubicBezTo>
                          <a:pt x="11691" y="3527"/>
                          <a:pt x="11691" y="3608"/>
                          <a:pt x="11691" y="3608"/>
                        </a:cubicBezTo>
                        <a:cubicBezTo>
                          <a:pt x="11691" y="3690"/>
                          <a:pt x="11718" y="3771"/>
                          <a:pt x="11772" y="3798"/>
                        </a:cubicBezTo>
                        <a:cubicBezTo>
                          <a:pt x="11786" y="3825"/>
                          <a:pt x="11806" y="3839"/>
                          <a:pt x="11830" y="3839"/>
                        </a:cubicBezTo>
                        <a:cubicBezTo>
                          <a:pt x="11854" y="3839"/>
                          <a:pt x="11881" y="3825"/>
                          <a:pt x="11908" y="3798"/>
                        </a:cubicBezTo>
                        <a:cubicBezTo>
                          <a:pt x="11962" y="3717"/>
                          <a:pt x="12044" y="3635"/>
                          <a:pt x="12152" y="3554"/>
                        </a:cubicBezTo>
                        <a:cubicBezTo>
                          <a:pt x="12234" y="3473"/>
                          <a:pt x="12342" y="3418"/>
                          <a:pt x="12451" y="3391"/>
                        </a:cubicBezTo>
                        <a:cubicBezTo>
                          <a:pt x="12460" y="3387"/>
                          <a:pt x="12471" y="3384"/>
                          <a:pt x="12482" y="3384"/>
                        </a:cubicBezTo>
                        <a:cubicBezTo>
                          <a:pt x="12539" y="3384"/>
                          <a:pt x="12613" y="3437"/>
                          <a:pt x="12613" y="3527"/>
                        </a:cubicBezTo>
                        <a:cubicBezTo>
                          <a:pt x="12586" y="3608"/>
                          <a:pt x="12613" y="3717"/>
                          <a:pt x="12667" y="3825"/>
                        </a:cubicBezTo>
                        <a:cubicBezTo>
                          <a:pt x="12688" y="3846"/>
                          <a:pt x="12713" y="3855"/>
                          <a:pt x="12739" y="3855"/>
                        </a:cubicBezTo>
                        <a:cubicBezTo>
                          <a:pt x="12780" y="3855"/>
                          <a:pt x="12824" y="3832"/>
                          <a:pt x="12857" y="3798"/>
                        </a:cubicBezTo>
                        <a:cubicBezTo>
                          <a:pt x="12884" y="3771"/>
                          <a:pt x="12884" y="3744"/>
                          <a:pt x="12884" y="3717"/>
                        </a:cubicBezTo>
                        <a:cubicBezTo>
                          <a:pt x="12884" y="3527"/>
                          <a:pt x="12912" y="3337"/>
                          <a:pt x="12993" y="3147"/>
                        </a:cubicBezTo>
                        <a:cubicBezTo>
                          <a:pt x="13047" y="3256"/>
                          <a:pt x="13074" y="3337"/>
                          <a:pt x="13101" y="3445"/>
                        </a:cubicBezTo>
                        <a:cubicBezTo>
                          <a:pt x="13113" y="3493"/>
                          <a:pt x="13151" y="3514"/>
                          <a:pt x="13190" y="3514"/>
                        </a:cubicBezTo>
                        <a:cubicBezTo>
                          <a:pt x="13240" y="3514"/>
                          <a:pt x="13291" y="3479"/>
                          <a:pt x="13291" y="3418"/>
                        </a:cubicBezTo>
                        <a:cubicBezTo>
                          <a:pt x="13291" y="3147"/>
                          <a:pt x="13318" y="2876"/>
                          <a:pt x="13373" y="2605"/>
                        </a:cubicBezTo>
                        <a:cubicBezTo>
                          <a:pt x="13400" y="2577"/>
                          <a:pt x="13400" y="2550"/>
                          <a:pt x="13400" y="2550"/>
                        </a:cubicBezTo>
                        <a:cubicBezTo>
                          <a:pt x="13427" y="2577"/>
                          <a:pt x="13454" y="2632"/>
                          <a:pt x="13454" y="2686"/>
                        </a:cubicBezTo>
                        <a:cubicBezTo>
                          <a:pt x="13508" y="2822"/>
                          <a:pt x="13535" y="2957"/>
                          <a:pt x="13590" y="3093"/>
                        </a:cubicBezTo>
                        <a:cubicBezTo>
                          <a:pt x="13600" y="3134"/>
                          <a:pt x="13630" y="3152"/>
                          <a:pt x="13662" y="3152"/>
                        </a:cubicBezTo>
                        <a:cubicBezTo>
                          <a:pt x="13713" y="3152"/>
                          <a:pt x="13769" y="3106"/>
                          <a:pt x="13752" y="3039"/>
                        </a:cubicBezTo>
                        <a:cubicBezTo>
                          <a:pt x="13698" y="2632"/>
                          <a:pt x="13780" y="2198"/>
                          <a:pt x="14024" y="1845"/>
                        </a:cubicBezTo>
                        <a:cubicBezTo>
                          <a:pt x="14078" y="1791"/>
                          <a:pt x="14159" y="1628"/>
                          <a:pt x="14241" y="1628"/>
                        </a:cubicBezTo>
                        <a:cubicBezTo>
                          <a:pt x="14322" y="1655"/>
                          <a:pt x="14376" y="1791"/>
                          <a:pt x="14376" y="1845"/>
                        </a:cubicBezTo>
                        <a:cubicBezTo>
                          <a:pt x="14458" y="2089"/>
                          <a:pt x="14458" y="2333"/>
                          <a:pt x="14431" y="2577"/>
                        </a:cubicBezTo>
                        <a:cubicBezTo>
                          <a:pt x="14403" y="2849"/>
                          <a:pt x="14349" y="3120"/>
                          <a:pt x="14268" y="3391"/>
                        </a:cubicBezTo>
                        <a:cubicBezTo>
                          <a:pt x="14252" y="3472"/>
                          <a:pt x="14313" y="3524"/>
                          <a:pt x="14370" y="3524"/>
                        </a:cubicBezTo>
                        <a:cubicBezTo>
                          <a:pt x="14409" y="3524"/>
                          <a:pt x="14447" y="3500"/>
                          <a:pt x="14458" y="3445"/>
                        </a:cubicBezTo>
                        <a:cubicBezTo>
                          <a:pt x="14512" y="3310"/>
                          <a:pt x="14593" y="3201"/>
                          <a:pt x="14729" y="3093"/>
                        </a:cubicBezTo>
                        <a:cubicBezTo>
                          <a:pt x="14729" y="3093"/>
                          <a:pt x="14746" y="3058"/>
                          <a:pt x="14767" y="3058"/>
                        </a:cubicBezTo>
                        <a:cubicBezTo>
                          <a:pt x="14772" y="3058"/>
                          <a:pt x="14778" y="3060"/>
                          <a:pt x="14783" y="3066"/>
                        </a:cubicBezTo>
                        <a:cubicBezTo>
                          <a:pt x="14810" y="3066"/>
                          <a:pt x="14810" y="3147"/>
                          <a:pt x="14810" y="3147"/>
                        </a:cubicBezTo>
                        <a:cubicBezTo>
                          <a:pt x="14837" y="3256"/>
                          <a:pt x="14837" y="3337"/>
                          <a:pt x="14837" y="3418"/>
                        </a:cubicBezTo>
                        <a:cubicBezTo>
                          <a:pt x="14837" y="3484"/>
                          <a:pt x="14887" y="3520"/>
                          <a:pt x="14932" y="3520"/>
                        </a:cubicBezTo>
                        <a:cubicBezTo>
                          <a:pt x="14962" y="3520"/>
                          <a:pt x="14989" y="3505"/>
                          <a:pt x="15000" y="3473"/>
                        </a:cubicBezTo>
                        <a:cubicBezTo>
                          <a:pt x="15054" y="3337"/>
                          <a:pt x="15190" y="3201"/>
                          <a:pt x="15353" y="3174"/>
                        </a:cubicBezTo>
                        <a:cubicBezTo>
                          <a:pt x="15461" y="3174"/>
                          <a:pt x="15624" y="3283"/>
                          <a:pt x="15570" y="3391"/>
                        </a:cubicBezTo>
                        <a:cubicBezTo>
                          <a:pt x="15550" y="3469"/>
                          <a:pt x="15614" y="3533"/>
                          <a:pt x="15672" y="3533"/>
                        </a:cubicBezTo>
                        <a:cubicBezTo>
                          <a:pt x="15695" y="3533"/>
                          <a:pt x="15717" y="3523"/>
                          <a:pt x="15732" y="3500"/>
                        </a:cubicBezTo>
                        <a:cubicBezTo>
                          <a:pt x="15922" y="3256"/>
                          <a:pt x="16166" y="3120"/>
                          <a:pt x="16438" y="3093"/>
                        </a:cubicBezTo>
                        <a:cubicBezTo>
                          <a:pt x="16474" y="3086"/>
                          <a:pt x="16510" y="3082"/>
                          <a:pt x="16547" y="3082"/>
                        </a:cubicBezTo>
                        <a:cubicBezTo>
                          <a:pt x="16646" y="3082"/>
                          <a:pt x="16745" y="3107"/>
                          <a:pt x="16845" y="3147"/>
                        </a:cubicBezTo>
                        <a:cubicBezTo>
                          <a:pt x="16953" y="3201"/>
                          <a:pt x="16926" y="3364"/>
                          <a:pt x="16926" y="3473"/>
                        </a:cubicBezTo>
                        <a:cubicBezTo>
                          <a:pt x="16899" y="3527"/>
                          <a:pt x="16926" y="3581"/>
                          <a:pt x="16980" y="3581"/>
                        </a:cubicBezTo>
                        <a:cubicBezTo>
                          <a:pt x="16995" y="3588"/>
                          <a:pt x="17009" y="3592"/>
                          <a:pt x="17023" y="3592"/>
                        </a:cubicBezTo>
                        <a:cubicBezTo>
                          <a:pt x="17060" y="3592"/>
                          <a:pt x="17089" y="3566"/>
                          <a:pt x="17089" y="3527"/>
                        </a:cubicBezTo>
                        <a:cubicBezTo>
                          <a:pt x="17116" y="3527"/>
                          <a:pt x="17170" y="3500"/>
                          <a:pt x="17170" y="3473"/>
                        </a:cubicBezTo>
                        <a:cubicBezTo>
                          <a:pt x="17197" y="3391"/>
                          <a:pt x="17197" y="3310"/>
                          <a:pt x="17224" y="3201"/>
                        </a:cubicBezTo>
                        <a:cubicBezTo>
                          <a:pt x="17224" y="3120"/>
                          <a:pt x="17224" y="3039"/>
                          <a:pt x="17279" y="2957"/>
                        </a:cubicBezTo>
                        <a:cubicBezTo>
                          <a:pt x="17287" y="2936"/>
                          <a:pt x="17300" y="2926"/>
                          <a:pt x="17315" y="2926"/>
                        </a:cubicBezTo>
                        <a:cubicBezTo>
                          <a:pt x="17397" y="2926"/>
                          <a:pt x="17554" y="3183"/>
                          <a:pt x="17577" y="3228"/>
                        </a:cubicBezTo>
                        <a:cubicBezTo>
                          <a:pt x="17587" y="3248"/>
                          <a:pt x="17610" y="3257"/>
                          <a:pt x="17635" y="3257"/>
                        </a:cubicBezTo>
                        <a:cubicBezTo>
                          <a:pt x="17680" y="3257"/>
                          <a:pt x="17730" y="3227"/>
                          <a:pt x="17713" y="3174"/>
                        </a:cubicBezTo>
                        <a:cubicBezTo>
                          <a:pt x="17713" y="3039"/>
                          <a:pt x="17685" y="2876"/>
                          <a:pt x="17658" y="2740"/>
                        </a:cubicBezTo>
                        <a:cubicBezTo>
                          <a:pt x="17631" y="2577"/>
                          <a:pt x="17604" y="2469"/>
                          <a:pt x="17604" y="2333"/>
                        </a:cubicBezTo>
                        <a:lnTo>
                          <a:pt x="17604" y="2279"/>
                        </a:lnTo>
                        <a:cubicBezTo>
                          <a:pt x="17604" y="2333"/>
                          <a:pt x="17631" y="2360"/>
                          <a:pt x="17658" y="2388"/>
                        </a:cubicBezTo>
                        <a:lnTo>
                          <a:pt x="17685" y="2469"/>
                        </a:lnTo>
                        <a:cubicBezTo>
                          <a:pt x="17767" y="2577"/>
                          <a:pt x="17848" y="2713"/>
                          <a:pt x="17930" y="2849"/>
                        </a:cubicBezTo>
                        <a:cubicBezTo>
                          <a:pt x="17948" y="2876"/>
                          <a:pt x="17975" y="2888"/>
                          <a:pt x="18002" y="2888"/>
                        </a:cubicBezTo>
                        <a:cubicBezTo>
                          <a:pt x="18056" y="2888"/>
                          <a:pt x="18110" y="2840"/>
                          <a:pt x="18092" y="2767"/>
                        </a:cubicBezTo>
                        <a:cubicBezTo>
                          <a:pt x="18011" y="2442"/>
                          <a:pt x="17875" y="1954"/>
                          <a:pt x="18119" y="1655"/>
                        </a:cubicBezTo>
                        <a:cubicBezTo>
                          <a:pt x="18158" y="1598"/>
                          <a:pt x="18223" y="1540"/>
                          <a:pt x="18277" y="1540"/>
                        </a:cubicBezTo>
                        <a:cubicBezTo>
                          <a:pt x="18300" y="1540"/>
                          <a:pt x="18320" y="1550"/>
                          <a:pt x="18336" y="1574"/>
                        </a:cubicBezTo>
                        <a:cubicBezTo>
                          <a:pt x="18391" y="1682"/>
                          <a:pt x="18391" y="1791"/>
                          <a:pt x="18418" y="1899"/>
                        </a:cubicBezTo>
                        <a:cubicBezTo>
                          <a:pt x="18445" y="2171"/>
                          <a:pt x="18445" y="2415"/>
                          <a:pt x="18445" y="2659"/>
                        </a:cubicBezTo>
                        <a:cubicBezTo>
                          <a:pt x="18445" y="2733"/>
                          <a:pt x="18494" y="2775"/>
                          <a:pt x="18543" y="2775"/>
                        </a:cubicBezTo>
                        <a:cubicBezTo>
                          <a:pt x="18583" y="2775"/>
                          <a:pt x="18623" y="2747"/>
                          <a:pt x="18635" y="2686"/>
                        </a:cubicBezTo>
                        <a:cubicBezTo>
                          <a:pt x="18689" y="2523"/>
                          <a:pt x="18770" y="2360"/>
                          <a:pt x="18906" y="2252"/>
                        </a:cubicBezTo>
                        <a:lnTo>
                          <a:pt x="18906" y="2252"/>
                        </a:lnTo>
                        <a:cubicBezTo>
                          <a:pt x="18933" y="2469"/>
                          <a:pt x="18933" y="2686"/>
                          <a:pt x="18879" y="2876"/>
                        </a:cubicBezTo>
                        <a:cubicBezTo>
                          <a:pt x="18862" y="2943"/>
                          <a:pt x="18918" y="2989"/>
                          <a:pt x="18976" y="2989"/>
                        </a:cubicBezTo>
                        <a:cubicBezTo>
                          <a:pt x="19011" y="2989"/>
                          <a:pt x="19048" y="2972"/>
                          <a:pt x="19069" y="2930"/>
                        </a:cubicBezTo>
                        <a:cubicBezTo>
                          <a:pt x="19123" y="2713"/>
                          <a:pt x="19259" y="2523"/>
                          <a:pt x="19476" y="2415"/>
                        </a:cubicBezTo>
                        <a:cubicBezTo>
                          <a:pt x="19503" y="2388"/>
                          <a:pt x="19584" y="2333"/>
                          <a:pt x="19611" y="2333"/>
                        </a:cubicBezTo>
                        <a:cubicBezTo>
                          <a:pt x="19638" y="2360"/>
                          <a:pt x="19638" y="2442"/>
                          <a:pt x="19638" y="2469"/>
                        </a:cubicBezTo>
                        <a:cubicBezTo>
                          <a:pt x="19638" y="2605"/>
                          <a:pt x="19638" y="2767"/>
                          <a:pt x="19584" y="2903"/>
                        </a:cubicBezTo>
                        <a:cubicBezTo>
                          <a:pt x="19565" y="2981"/>
                          <a:pt x="19629" y="3044"/>
                          <a:pt x="19687" y="3044"/>
                        </a:cubicBezTo>
                        <a:cubicBezTo>
                          <a:pt x="19710" y="3044"/>
                          <a:pt x="19731" y="3035"/>
                          <a:pt x="19747" y="3011"/>
                        </a:cubicBezTo>
                        <a:cubicBezTo>
                          <a:pt x="19882" y="2849"/>
                          <a:pt x="20072" y="2713"/>
                          <a:pt x="20289" y="2659"/>
                        </a:cubicBezTo>
                        <a:lnTo>
                          <a:pt x="20452" y="2659"/>
                        </a:lnTo>
                        <a:cubicBezTo>
                          <a:pt x="20506" y="2659"/>
                          <a:pt x="20506" y="2659"/>
                          <a:pt x="20506" y="2713"/>
                        </a:cubicBezTo>
                        <a:cubicBezTo>
                          <a:pt x="20506" y="2849"/>
                          <a:pt x="20479" y="2957"/>
                          <a:pt x="20452" y="3093"/>
                        </a:cubicBezTo>
                        <a:cubicBezTo>
                          <a:pt x="20413" y="3151"/>
                          <a:pt x="20472" y="3196"/>
                          <a:pt x="20529" y="3196"/>
                        </a:cubicBezTo>
                        <a:cubicBezTo>
                          <a:pt x="20551" y="3196"/>
                          <a:pt x="20573" y="3189"/>
                          <a:pt x="20588" y="3174"/>
                        </a:cubicBezTo>
                        <a:cubicBezTo>
                          <a:pt x="20832" y="3011"/>
                          <a:pt x="21076" y="2903"/>
                          <a:pt x="21374" y="2849"/>
                        </a:cubicBezTo>
                        <a:cubicBezTo>
                          <a:pt x="21415" y="2849"/>
                          <a:pt x="21483" y="2835"/>
                          <a:pt x="21544" y="2835"/>
                        </a:cubicBezTo>
                        <a:cubicBezTo>
                          <a:pt x="21605" y="2835"/>
                          <a:pt x="21659" y="2849"/>
                          <a:pt x="21673" y="2903"/>
                        </a:cubicBezTo>
                        <a:cubicBezTo>
                          <a:pt x="21727" y="3039"/>
                          <a:pt x="21618" y="3147"/>
                          <a:pt x="21537" y="3256"/>
                        </a:cubicBezTo>
                        <a:cubicBezTo>
                          <a:pt x="21496" y="3318"/>
                          <a:pt x="21565" y="3427"/>
                          <a:pt x="21636" y="3427"/>
                        </a:cubicBezTo>
                        <a:cubicBezTo>
                          <a:pt x="21658" y="3427"/>
                          <a:pt x="21681" y="3417"/>
                          <a:pt x="21700" y="3391"/>
                        </a:cubicBezTo>
                        <a:cubicBezTo>
                          <a:pt x="21754" y="3310"/>
                          <a:pt x="21781" y="3256"/>
                          <a:pt x="21835" y="3174"/>
                        </a:cubicBezTo>
                        <a:cubicBezTo>
                          <a:pt x="21862" y="3147"/>
                          <a:pt x="21890" y="3120"/>
                          <a:pt x="21890" y="3066"/>
                        </a:cubicBezTo>
                        <a:cubicBezTo>
                          <a:pt x="21890" y="3039"/>
                          <a:pt x="21917" y="3011"/>
                          <a:pt x="21917" y="2984"/>
                        </a:cubicBezTo>
                        <a:cubicBezTo>
                          <a:pt x="21944" y="2984"/>
                          <a:pt x="21944" y="2957"/>
                          <a:pt x="21971" y="2957"/>
                        </a:cubicBezTo>
                        <a:lnTo>
                          <a:pt x="21971" y="3039"/>
                        </a:lnTo>
                        <a:cubicBezTo>
                          <a:pt x="21939" y="3119"/>
                          <a:pt x="22003" y="3171"/>
                          <a:pt x="22066" y="3171"/>
                        </a:cubicBezTo>
                        <a:cubicBezTo>
                          <a:pt x="22108" y="3171"/>
                          <a:pt x="22150" y="3148"/>
                          <a:pt x="22161" y="3093"/>
                        </a:cubicBezTo>
                        <a:lnTo>
                          <a:pt x="22161" y="3039"/>
                        </a:lnTo>
                        <a:cubicBezTo>
                          <a:pt x="22161" y="2984"/>
                          <a:pt x="22215" y="2903"/>
                          <a:pt x="22296" y="2903"/>
                        </a:cubicBezTo>
                        <a:cubicBezTo>
                          <a:pt x="22351" y="2930"/>
                          <a:pt x="22351" y="3011"/>
                          <a:pt x="22378" y="3039"/>
                        </a:cubicBezTo>
                        <a:cubicBezTo>
                          <a:pt x="22405" y="3093"/>
                          <a:pt x="22405" y="3120"/>
                          <a:pt x="22405" y="3174"/>
                        </a:cubicBezTo>
                        <a:cubicBezTo>
                          <a:pt x="22405" y="3235"/>
                          <a:pt x="22465" y="3270"/>
                          <a:pt x="22522" y="3270"/>
                        </a:cubicBezTo>
                        <a:cubicBezTo>
                          <a:pt x="22567" y="3270"/>
                          <a:pt x="22610" y="3249"/>
                          <a:pt x="22622" y="3201"/>
                        </a:cubicBezTo>
                        <a:cubicBezTo>
                          <a:pt x="22622" y="3093"/>
                          <a:pt x="22676" y="2876"/>
                          <a:pt x="22812" y="2822"/>
                        </a:cubicBezTo>
                        <a:cubicBezTo>
                          <a:pt x="22828" y="2814"/>
                          <a:pt x="22844" y="2810"/>
                          <a:pt x="22859" y="2810"/>
                        </a:cubicBezTo>
                        <a:cubicBezTo>
                          <a:pt x="22896" y="2810"/>
                          <a:pt x="22928" y="2830"/>
                          <a:pt x="22947" y="2849"/>
                        </a:cubicBezTo>
                        <a:cubicBezTo>
                          <a:pt x="22975" y="2876"/>
                          <a:pt x="23002" y="2930"/>
                          <a:pt x="22975" y="2957"/>
                        </a:cubicBezTo>
                        <a:cubicBezTo>
                          <a:pt x="22947" y="3011"/>
                          <a:pt x="22975" y="3066"/>
                          <a:pt x="23029" y="3066"/>
                        </a:cubicBezTo>
                        <a:cubicBezTo>
                          <a:pt x="23029" y="3093"/>
                          <a:pt x="23056" y="3147"/>
                          <a:pt x="23056" y="3174"/>
                        </a:cubicBezTo>
                        <a:cubicBezTo>
                          <a:pt x="23068" y="3222"/>
                          <a:pt x="23106" y="3243"/>
                          <a:pt x="23145" y="3243"/>
                        </a:cubicBezTo>
                        <a:cubicBezTo>
                          <a:pt x="23194" y="3243"/>
                          <a:pt x="23246" y="3208"/>
                          <a:pt x="23246" y="3147"/>
                        </a:cubicBezTo>
                        <a:cubicBezTo>
                          <a:pt x="23246" y="3011"/>
                          <a:pt x="23246" y="2903"/>
                          <a:pt x="23273" y="2767"/>
                        </a:cubicBezTo>
                        <a:cubicBezTo>
                          <a:pt x="23300" y="2713"/>
                          <a:pt x="23327" y="2659"/>
                          <a:pt x="23354" y="2577"/>
                        </a:cubicBezTo>
                        <a:cubicBezTo>
                          <a:pt x="23354" y="2550"/>
                          <a:pt x="23409" y="2496"/>
                          <a:pt x="23463" y="2496"/>
                        </a:cubicBezTo>
                        <a:cubicBezTo>
                          <a:pt x="23490" y="2496"/>
                          <a:pt x="23544" y="2577"/>
                          <a:pt x="23544" y="2605"/>
                        </a:cubicBezTo>
                        <a:cubicBezTo>
                          <a:pt x="23571" y="2632"/>
                          <a:pt x="23626" y="2713"/>
                          <a:pt x="23653" y="2767"/>
                        </a:cubicBezTo>
                        <a:cubicBezTo>
                          <a:pt x="23734" y="2876"/>
                          <a:pt x="23788" y="3011"/>
                          <a:pt x="23815" y="3147"/>
                        </a:cubicBezTo>
                        <a:cubicBezTo>
                          <a:pt x="23826" y="3202"/>
                          <a:pt x="23864" y="3226"/>
                          <a:pt x="23903" y="3226"/>
                        </a:cubicBezTo>
                        <a:cubicBezTo>
                          <a:pt x="23960" y="3226"/>
                          <a:pt x="24021" y="3174"/>
                          <a:pt x="24005" y="3093"/>
                        </a:cubicBezTo>
                        <a:cubicBezTo>
                          <a:pt x="24005" y="3011"/>
                          <a:pt x="24005" y="2930"/>
                          <a:pt x="24032" y="2849"/>
                        </a:cubicBezTo>
                        <a:cubicBezTo>
                          <a:pt x="24056" y="2802"/>
                          <a:pt x="24099" y="2735"/>
                          <a:pt x="24146" y="2735"/>
                        </a:cubicBezTo>
                        <a:cubicBezTo>
                          <a:pt x="24153" y="2735"/>
                          <a:pt x="24161" y="2736"/>
                          <a:pt x="24168" y="2740"/>
                        </a:cubicBezTo>
                        <a:cubicBezTo>
                          <a:pt x="24249" y="2740"/>
                          <a:pt x="24277" y="2822"/>
                          <a:pt x="24331" y="2876"/>
                        </a:cubicBezTo>
                        <a:cubicBezTo>
                          <a:pt x="24385" y="2930"/>
                          <a:pt x="24412" y="3011"/>
                          <a:pt x="24385" y="3093"/>
                        </a:cubicBezTo>
                        <a:cubicBezTo>
                          <a:pt x="24385" y="3146"/>
                          <a:pt x="24431" y="3187"/>
                          <a:pt x="24471" y="3187"/>
                        </a:cubicBezTo>
                        <a:cubicBezTo>
                          <a:pt x="24492" y="3187"/>
                          <a:pt x="24511" y="3175"/>
                          <a:pt x="24521" y="3147"/>
                        </a:cubicBezTo>
                        <a:cubicBezTo>
                          <a:pt x="24548" y="3228"/>
                          <a:pt x="24629" y="3256"/>
                          <a:pt x="24710" y="3256"/>
                        </a:cubicBezTo>
                        <a:cubicBezTo>
                          <a:pt x="24765" y="3256"/>
                          <a:pt x="24792" y="3201"/>
                          <a:pt x="24765" y="3147"/>
                        </a:cubicBezTo>
                        <a:cubicBezTo>
                          <a:pt x="24738" y="3093"/>
                          <a:pt x="24710" y="3066"/>
                          <a:pt x="24683" y="3011"/>
                        </a:cubicBezTo>
                        <a:cubicBezTo>
                          <a:pt x="24683" y="2957"/>
                          <a:pt x="24683" y="2876"/>
                          <a:pt x="24710" y="2822"/>
                        </a:cubicBezTo>
                        <a:cubicBezTo>
                          <a:pt x="24738" y="2740"/>
                          <a:pt x="24792" y="2605"/>
                          <a:pt x="24900" y="2577"/>
                        </a:cubicBezTo>
                        <a:cubicBezTo>
                          <a:pt x="24955" y="2577"/>
                          <a:pt x="24982" y="2605"/>
                          <a:pt x="25009" y="2632"/>
                        </a:cubicBezTo>
                        <a:cubicBezTo>
                          <a:pt x="25036" y="2686"/>
                          <a:pt x="25090" y="2767"/>
                          <a:pt x="25117" y="2822"/>
                        </a:cubicBezTo>
                        <a:cubicBezTo>
                          <a:pt x="25172" y="2876"/>
                          <a:pt x="25199" y="2930"/>
                          <a:pt x="25226" y="3011"/>
                        </a:cubicBezTo>
                        <a:cubicBezTo>
                          <a:pt x="25226" y="3066"/>
                          <a:pt x="25226" y="3120"/>
                          <a:pt x="25226" y="3174"/>
                        </a:cubicBezTo>
                        <a:cubicBezTo>
                          <a:pt x="25226" y="3227"/>
                          <a:pt x="25272" y="3269"/>
                          <a:pt x="25319" y="3269"/>
                        </a:cubicBezTo>
                        <a:cubicBezTo>
                          <a:pt x="25344" y="3269"/>
                          <a:pt x="25370" y="3257"/>
                          <a:pt x="25389" y="3228"/>
                        </a:cubicBezTo>
                        <a:cubicBezTo>
                          <a:pt x="25470" y="3147"/>
                          <a:pt x="25470" y="3039"/>
                          <a:pt x="25416" y="2957"/>
                        </a:cubicBezTo>
                        <a:cubicBezTo>
                          <a:pt x="25416" y="2930"/>
                          <a:pt x="25416" y="2930"/>
                          <a:pt x="25416" y="2903"/>
                        </a:cubicBezTo>
                        <a:cubicBezTo>
                          <a:pt x="25443" y="2849"/>
                          <a:pt x="25497" y="2740"/>
                          <a:pt x="25551" y="2740"/>
                        </a:cubicBezTo>
                        <a:cubicBezTo>
                          <a:pt x="25606" y="2740"/>
                          <a:pt x="25660" y="2849"/>
                          <a:pt x="25660" y="2903"/>
                        </a:cubicBezTo>
                        <a:cubicBezTo>
                          <a:pt x="25687" y="3011"/>
                          <a:pt x="25714" y="3093"/>
                          <a:pt x="25714" y="3201"/>
                        </a:cubicBezTo>
                        <a:cubicBezTo>
                          <a:pt x="25714" y="3231"/>
                          <a:pt x="25747" y="3253"/>
                          <a:pt x="25776" y="3253"/>
                        </a:cubicBezTo>
                        <a:cubicBezTo>
                          <a:pt x="25800" y="3253"/>
                          <a:pt x="25823" y="3238"/>
                          <a:pt x="25823" y="3201"/>
                        </a:cubicBezTo>
                        <a:cubicBezTo>
                          <a:pt x="25836" y="3160"/>
                          <a:pt x="25843" y="3119"/>
                          <a:pt x="25843" y="3079"/>
                        </a:cubicBezTo>
                        <a:lnTo>
                          <a:pt x="25843" y="3079"/>
                        </a:lnTo>
                        <a:cubicBezTo>
                          <a:pt x="25845" y="3083"/>
                          <a:pt x="25847" y="3088"/>
                          <a:pt x="25850" y="3093"/>
                        </a:cubicBezTo>
                        <a:cubicBezTo>
                          <a:pt x="25862" y="3117"/>
                          <a:pt x="25896" y="3131"/>
                          <a:pt x="25927" y="3131"/>
                        </a:cubicBezTo>
                        <a:cubicBezTo>
                          <a:pt x="25966" y="3131"/>
                          <a:pt x="26000" y="3110"/>
                          <a:pt x="25985" y="3066"/>
                        </a:cubicBezTo>
                        <a:cubicBezTo>
                          <a:pt x="25931" y="2767"/>
                          <a:pt x="25931" y="2442"/>
                          <a:pt x="25985" y="2143"/>
                        </a:cubicBezTo>
                        <a:cubicBezTo>
                          <a:pt x="26012" y="2116"/>
                          <a:pt x="26012" y="2089"/>
                          <a:pt x="26012" y="2062"/>
                        </a:cubicBezTo>
                        <a:cubicBezTo>
                          <a:pt x="26021" y="2053"/>
                          <a:pt x="26028" y="2050"/>
                          <a:pt x="26033" y="2050"/>
                        </a:cubicBezTo>
                        <a:cubicBezTo>
                          <a:pt x="26043" y="2050"/>
                          <a:pt x="26049" y="2062"/>
                          <a:pt x="26067" y="2062"/>
                        </a:cubicBezTo>
                        <a:cubicBezTo>
                          <a:pt x="26094" y="2116"/>
                          <a:pt x="26121" y="2198"/>
                          <a:pt x="26148" y="2252"/>
                        </a:cubicBezTo>
                        <a:cubicBezTo>
                          <a:pt x="26202" y="2388"/>
                          <a:pt x="26257" y="2523"/>
                          <a:pt x="26257" y="2659"/>
                        </a:cubicBezTo>
                        <a:cubicBezTo>
                          <a:pt x="26257" y="2722"/>
                          <a:pt x="26320" y="2766"/>
                          <a:pt x="26374" y="2766"/>
                        </a:cubicBezTo>
                        <a:cubicBezTo>
                          <a:pt x="26413" y="2766"/>
                          <a:pt x="26446" y="2743"/>
                          <a:pt x="26446" y="2686"/>
                        </a:cubicBezTo>
                        <a:cubicBezTo>
                          <a:pt x="26474" y="2469"/>
                          <a:pt x="26555" y="2225"/>
                          <a:pt x="26691" y="2035"/>
                        </a:cubicBezTo>
                        <a:cubicBezTo>
                          <a:pt x="26794" y="1906"/>
                          <a:pt x="26971" y="1653"/>
                          <a:pt x="27175" y="1653"/>
                        </a:cubicBezTo>
                        <a:cubicBezTo>
                          <a:pt x="27186" y="1653"/>
                          <a:pt x="27196" y="1654"/>
                          <a:pt x="27206" y="1655"/>
                        </a:cubicBezTo>
                        <a:cubicBezTo>
                          <a:pt x="27396" y="1682"/>
                          <a:pt x="27369" y="2062"/>
                          <a:pt x="27342" y="2198"/>
                        </a:cubicBezTo>
                        <a:cubicBezTo>
                          <a:pt x="27314" y="2306"/>
                          <a:pt x="27287" y="2415"/>
                          <a:pt x="27233" y="2523"/>
                        </a:cubicBezTo>
                        <a:cubicBezTo>
                          <a:pt x="27179" y="2632"/>
                          <a:pt x="27097" y="2713"/>
                          <a:pt x="27043" y="2794"/>
                        </a:cubicBezTo>
                        <a:cubicBezTo>
                          <a:pt x="26999" y="2861"/>
                          <a:pt x="27045" y="2945"/>
                          <a:pt x="27107" y="2945"/>
                        </a:cubicBezTo>
                        <a:cubicBezTo>
                          <a:pt x="27121" y="2945"/>
                          <a:pt x="27136" y="2940"/>
                          <a:pt x="27152" y="2930"/>
                        </a:cubicBezTo>
                        <a:cubicBezTo>
                          <a:pt x="27179" y="2903"/>
                          <a:pt x="27179" y="2903"/>
                          <a:pt x="27206" y="2903"/>
                        </a:cubicBezTo>
                        <a:lnTo>
                          <a:pt x="27260" y="2903"/>
                        </a:lnTo>
                        <a:cubicBezTo>
                          <a:pt x="27396" y="2767"/>
                          <a:pt x="27531" y="2659"/>
                          <a:pt x="27667" y="2577"/>
                        </a:cubicBezTo>
                        <a:cubicBezTo>
                          <a:pt x="27667" y="2577"/>
                          <a:pt x="27745" y="2539"/>
                          <a:pt x="27769" y="2527"/>
                        </a:cubicBezTo>
                        <a:lnTo>
                          <a:pt x="27769" y="2527"/>
                        </a:lnTo>
                        <a:cubicBezTo>
                          <a:pt x="27754" y="2545"/>
                          <a:pt x="27775" y="2632"/>
                          <a:pt x="27775" y="2632"/>
                        </a:cubicBezTo>
                        <a:cubicBezTo>
                          <a:pt x="27775" y="2740"/>
                          <a:pt x="27748" y="2822"/>
                          <a:pt x="27721" y="2903"/>
                        </a:cubicBezTo>
                        <a:cubicBezTo>
                          <a:pt x="27685" y="2975"/>
                          <a:pt x="27745" y="3023"/>
                          <a:pt x="27806" y="3023"/>
                        </a:cubicBezTo>
                        <a:cubicBezTo>
                          <a:pt x="27836" y="3023"/>
                          <a:pt x="27866" y="3011"/>
                          <a:pt x="27884" y="2984"/>
                        </a:cubicBezTo>
                        <a:cubicBezTo>
                          <a:pt x="27938" y="2849"/>
                          <a:pt x="28047" y="2740"/>
                          <a:pt x="28128" y="2632"/>
                        </a:cubicBezTo>
                        <a:cubicBezTo>
                          <a:pt x="28237" y="2523"/>
                          <a:pt x="28399" y="2442"/>
                          <a:pt x="28535" y="2442"/>
                        </a:cubicBezTo>
                        <a:cubicBezTo>
                          <a:pt x="28698" y="2442"/>
                          <a:pt x="28725" y="2577"/>
                          <a:pt x="28671" y="2686"/>
                        </a:cubicBezTo>
                        <a:cubicBezTo>
                          <a:pt x="28616" y="2767"/>
                          <a:pt x="28589" y="2822"/>
                          <a:pt x="28535" y="2849"/>
                        </a:cubicBezTo>
                        <a:cubicBezTo>
                          <a:pt x="28454" y="2903"/>
                          <a:pt x="28372" y="2957"/>
                          <a:pt x="28318" y="3011"/>
                        </a:cubicBezTo>
                        <a:cubicBezTo>
                          <a:pt x="28270" y="3060"/>
                          <a:pt x="28286" y="3151"/>
                          <a:pt x="28348" y="3151"/>
                        </a:cubicBezTo>
                        <a:cubicBezTo>
                          <a:pt x="28355" y="3151"/>
                          <a:pt x="28363" y="3150"/>
                          <a:pt x="28372" y="3147"/>
                        </a:cubicBezTo>
                        <a:cubicBezTo>
                          <a:pt x="28481" y="3147"/>
                          <a:pt x="28589" y="3093"/>
                          <a:pt x="28671" y="3011"/>
                        </a:cubicBezTo>
                        <a:cubicBezTo>
                          <a:pt x="28698" y="2984"/>
                          <a:pt x="28725" y="2930"/>
                          <a:pt x="28752" y="2903"/>
                        </a:cubicBezTo>
                        <a:cubicBezTo>
                          <a:pt x="28768" y="2928"/>
                          <a:pt x="28790" y="2937"/>
                          <a:pt x="28812" y="2937"/>
                        </a:cubicBezTo>
                        <a:cubicBezTo>
                          <a:pt x="28862" y="2937"/>
                          <a:pt x="28915" y="2886"/>
                          <a:pt x="28915" y="2849"/>
                        </a:cubicBezTo>
                        <a:cubicBezTo>
                          <a:pt x="28915" y="2767"/>
                          <a:pt x="28969" y="2713"/>
                          <a:pt x="28996" y="2686"/>
                        </a:cubicBezTo>
                        <a:cubicBezTo>
                          <a:pt x="29050" y="2632"/>
                          <a:pt x="29105" y="2605"/>
                          <a:pt x="29186" y="2605"/>
                        </a:cubicBezTo>
                        <a:cubicBezTo>
                          <a:pt x="29322" y="2605"/>
                          <a:pt x="29403" y="2794"/>
                          <a:pt x="29430" y="2930"/>
                        </a:cubicBezTo>
                        <a:cubicBezTo>
                          <a:pt x="29444" y="2984"/>
                          <a:pt x="29484" y="3011"/>
                          <a:pt x="29525" y="3011"/>
                        </a:cubicBezTo>
                        <a:cubicBezTo>
                          <a:pt x="29566" y="3011"/>
                          <a:pt x="29606" y="2984"/>
                          <a:pt x="29620" y="2930"/>
                        </a:cubicBezTo>
                        <a:cubicBezTo>
                          <a:pt x="29647" y="2876"/>
                          <a:pt x="29674" y="2794"/>
                          <a:pt x="29701" y="2740"/>
                        </a:cubicBezTo>
                        <a:cubicBezTo>
                          <a:pt x="29720" y="2721"/>
                          <a:pt x="29740" y="2702"/>
                          <a:pt x="29759" y="2702"/>
                        </a:cubicBezTo>
                        <a:cubicBezTo>
                          <a:pt x="29767" y="2702"/>
                          <a:pt x="29775" y="2705"/>
                          <a:pt x="29783" y="2713"/>
                        </a:cubicBezTo>
                        <a:cubicBezTo>
                          <a:pt x="29891" y="2794"/>
                          <a:pt x="29945" y="2903"/>
                          <a:pt x="29945" y="3039"/>
                        </a:cubicBezTo>
                        <a:cubicBezTo>
                          <a:pt x="29945" y="3093"/>
                          <a:pt x="29993" y="3120"/>
                          <a:pt x="30040" y="3120"/>
                        </a:cubicBezTo>
                        <a:cubicBezTo>
                          <a:pt x="30088" y="3120"/>
                          <a:pt x="30135" y="3093"/>
                          <a:pt x="30135" y="3039"/>
                        </a:cubicBezTo>
                        <a:cubicBezTo>
                          <a:pt x="30135" y="2930"/>
                          <a:pt x="30135" y="2849"/>
                          <a:pt x="30162" y="2767"/>
                        </a:cubicBezTo>
                        <a:cubicBezTo>
                          <a:pt x="30162" y="2713"/>
                          <a:pt x="30217" y="2605"/>
                          <a:pt x="30271" y="2577"/>
                        </a:cubicBezTo>
                        <a:cubicBezTo>
                          <a:pt x="30282" y="2574"/>
                          <a:pt x="30293" y="2572"/>
                          <a:pt x="30303" y="2572"/>
                        </a:cubicBezTo>
                        <a:cubicBezTo>
                          <a:pt x="30367" y="2572"/>
                          <a:pt x="30414" y="2639"/>
                          <a:pt x="30461" y="2686"/>
                        </a:cubicBezTo>
                        <a:cubicBezTo>
                          <a:pt x="30488" y="2740"/>
                          <a:pt x="30515" y="2822"/>
                          <a:pt x="30515" y="2903"/>
                        </a:cubicBezTo>
                        <a:cubicBezTo>
                          <a:pt x="30515" y="2943"/>
                          <a:pt x="30544" y="2968"/>
                          <a:pt x="30581" y="2968"/>
                        </a:cubicBezTo>
                        <a:cubicBezTo>
                          <a:pt x="30594" y="2968"/>
                          <a:pt x="30609" y="2964"/>
                          <a:pt x="30623" y="2957"/>
                        </a:cubicBezTo>
                        <a:cubicBezTo>
                          <a:pt x="30651" y="3066"/>
                          <a:pt x="30759" y="3147"/>
                          <a:pt x="30868" y="3174"/>
                        </a:cubicBezTo>
                        <a:cubicBezTo>
                          <a:pt x="30875" y="3178"/>
                          <a:pt x="30882" y="3180"/>
                          <a:pt x="30890" y="3180"/>
                        </a:cubicBezTo>
                        <a:cubicBezTo>
                          <a:pt x="30935" y="3180"/>
                          <a:pt x="30969" y="3113"/>
                          <a:pt x="30922" y="3066"/>
                        </a:cubicBezTo>
                        <a:cubicBezTo>
                          <a:pt x="30868" y="3011"/>
                          <a:pt x="30813" y="2930"/>
                          <a:pt x="30759" y="2849"/>
                        </a:cubicBezTo>
                        <a:cubicBezTo>
                          <a:pt x="30759" y="2740"/>
                          <a:pt x="30786" y="2659"/>
                          <a:pt x="30840" y="2550"/>
                        </a:cubicBezTo>
                        <a:cubicBezTo>
                          <a:pt x="30840" y="2442"/>
                          <a:pt x="30840" y="2333"/>
                          <a:pt x="30868" y="2252"/>
                        </a:cubicBezTo>
                        <a:cubicBezTo>
                          <a:pt x="30895" y="2143"/>
                          <a:pt x="30949" y="2089"/>
                          <a:pt x="31003" y="2035"/>
                        </a:cubicBezTo>
                        <a:cubicBezTo>
                          <a:pt x="31022" y="2022"/>
                          <a:pt x="31040" y="2017"/>
                          <a:pt x="31056" y="2017"/>
                        </a:cubicBezTo>
                        <a:cubicBezTo>
                          <a:pt x="31110" y="2017"/>
                          <a:pt x="31151" y="2075"/>
                          <a:pt x="31193" y="2116"/>
                        </a:cubicBezTo>
                        <a:cubicBezTo>
                          <a:pt x="31356" y="2388"/>
                          <a:pt x="31437" y="2686"/>
                          <a:pt x="31437" y="2984"/>
                        </a:cubicBezTo>
                        <a:cubicBezTo>
                          <a:pt x="31451" y="3039"/>
                          <a:pt x="31491" y="3066"/>
                          <a:pt x="31532" y="3066"/>
                        </a:cubicBezTo>
                        <a:cubicBezTo>
                          <a:pt x="31573" y="3066"/>
                          <a:pt x="31614" y="3039"/>
                          <a:pt x="31627" y="2984"/>
                        </a:cubicBezTo>
                        <a:cubicBezTo>
                          <a:pt x="31627" y="2876"/>
                          <a:pt x="31654" y="2767"/>
                          <a:pt x="31708" y="2659"/>
                        </a:cubicBezTo>
                        <a:cubicBezTo>
                          <a:pt x="31732" y="2636"/>
                          <a:pt x="31775" y="2512"/>
                          <a:pt x="31838" y="2512"/>
                        </a:cubicBezTo>
                        <a:cubicBezTo>
                          <a:pt x="31849" y="2512"/>
                          <a:pt x="31860" y="2516"/>
                          <a:pt x="31871" y="2523"/>
                        </a:cubicBezTo>
                        <a:cubicBezTo>
                          <a:pt x="31925" y="2550"/>
                          <a:pt x="31980" y="2686"/>
                          <a:pt x="32007" y="2740"/>
                        </a:cubicBezTo>
                        <a:cubicBezTo>
                          <a:pt x="32034" y="2822"/>
                          <a:pt x="32034" y="2930"/>
                          <a:pt x="31953" y="3011"/>
                        </a:cubicBezTo>
                        <a:cubicBezTo>
                          <a:pt x="31906" y="3058"/>
                          <a:pt x="31960" y="3125"/>
                          <a:pt x="32011" y="3125"/>
                        </a:cubicBezTo>
                        <a:cubicBezTo>
                          <a:pt x="32019" y="3125"/>
                          <a:pt x="32027" y="3124"/>
                          <a:pt x="32034" y="3120"/>
                        </a:cubicBezTo>
                        <a:cubicBezTo>
                          <a:pt x="32115" y="3066"/>
                          <a:pt x="32170" y="2984"/>
                          <a:pt x="32170" y="2876"/>
                        </a:cubicBezTo>
                        <a:cubicBezTo>
                          <a:pt x="32251" y="2876"/>
                          <a:pt x="32305" y="2822"/>
                          <a:pt x="32278" y="2740"/>
                        </a:cubicBezTo>
                        <a:cubicBezTo>
                          <a:pt x="32251" y="2659"/>
                          <a:pt x="32278" y="2469"/>
                          <a:pt x="32387" y="2415"/>
                        </a:cubicBezTo>
                        <a:cubicBezTo>
                          <a:pt x="32401" y="2410"/>
                          <a:pt x="32416" y="2407"/>
                          <a:pt x="32431" y="2407"/>
                        </a:cubicBezTo>
                        <a:cubicBezTo>
                          <a:pt x="32497" y="2407"/>
                          <a:pt x="32559" y="2452"/>
                          <a:pt x="32604" y="2496"/>
                        </a:cubicBezTo>
                        <a:cubicBezTo>
                          <a:pt x="32604" y="2550"/>
                          <a:pt x="32631" y="2577"/>
                          <a:pt x="32631" y="2632"/>
                        </a:cubicBezTo>
                        <a:cubicBezTo>
                          <a:pt x="32631" y="2686"/>
                          <a:pt x="32658" y="2767"/>
                          <a:pt x="32685" y="2822"/>
                        </a:cubicBezTo>
                        <a:cubicBezTo>
                          <a:pt x="32685" y="2883"/>
                          <a:pt x="32729" y="2911"/>
                          <a:pt x="32775" y="2911"/>
                        </a:cubicBezTo>
                        <a:cubicBezTo>
                          <a:pt x="32831" y="2911"/>
                          <a:pt x="32890" y="2869"/>
                          <a:pt x="32875" y="2794"/>
                        </a:cubicBezTo>
                        <a:cubicBezTo>
                          <a:pt x="32875" y="2713"/>
                          <a:pt x="32875" y="2659"/>
                          <a:pt x="32848" y="2577"/>
                        </a:cubicBezTo>
                        <a:cubicBezTo>
                          <a:pt x="32848" y="2496"/>
                          <a:pt x="32848" y="2415"/>
                          <a:pt x="32875" y="2333"/>
                        </a:cubicBezTo>
                        <a:cubicBezTo>
                          <a:pt x="32902" y="2225"/>
                          <a:pt x="32983" y="2171"/>
                          <a:pt x="33092" y="2171"/>
                        </a:cubicBezTo>
                        <a:cubicBezTo>
                          <a:pt x="33227" y="2198"/>
                          <a:pt x="33309" y="2306"/>
                          <a:pt x="33363" y="2415"/>
                        </a:cubicBezTo>
                        <a:cubicBezTo>
                          <a:pt x="33417" y="2523"/>
                          <a:pt x="33472" y="2659"/>
                          <a:pt x="33526" y="2822"/>
                        </a:cubicBezTo>
                        <a:cubicBezTo>
                          <a:pt x="33539" y="2862"/>
                          <a:pt x="33580" y="2883"/>
                          <a:pt x="33621" y="2883"/>
                        </a:cubicBezTo>
                        <a:cubicBezTo>
                          <a:pt x="33661" y="2883"/>
                          <a:pt x="33702" y="2862"/>
                          <a:pt x="33716" y="2822"/>
                        </a:cubicBezTo>
                        <a:cubicBezTo>
                          <a:pt x="33770" y="2605"/>
                          <a:pt x="33933" y="2442"/>
                          <a:pt x="34150" y="2415"/>
                        </a:cubicBezTo>
                        <a:cubicBezTo>
                          <a:pt x="34367" y="2415"/>
                          <a:pt x="34529" y="2550"/>
                          <a:pt x="34556" y="2767"/>
                        </a:cubicBezTo>
                        <a:cubicBezTo>
                          <a:pt x="34584" y="2794"/>
                          <a:pt x="34611" y="2822"/>
                          <a:pt x="34665" y="2822"/>
                        </a:cubicBezTo>
                        <a:cubicBezTo>
                          <a:pt x="34719" y="2822"/>
                          <a:pt x="34746" y="2794"/>
                          <a:pt x="34746" y="2740"/>
                        </a:cubicBezTo>
                        <a:cubicBezTo>
                          <a:pt x="34773" y="2577"/>
                          <a:pt x="34855" y="2442"/>
                          <a:pt x="34990" y="2388"/>
                        </a:cubicBezTo>
                        <a:cubicBezTo>
                          <a:pt x="35008" y="2384"/>
                          <a:pt x="35025" y="2382"/>
                          <a:pt x="35043" y="2382"/>
                        </a:cubicBezTo>
                        <a:cubicBezTo>
                          <a:pt x="35159" y="2382"/>
                          <a:pt x="35265" y="2459"/>
                          <a:pt x="35289" y="2577"/>
                        </a:cubicBezTo>
                        <a:cubicBezTo>
                          <a:pt x="35289" y="2597"/>
                          <a:pt x="35316" y="2616"/>
                          <a:pt x="35341" y="2616"/>
                        </a:cubicBezTo>
                        <a:cubicBezTo>
                          <a:pt x="35352" y="2616"/>
                          <a:pt x="35362" y="2613"/>
                          <a:pt x="35370" y="2605"/>
                        </a:cubicBezTo>
                        <a:cubicBezTo>
                          <a:pt x="35424" y="2767"/>
                          <a:pt x="35506" y="2903"/>
                          <a:pt x="35641" y="2984"/>
                        </a:cubicBezTo>
                        <a:cubicBezTo>
                          <a:pt x="35657" y="2999"/>
                          <a:pt x="35674" y="3006"/>
                          <a:pt x="35690" y="3006"/>
                        </a:cubicBezTo>
                        <a:cubicBezTo>
                          <a:pt x="35733" y="3006"/>
                          <a:pt x="35769" y="2962"/>
                          <a:pt x="35750" y="2903"/>
                        </a:cubicBezTo>
                        <a:cubicBezTo>
                          <a:pt x="35614" y="2740"/>
                          <a:pt x="35560" y="2523"/>
                          <a:pt x="35533" y="2306"/>
                        </a:cubicBezTo>
                        <a:cubicBezTo>
                          <a:pt x="35506" y="2116"/>
                          <a:pt x="35533" y="1899"/>
                          <a:pt x="35669" y="1737"/>
                        </a:cubicBezTo>
                        <a:cubicBezTo>
                          <a:pt x="35690" y="1674"/>
                          <a:pt x="35743" y="1611"/>
                          <a:pt x="35817" y="1611"/>
                        </a:cubicBezTo>
                        <a:cubicBezTo>
                          <a:pt x="35838" y="1611"/>
                          <a:pt x="35861" y="1616"/>
                          <a:pt x="35886" y="1628"/>
                        </a:cubicBezTo>
                        <a:cubicBezTo>
                          <a:pt x="35967" y="1682"/>
                          <a:pt x="36048" y="1737"/>
                          <a:pt x="36075" y="1845"/>
                        </a:cubicBezTo>
                        <a:cubicBezTo>
                          <a:pt x="36130" y="1981"/>
                          <a:pt x="36184" y="2116"/>
                          <a:pt x="36184" y="2279"/>
                        </a:cubicBezTo>
                        <a:cubicBezTo>
                          <a:pt x="36184" y="2360"/>
                          <a:pt x="36184" y="2469"/>
                          <a:pt x="36184" y="2577"/>
                        </a:cubicBezTo>
                        <a:cubicBezTo>
                          <a:pt x="36184" y="2577"/>
                          <a:pt x="36184" y="2577"/>
                          <a:pt x="36184" y="2605"/>
                        </a:cubicBezTo>
                        <a:cubicBezTo>
                          <a:pt x="36196" y="2652"/>
                          <a:pt x="36234" y="2674"/>
                          <a:pt x="36273" y="2674"/>
                        </a:cubicBezTo>
                        <a:cubicBezTo>
                          <a:pt x="36322" y="2674"/>
                          <a:pt x="36374" y="2638"/>
                          <a:pt x="36374" y="2577"/>
                        </a:cubicBezTo>
                        <a:cubicBezTo>
                          <a:pt x="36374" y="2442"/>
                          <a:pt x="36374" y="2333"/>
                          <a:pt x="36374" y="2225"/>
                        </a:cubicBezTo>
                        <a:cubicBezTo>
                          <a:pt x="36401" y="2171"/>
                          <a:pt x="36401" y="2089"/>
                          <a:pt x="36428" y="2008"/>
                        </a:cubicBezTo>
                        <a:cubicBezTo>
                          <a:pt x="36428" y="1926"/>
                          <a:pt x="36482" y="1845"/>
                          <a:pt x="36509" y="1764"/>
                        </a:cubicBezTo>
                        <a:cubicBezTo>
                          <a:pt x="36537" y="1737"/>
                          <a:pt x="36591" y="1628"/>
                          <a:pt x="36645" y="1628"/>
                        </a:cubicBezTo>
                        <a:cubicBezTo>
                          <a:pt x="36672" y="1655"/>
                          <a:pt x="36726" y="1791"/>
                          <a:pt x="36726" y="1818"/>
                        </a:cubicBezTo>
                        <a:cubicBezTo>
                          <a:pt x="36781" y="1899"/>
                          <a:pt x="36808" y="2008"/>
                          <a:pt x="36835" y="2089"/>
                        </a:cubicBezTo>
                        <a:cubicBezTo>
                          <a:pt x="36862" y="2225"/>
                          <a:pt x="36862" y="2360"/>
                          <a:pt x="36862" y="2523"/>
                        </a:cubicBezTo>
                        <a:lnTo>
                          <a:pt x="36862" y="2659"/>
                        </a:lnTo>
                        <a:cubicBezTo>
                          <a:pt x="36862" y="2727"/>
                          <a:pt x="36909" y="2761"/>
                          <a:pt x="36957" y="2761"/>
                        </a:cubicBezTo>
                        <a:cubicBezTo>
                          <a:pt x="37004" y="2761"/>
                          <a:pt x="37052" y="2727"/>
                          <a:pt x="37052" y="2659"/>
                        </a:cubicBezTo>
                        <a:lnTo>
                          <a:pt x="37052" y="2496"/>
                        </a:lnTo>
                        <a:cubicBezTo>
                          <a:pt x="37052" y="2415"/>
                          <a:pt x="37079" y="2306"/>
                          <a:pt x="37106" y="2225"/>
                        </a:cubicBezTo>
                        <a:cubicBezTo>
                          <a:pt x="37127" y="2161"/>
                          <a:pt x="37182" y="2029"/>
                          <a:pt x="37245" y="2029"/>
                        </a:cubicBezTo>
                        <a:cubicBezTo>
                          <a:pt x="37261" y="2029"/>
                          <a:pt x="37279" y="2039"/>
                          <a:pt x="37296" y="2062"/>
                        </a:cubicBezTo>
                        <a:cubicBezTo>
                          <a:pt x="37377" y="2171"/>
                          <a:pt x="37432" y="2306"/>
                          <a:pt x="37432" y="2442"/>
                        </a:cubicBezTo>
                        <a:cubicBezTo>
                          <a:pt x="37459" y="2469"/>
                          <a:pt x="37459" y="2523"/>
                          <a:pt x="37459" y="2577"/>
                        </a:cubicBezTo>
                        <a:cubicBezTo>
                          <a:pt x="37404" y="2605"/>
                          <a:pt x="37377" y="2659"/>
                          <a:pt x="37377" y="2686"/>
                        </a:cubicBezTo>
                        <a:cubicBezTo>
                          <a:pt x="37350" y="2740"/>
                          <a:pt x="37404" y="2794"/>
                          <a:pt x="37459" y="2794"/>
                        </a:cubicBezTo>
                        <a:lnTo>
                          <a:pt x="37459" y="2849"/>
                        </a:lnTo>
                        <a:cubicBezTo>
                          <a:pt x="37459" y="2889"/>
                          <a:pt x="37479" y="2910"/>
                          <a:pt x="37503" y="2910"/>
                        </a:cubicBezTo>
                        <a:cubicBezTo>
                          <a:pt x="37527" y="2910"/>
                          <a:pt x="37554" y="2889"/>
                          <a:pt x="37567" y="2849"/>
                        </a:cubicBezTo>
                        <a:cubicBezTo>
                          <a:pt x="37567" y="2822"/>
                          <a:pt x="37594" y="2767"/>
                          <a:pt x="37594" y="2713"/>
                        </a:cubicBezTo>
                        <a:cubicBezTo>
                          <a:pt x="37621" y="2713"/>
                          <a:pt x="37649" y="2686"/>
                          <a:pt x="37649" y="2686"/>
                        </a:cubicBezTo>
                        <a:cubicBezTo>
                          <a:pt x="37703" y="2659"/>
                          <a:pt x="37757" y="2659"/>
                          <a:pt x="37811" y="2659"/>
                        </a:cubicBezTo>
                        <a:cubicBezTo>
                          <a:pt x="37947" y="2659"/>
                          <a:pt x="38028" y="2713"/>
                          <a:pt x="38110" y="2794"/>
                        </a:cubicBezTo>
                        <a:cubicBezTo>
                          <a:pt x="38132" y="2829"/>
                          <a:pt x="38165" y="2844"/>
                          <a:pt x="38196" y="2844"/>
                        </a:cubicBezTo>
                        <a:cubicBezTo>
                          <a:pt x="38241" y="2844"/>
                          <a:pt x="38284" y="2815"/>
                          <a:pt x="38300" y="2767"/>
                        </a:cubicBezTo>
                        <a:cubicBezTo>
                          <a:pt x="38354" y="2577"/>
                          <a:pt x="38435" y="2306"/>
                          <a:pt x="38652" y="2252"/>
                        </a:cubicBezTo>
                        <a:cubicBezTo>
                          <a:pt x="38662" y="2251"/>
                          <a:pt x="38672" y="2250"/>
                          <a:pt x="38682" y="2250"/>
                        </a:cubicBezTo>
                        <a:cubicBezTo>
                          <a:pt x="38882" y="2250"/>
                          <a:pt x="39006" y="2505"/>
                          <a:pt x="39032" y="2686"/>
                        </a:cubicBezTo>
                        <a:cubicBezTo>
                          <a:pt x="39043" y="2752"/>
                          <a:pt x="39081" y="2778"/>
                          <a:pt x="39122" y="2778"/>
                        </a:cubicBezTo>
                        <a:cubicBezTo>
                          <a:pt x="39182" y="2778"/>
                          <a:pt x="39249" y="2723"/>
                          <a:pt x="39249" y="2659"/>
                        </a:cubicBezTo>
                        <a:cubicBezTo>
                          <a:pt x="39249" y="2550"/>
                          <a:pt x="39276" y="2415"/>
                          <a:pt x="39330" y="2333"/>
                        </a:cubicBezTo>
                        <a:cubicBezTo>
                          <a:pt x="39345" y="2289"/>
                          <a:pt x="39377" y="2268"/>
                          <a:pt x="39415" y="2268"/>
                        </a:cubicBezTo>
                        <a:cubicBezTo>
                          <a:pt x="39447" y="2268"/>
                          <a:pt x="39484" y="2282"/>
                          <a:pt x="39520" y="2306"/>
                        </a:cubicBezTo>
                        <a:cubicBezTo>
                          <a:pt x="39602" y="2360"/>
                          <a:pt x="39683" y="2442"/>
                          <a:pt x="39737" y="2523"/>
                        </a:cubicBezTo>
                        <a:cubicBezTo>
                          <a:pt x="39818" y="2632"/>
                          <a:pt x="39873" y="2713"/>
                          <a:pt x="39954" y="2822"/>
                        </a:cubicBezTo>
                        <a:cubicBezTo>
                          <a:pt x="39976" y="2854"/>
                          <a:pt x="40010" y="2869"/>
                          <a:pt x="40043" y="2869"/>
                        </a:cubicBezTo>
                        <a:cubicBezTo>
                          <a:pt x="40094" y="2869"/>
                          <a:pt x="40144" y="2833"/>
                          <a:pt x="40144" y="2767"/>
                        </a:cubicBezTo>
                        <a:cubicBezTo>
                          <a:pt x="40144" y="2686"/>
                          <a:pt x="40198" y="2469"/>
                          <a:pt x="40307" y="2469"/>
                        </a:cubicBezTo>
                        <a:cubicBezTo>
                          <a:pt x="40315" y="2467"/>
                          <a:pt x="40322" y="2467"/>
                          <a:pt x="40330" y="2467"/>
                        </a:cubicBezTo>
                        <a:cubicBezTo>
                          <a:pt x="40452" y="2467"/>
                          <a:pt x="40525" y="2665"/>
                          <a:pt x="40551" y="2767"/>
                        </a:cubicBezTo>
                        <a:cubicBezTo>
                          <a:pt x="40551" y="2794"/>
                          <a:pt x="40578" y="2822"/>
                          <a:pt x="40605" y="2822"/>
                        </a:cubicBezTo>
                        <a:cubicBezTo>
                          <a:pt x="40649" y="2866"/>
                          <a:pt x="40712" y="2910"/>
                          <a:pt x="40792" y="2910"/>
                        </a:cubicBezTo>
                        <a:cubicBezTo>
                          <a:pt x="40810" y="2910"/>
                          <a:pt x="40829" y="2908"/>
                          <a:pt x="40849" y="2903"/>
                        </a:cubicBezTo>
                        <a:cubicBezTo>
                          <a:pt x="40903" y="2903"/>
                          <a:pt x="40903" y="2794"/>
                          <a:pt x="40876" y="2767"/>
                        </a:cubicBezTo>
                        <a:cubicBezTo>
                          <a:pt x="40795" y="2740"/>
                          <a:pt x="40741" y="2659"/>
                          <a:pt x="40741" y="2577"/>
                        </a:cubicBezTo>
                        <a:cubicBezTo>
                          <a:pt x="40741" y="2469"/>
                          <a:pt x="40741" y="2360"/>
                          <a:pt x="40795" y="2279"/>
                        </a:cubicBezTo>
                        <a:cubicBezTo>
                          <a:pt x="40795" y="2116"/>
                          <a:pt x="40876" y="1981"/>
                          <a:pt x="41012" y="1899"/>
                        </a:cubicBezTo>
                        <a:cubicBezTo>
                          <a:pt x="41051" y="1880"/>
                          <a:pt x="41088" y="1871"/>
                          <a:pt x="41123" y="1871"/>
                        </a:cubicBezTo>
                        <a:cubicBezTo>
                          <a:pt x="41236" y="1871"/>
                          <a:pt x="41330" y="1959"/>
                          <a:pt x="41392" y="2062"/>
                        </a:cubicBezTo>
                        <a:cubicBezTo>
                          <a:pt x="41473" y="2279"/>
                          <a:pt x="41473" y="2496"/>
                          <a:pt x="41392" y="2713"/>
                        </a:cubicBezTo>
                        <a:cubicBezTo>
                          <a:pt x="41375" y="2780"/>
                          <a:pt x="41431" y="2826"/>
                          <a:pt x="41482" y="2826"/>
                        </a:cubicBezTo>
                        <a:cubicBezTo>
                          <a:pt x="41514" y="2826"/>
                          <a:pt x="41544" y="2809"/>
                          <a:pt x="41554" y="2767"/>
                        </a:cubicBezTo>
                        <a:cubicBezTo>
                          <a:pt x="41609" y="2659"/>
                          <a:pt x="41636" y="2577"/>
                          <a:pt x="41690" y="2469"/>
                        </a:cubicBezTo>
                        <a:lnTo>
                          <a:pt x="41744" y="2360"/>
                        </a:lnTo>
                        <a:lnTo>
                          <a:pt x="41771" y="2306"/>
                        </a:lnTo>
                        <a:lnTo>
                          <a:pt x="41799" y="2306"/>
                        </a:lnTo>
                        <a:cubicBezTo>
                          <a:pt x="41799" y="2333"/>
                          <a:pt x="41799" y="2360"/>
                          <a:pt x="41799" y="2388"/>
                        </a:cubicBezTo>
                        <a:cubicBezTo>
                          <a:pt x="41799" y="2415"/>
                          <a:pt x="41799" y="2469"/>
                          <a:pt x="41799" y="2496"/>
                        </a:cubicBezTo>
                        <a:cubicBezTo>
                          <a:pt x="41771" y="2550"/>
                          <a:pt x="41771" y="2577"/>
                          <a:pt x="41771" y="2632"/>
                        </a:cubicBezTo>
                        <a:lnTo>
                          <a:pt x="41744" y="2686"/>
                        </a:lnTo>
                        <a:cubicBezTo>
                          <a:pt x="41717" y="2686"/>
                          <a:pt x="41717" y="2713"/>
                          <a:pt x="41744" y="2740"/>
                        </a:cubicBezTo>
                        <a:cubicBezTo>
                          <a:pt x="41744" y="2740"/>
                          <a:pt x="41744" y="2740"/>
                          <a:pt x="41744" y="2767"/>
                        </a:cubicBezTo>
                        <a:cubicBezTo>
                          <a:pt x="41707" y="2805"/>
                          <a:pt x="41748" y="2856"/>
                          <a:pt x="41794" y="2856"/>
                        </a:cubicBezTo>
                        <a:cubicBezTo>
                          <a:pt x="41815" y="2856"/>
                          <a:pt x="41836" y="2846"/>
                          <a:pt x="41853" y="2822"/>
                        </a:cubicBezTo>
                        <a:cubicBezTo>
                          <a:pt x="41880" y="2822"/>
                          <a:pt x="41907" y="2794"/>
                          <a:pt x="41934" y="2767"/>
                        </a:cubicBezTo>
                        <a:cubicBezTo>
                          <a:pt x="41934" y="2740"/>
                          <a:pt x="41961" y="2713"/>
                          <a:pt x="41988" y="2686"/>
                        </a:cubicBezTo>
                        <a:cubicBezTo>
                          <a:pt x="42002" y="2672"/>
                          <a:pt x="42009" y="2672"/>
                          <a:pt x="42012" y="2672"/>
                        </a:cubicBezTo>
                        <a:cubicBezTo>
                          <a:pt x="42016" y="2672"/>
                          <a:pt x="42016" y="2672"/>
                          <a:pt x="42016" y="2659"/>
                        </a:cubicBezTo>
                        <a:cubicBezTo>
                          <a:pt x="42031" y="2706"/>
                          <a:pt x="42075" y="2735"/>
                          <a:pt x="42113" y="2735"/>
                        </a:cubicBezTo>
                        <a:cubicBezTo>
                          <a:pt x="42141" y="2735"/>
                          <a:pt x="42167" y="2720"/>
                          <a:pt x="42178" y="2686"/>
                        </a:cubicBezTo>
                        <a:cubicBezTo>
                          <a:pt x="42233" y="2605"/>
                          <a:pt x="42314" y="2550"/>
                          <a:pt x="42395" y="2523"/>
                        </a:cubicBezTo>
                        <a:cubicBezTo>
                          <a:pt x="42450" y="2523"/>
                          <a:pt x="42585" y="2550"/>
                          <a:pt x="42558" y="2605"/>
                        </a:cubicBezTo>
                        <a:cubicBezTo>
                          <a:pt x="42537" y="2646"/>
                          <a:pt x="42595" y="2750"/>
                          <a:pt x="42660" y="2750"/>
                        </a:cubicBezTo>
                        <a:cubicBezTo>
                          <a:pt x="42680" y="2750"/>
                          <a:pt x="42701" y="2739"/>
                          <a:pt x="42721" y="2713"/>
                        </a:cubicBezTo>
                        <a:cubicBezTo>
                          <a:pt x="42770" y="2614"/>
                          <a:pt x="42842" y="2493"/>
                          <a:pt x="42957" y="2493"/>
                        </a:cubicBezTo>
                        <a:cubicBezTo>
                          <a:pt x="42969" y="2493"/>
                          <a:pt x="42980" y="2494"/>
                          <a:pt x="42992" y="2496"/>
                        </a:cubicBezTo>
                        <a:cubicBezTo>
                          <a:pt x="43100" y="2496"/>
                          <a:pt x="43100" y="2632"/>
                          <a:pt x="43100" y="2713"/>
                        </a:cubicBezTo>
                        <a:cubicBezTo>
                          <a:pt x="43115" y="2758"/>
                          <a:pt x="43155" y="2778"/>
                          <a:pt x="43197" y="2778"/>
                        </a:cubicBezTo>
                        <a:cubicBezTo>
                          <a:pt x="43231" y="2778"/>
                          <a:pt x="43266" y="2765"/>
                          <a:pt x="43290" y="2740"/>
                        </a:cubicBezTo>
                        <a:cubicBezTo>
                          <a:pt x="43340" y="2604"/>
                          <a:pt x="43451" y="2542"/>
                          <a:pt x="43562" y="2542"/>
                        </a:cubicBezTo>
                        <a:cubicBezTo>
                          <a:pt x="43696" y="2542"/>
                          <a:pt x="43830" y="2632"/>
                          <a:pt x="43860" y="2794"/>
                        </a:cubicBezTo>
                        <a:cubicBezTo>
                          <a:pt x="43879" y="2833"/>
                          <a:pt x="43912" y="2871"/>
                          <a:pt x="43949" y="2871"/>
                        </a:cubicBezTo>
                        <a:cubicBezTo>
                          <a:pt x="43964" y="2871"/>
                          <a:pt x="43980" y="2865"/>
                          <a:pt x="43996" y="2849"/>
                        </a:cubicBezTo>
                        <a:cubicBezTo>
                          <a:pt x="44158" y="2767"/>
                          <a:pt x="44240" y="2605"/>
                          <a:pt x="44375" y="2496"/>
                        </a:cubicBezTo>
                        <a:cubicBezTo>
                          <a:pt x="44398" y="2485"/>
                          <a:pt x="44430" y="2478"/>
                          <a:pt x="44463" y="2478"/>
                        </a:cubicBezTo>
                        <a:cubicBezTo>
                          <a:pt x="44510" y="2478"/>
                          <a:pt x="44561" y="2491"/>
                          <a:pt x="44592" y="2523"/>
                        </a:cubicBezTo>
                        <a:cubicBezTo>
                          <a:pt x="44619" y="2686"/>
                          <a:pt x="44701" y="2822"/>
                          <a:pt x="44836" y="2903"/>
                        </a:cubicBezTo>
                        <a:cubicBezTo>
                          <a:pt x="44846" y="2908"/>
                          <a:pt x="44857" y="2910"/>
                          <a:pt x="44868" y="2910"/>
                        </a:cubicBezTo>
                        <a:cubicBezTo>
                          <a:pt x="44917" y="2910"/>
                          <a:pt x="44967" y="2866"/>
                          <a:pt x="44945" y="2822"/>
                        </a:cubicBezTo>
                        <a:lnTo>
                          <a:pt x="44891" y="2713"/>
                        </a:lnTo>
                        <a:cubicBezTo>
                          <a:pt x="44864" y="2659"/>
                          <a:pt x="44809" y="2577"/>
                          <a:pt x="44782" y="2523"/>
                        </a:cubicBezTo>
                        <a:cubicBezTo>
                          <a:pt x="44782" y="2496"/>
                          <a:pt x="44755" y="2469"/>
                          <a:pt x="44755" y="2442"/>
                        </a:cubicBezTo>
                        <a:cubicBezTo>
                          <a:pt x="44728" y="2306"/>
                          <a:pt x="44755" y="2171"/>
                          <a:pt x="44809" y="2035"/>
                        </a:cubicBezTo>
                        <a:cubicBezTo>
                          <a:pt x="44809" y="1981"/>
                          <a:pt x="44864" y="1926"/>
                          <a:pt x="44918" y="1899"/>
                        </a:cubicBezTo>
                        <a:cubicBezTo>
                          <a:pt x="44940" y="1888"/>
                          <a:pt x="44967" y="1882"/>
                          <a:pt x="44995" y="1882"/>
                        </a:cubicBezTo>
                        <a:cubicBezTo>
                          <a:pt x="45035" y="1882"/>
                          <a:pt x="45076" y="1895"/>
                          <a:pt x="45108" y="1926"/>
                        </a:cubicBezTo>
                        <a:cubicBezTo>
                          <a:pt x="45216" y="2008"/>
                          <a:pt x="45325" y="2143"/>
                          <a:pt x="45379" y="2279"/>
                        </a:cubicBezTo>
                        <a:cubicBezTo>
                          <a:pt x="45392" y="2320"/>
                          <a:pt x="45426" y="2340"/>
                          <a:pt x="45460" y="2340"/>
                        </a:cubicBezTo>
                        <a:cubicBezTo>
                          <a:pt x="45494" y="2340"/>
                          <a:pt x="45528" y="2320"/>
                          <a:pt x="45542" y="2279"/>
                        </a:cubicBezTo>
                        <a:cubicBezTo>
                          <a:pt x="45569" y="2171"/>
                          <a:pt x="45623" y="2035"/>
                          <a:pt x="45677" y="1926"/>
                        </a:cubicBezTo>
                        <a:cubicBezTo>
                          <a:pt x="45677" y="1899"/>
                          <a:pt x="45731" y="1845"/>
                          <a:pt x="45759" y="1845"/>
                        </a:cubicBezTo>
                        <a:cubicBezTo>
                          <a:pt x="45762" y="1841"/>
                          <a:pt x="45767" y="1840"/>
                          <a:pt x="45771" y="1840"/>
                        </a:cubicBezTo>
                        <a:cubicBezTo>
                          <a:pt x="45800" y="1840"/>
                          <a:pt x="45840" y="1903"/>
                          <a:pt x="45840" y="1926"/>
                        </a:cubicBezTo>
                        <a:cubicBezTo>
                          <a:pt x="45948" y="2143"/>
                          <a:pt x="46003" y="2388"/>
                          <a:pt x="46030" y="2632"/>
                        </a:cubicBezTo>
                        <a:lnTo>
                          <a:pt x="46030" y="2659"/>
                        </a:lnTo>
                        <a:cubicBezTo>
                          <a:pt x="46030" y="2693"/>
                          <a:pt x="46058" y="2708"/>
                          <a:pt x="46092" y="2708"/>
                        </a:cubicBezTo>
                        <a:cubicBezTo>
                          <a:pt x="46138" y="2708"/>
                          <a:pt x="46193" y="2679"/>
                          <a:pt x="46193" y="2632"/>
                        </a:cubicBezTo>
                        <a:lnTo>
                          <a:pt x="46193" y="2550"/>
                        </a:lnTo>
                        <a:cubicBezTo>
                          <a:pt x="46193" y="2469"/>
                          <a:pt x="46220" y="2388"/>
                          <a:pt x="46274" y="2333"/>
                        </a:cubicBezTo>
                        <a:cubicBezTo>
                          <a:pt x="46319" y="2266"/>
                          <a:pt x="46382" y="2218"/>
                          <a:pt x="46448" y="2218"/>
                        </a:cubicBezTo>
                        <a:cubicBezTo>
                          <a:pt x="46462" y="2218"/>
                          <a:pt x="46477" y="2220"/>
                          <a:pt x="46491" y="2225"/>
                        </a:cubicBezTo>
                        <a:cubicBezTo>
                          <a:pt x="46572" y="2279"/>
                          <a:pt x="46518" y="2388"/>
                          <a:pt x="46518" y="2469"/>
                        </a:cubicBezTo>
                        <a:cubicBezTo>
                          <a:pt x="46518" y="2550"/>
                          <a:pt x="46464" y="2632"/>
                          <a:pt x="46410" y="2686"/>
                        </a:cubicBezTo>
                        <a:cubicBezTo>
                          <a:pt x="46340" y="2709"/>
                          <a:pt x="46390" y="2773"/>
                          <a:pt x="46440" y="2773"/>
                        </a:cubicBezTo>
                        <a:cubicBezTo>
                          <a:pt x="46448" y="2773"/>
                          <a:pt x="46456" y="2771"/>
                          <a:pt x="46464" y="2767"/>
                        </a:cubicBezTo>
                        <a:lnTo>
                          <a:pt x="46518" y="2740"/>
                        </a:lnTo>
                        <a:cubicBezTo>
                          <a:pt x="46532" y="2754"/>
                          <a:pt x="46559" y="2761"/>
                          <a:pt x="46586" y="2761"/>
                        </a:cubicBezTo>
                        <a:cubicBezTo>
                          <a:pt x="46613" y="2761"/>
                          <a:pt x="46640" y="2754"/>
                          <a:pt x="46654" y="2740"/>
                        </a:cubicBezTo>
                        <a:cubicBezTo>
                          <a:pt x="46719" y="2662"/>
                          <a:pt x="46809" y="2621"/>
                          <a:pt x="46900" y="2621"/>
                        </a:cubicBezTo>
                        <a:cubicBezTo>
                          <a:pt x="46999" y="2621"/>
                          <a:pt x="47099" y="2669"/>
                          <a:pt x="47169" y="2767"/>
                        </a:cubicBezTo>
                        <a:cubicBezTo>
                          <a:pt x="47185" y="2783"/>
                          <a:pt x="47218" y="2799"/>
                          <a:pt x="47249" y="2799"/>
                        </a:cubicBezTo>
                        <a:cubicBezTo>
                          <a:pt x="47272" y="2799"/>
                          <a:pt x="47293" y="2790"/>
                          <a:pt x="47305" y="2767"/>
                        </a:cubicBezTo>
                        <a:cubicBezTo>
                          <a:pt x="47413" y="2632"/>
                          <a:pt x="47603" y="2523"/>
                          <a:pt x="47766" y="2496"/>
                        </a:cubicBezTo>
                        <a:cubicBezTo>
                          <a:pt x="47956" y="2496"/>
                          <a:pt x="48118" y="2605"/>
                          <a:pt x="48173" y="2767"/>
                        </a:cubicBezTo>
                        <a:cubicBezTo>
                          <a:pt x="48173" y="2801"/>
                          <a:pt x="48204" y="2824"/>
                          <a:pt x="48240" y="2824"/>
                        </a:cubicBezTo>
                        <a:cubicBezTo>
                          <a:pt x="48263" y="2824"/>
                          <a:pt x="48288" y="2815"/>
                          <a:pt x="48308" y="2794"/>
                        </a:cubicBezTo>
                        <a:cubicBezTo>
                          <a:pt x="48417" y="2659"/>
                          <a:pt x="48552" y="2550"/>
                          <a:pt x="48688" y="2469"/>
                        </a:cubicBezTo>
                        <a:cubicBezTo>
                          <a:pt x="48729" y="2442"/>
                          <a:pt x="48768" y="2430"/>
                          <a:pt x="48804" y="2430"/>
                        </a:cubicBezTo>
                        <a:cubicBezTo>
                          <a:pt x="48912" y="2430"/>
                          <a:pt x="48993" y="2537"/>
                          <a:pt x="49013" y="2659"/>
                        </a:cubicBezTo>
                        <a:cubicBezTo>
                          <a:pt x="49013" y="2713"/>
                          <a:pt x="49068" y="2713"/>
                          <a:pt x="49095" y="2713"/>
                        </a:cubicBezTo>
                        <a:cubicBezTo>
                          <a:pt x="49122" y="2740"/>
                          <a:pt x="49149" y="2794"/>
                          <a:pt x="49203" y="2849"/>
                        </a:cubicBezTo>
                        <a:cubicBezTo>
                          <a:pt x="49218" y="2864"/>
                          <a:pt x="49236" y="2871"/>
                          <a:pt x="49252" y="2871"/>
                        </a:cubicBezTo>
                        <a:cubicBezTo>
                          <a:pt x="49295" y="2871"/>
                          <a:pt x="49331" y="2826"/>
                          <a:pt x="49312" y="2767"/>
                        </a:cubicBezTo>
                        <a:cubicBezTo>
                          <a:pt x="49285" y="2605"/>
                          <a:pt x="49230" y="2469"/>
                          <a:pt x="49203" y="2306"/>
                        </a:cubicBezTo>
                        <a:cubicBezTo>
                          <a:pt x="49203" y="2225"/>
                          <a:pt x="49203" y="2143"/>
                          <a:pt x="49203" y="2062"/>
                        </a:cubicBezTo>
                        <a:cubicBezTo>
                          <a:pt x="49203" y="2008"/>
                          <a:pt x="49230" y="1899"/>
                          <a:pt x="49312" y="1899"/>
                        </a:cubicBezTo>
                        <a:cubicBezTo>
                          <a:pt x="49332" y="1895"/>
                          <a:pt x="49352" y="1893"/>
                          <a:pt x="49372" y="1893"/>
                        </a:cubicBezTo>
                        <a:cubicBezTo>
                          <a:pt x="49615" y="1893"/>
                          <a:pt x="49810" y="2185"/>
                          <a:pt x="49936" y="2360"/>
                        </a:cubicBezTo>
                        <a:cubicBezTo>
                          <a:pt x="49946" y="2393"/>
                          <a:pt x="49974" y="2408"/>
                          <a:pt x="50003" y="2408"/>
                        </a:cubicBezTo>
                        <a:cubicBezTo>
                          <a:pt x="50049" y="2408"/>
                          <a:pt x="50098" y="2372"/>
                          <a:pt x="50098" y="2306"/>
                        </a:cubicBezTo>
                        <a:cubicBezTo>
                          <a:pt x="50098" y="2198"/>
                          <a:pt x="50126" y="2116"/>
                          <a:pt x="50180" y="2008"/>
                        </a:cubicBezTo>
                        <a:cubicBezTo>
                          <a:pt x="50180" y="1954"/>
                          <a:pt x="50207" y="1899"/>
                          <a:pt x="50234" y="1872"/>
                        </a:cubicBezTo>
                        <a:lnTo>
                          <a:pt x="50234" y="1845"/>
                        </a:lnTo>
                        <a:cubicBezTo>
                          <a:pt x="50261" y="1872"/>
                          <a:pt x="50261" y="1872"/>
                          <a:pt x="50288" y="1899"/>
                        </a:cubicBezTo>
                        <a:cubicBezTo>
                          <a:pt x="50424" y="2035"/>
                          <a:pt x="50505" y="2198"/>
                          <a:pt x="50532" y="2388"/>
                        </a:cubicBezTo>
                        <a:cubicBezTo>
                          <a:pt x="50546" y="2428"/>
                          <a:pt x="50587" y="2449"/>
                          <a:pt x="50627" y="2449"/>
                        </a:cubicBezTo>
                        <a:cubicBezTo>
                          <a:pt x="50668" y="2449"/>
                          <a:pt x="50709" y="2428"/>
                          <a:pt x="50722" y="2388"/>
                        </a:cubicBezTo>
                        <a:cubicBezTo>
                          <a:pt x="50722" y="2267"/>
                          <a:pt x="50787" y="1995"/>
                          <a:pt x="50955" y="1995"/>
                        </a:cubicBezTo>
                        <a:cubicBezTo>
                          <a:pt x="50975" y="1995"/>
                          <a:pt x="50997" y="1999"/>
                          <a:pt x="51021" y="2008"/>
                        </a:cubicBezTo>
                        <a:cubicBezTo>
                          <a:pt x="51238" y="2062"/>
                          <a:pt x="51183" y="2360"/>
                          <a:pt x="51102" y="2496"/>
                        </a:cubicBezTo>
                        <a:cubicBezTo>
                          <a:pt x="51082" y="2555"/>
                          <a:pt x="51119" y="2599"/>
                          <a:pt x="51162" y="2599"/>
                        </a:cubicBezTo>
                        <a:cubicBezTo>
                          <a:pt x="51178" y="2599"/>
                          <a:pt x="51195" y="2593"/>
                          <a:pt x="51211" y="2577"/>
                        </a:cubicBezTo>
                        <a:cubicBezTo>
                          <a:pt x="51211" y="2577"/>
                          <a:pt x="51211" y="2550"/>
                          <a:pt x="51211" y="2550"/>
                        </a:cubicBezTo>
                        <a:cubicBezTo>
                          <a:pt x="51218" y="2566"/>
                          <a:pt x="51231" y="2573"/>
                          <a:pt x="51245" y="2573"/>
                        </a:cubicBezTo>
                        <a:cubicBezTo>
                          <a:pt x="51278" y="2573"/>
                          <a:pt x="51319" y="2534"/>
                          <a:pt x="51319" y="2496"/>
                        </a:cubicBezTo>
                        <a:cubicBezTo>
                          <a:pt x="51292" y="2388"/>
                          <a:pt x="51346" y="2306"/>
                          <a:pt x="51455" y="2252"/>
                        </a:cubicBezTo>
                        <a:cubicBezTo>
                          <a:pt x="51468" y="2245"/>
                          <a:pt x="51485" y="2242"/>
                          <a:pt x="51503" y="2242"/>
                        </a:cubicBezTo>
                        <a:cubicBezTo>
                          <a:pt x="51556" y="2242"/>
                          <a:pt x="51617" y="2272"/>
                          <a:pt x="51617" y="2333"/>
                        </a:cubicBezTo>
                        <a:cubicBezTo>
                          <a:pt x="51632" y="2377"/>
                          <a:pt x="51685" y="2405"/>
                          <a:pt x="51732" y="2405"/>
                        </a:cubicBezTo>
                        <a:cubicBezTo>
                          <a:pt x="51772" y="2405"/>
                          <a:pt x="51807" y="2384"/>
                          <a:pt x="51807" y="2333"/>
                        </a:cubicBezTo>
                        <a:lnTo>
                          <a:pt x="51807" y="1872"/>
                        </a:lnTo>
                        <a:cubicBezTo>
                          <a:pt x="51807" y="1791"/>
                          <a:pt x="51807" y="1709"/>
                          <a:pt x="51807" y="1655"/>
                        </a:cubicBezTo>
                        <a:cubicBezTo>
                          <a:pt x="51807" y="1628"/>
                          <a:pt x="51834" y="1547"/>
                          <a:pt x="51861" y="1520"/>
                        </a:cubicBezTo>
                        <a:cubicBezTo>
                          <a:pt x="51889" y="1520"/>
                          <a:pt x="51997" y="1791"/>
                          <a:pt x="51997" y="1818"/>
                        </a:cubicBezTo>
                        <a:cubicBezTo>
                          <a:pt x="52024" y="1926"/>
                          <a:pt x="52051" y="2008"/>
                          <a:pt x="52051" y="2116"/>
                        </a:cubicBezTo>
                        <a:lnTo>
                          <a:pt x="52051" y="2225"/>
                        </a:lnTo>
                        <a:cubicBezTo>
                          <a:pt x="52051" y="2279"/>
                          <a:pt x="52092" y="2306"/>
                          <a:pt x="52136" y="2306"/>
                        </a:cubicBezTo>
                        <a:cubicBezTo>
                          <a:pt x="52180" y="2306"/>
                          <a:pt x="52228" y="2279"/>
                          <a:pt x="52241" y="2225"/>
                        </a:cubicBezTo>
                        <a:lnTo>
                          <a:pt x="52241" y="2143"/>
                        </a:lnTo>
                        <a:cubicBezTo>
                          <a:pt x="52241" y="2035"/>
                          <a:pt x="52268" y="1899"/>
                          <a:pt x="52323" y="1818"/>
                        </a:cubicBezTo>
                        <a:cubicBezTo>
                          <a:pt x="52368" y="1727"/>
                          <a:pt x="52433" y="1616"/>
                          <a:pt x="52534" y="1616"/>
                        </a:cubicBezTo>
                        <a:cubicBezTo>
                          <a:pt x="52553" y="1616"/>
                          <a:pt x="52573" y="1620"/>
                          <a:pt x="52594" y="1628"/>
                        </a:cubicBezTo>
                        <a:cubicBezTo>
                          <a:pt x="52675" y="1682"/>
                          <a:pt x="52729" y="1791"/>
                          <a:pt x="52757" y="1899"/>
                        </a:cubicBezTo>
                        <a:cubicBezTo>
                          <a:pt x="52784" y="2062"/>
                          <a:pt x="52811" y="2225"/>
                          <a:pt x="52784" y="2388"/>
                        </a:cubicBezTo>
                        <a:cubicBezTo>
                          <a:pt x="52784" y="2449"/>
                          <a:pt x="52835" y="2484"/>
                          <a:pt x="52885" y="2484"/>
                        </a:cubicBezTo>
                        <a:cubicBezTo>
                          <a:pt x="52924" y="2484"/>
                          <a:pt x="52962" y="2462"/>
                          <a:pt x="52974" y="2415"/>
                        </a:cubicBezTo>
                        <a:cubicBezTo>
                          <a:pt x="53001" y="2279"/>
                          <a:pt x="53055" y="2171"/>
                          <a:pt x="53109" y="2062"/>
                        </a:cubicBezTo>
                        <a:cubicBezTo>
                          <a:pt x="53136" y="2035"/>
                          <a:pt x="53191" y="1954"/>
                          <a:pt x="53218" y="1954"/>
                        </a:cubicBezTo>
                        <a:cubicBezTo>
                          <a:pt x="53245" y="1954"/>
                          <a:pt x="53272" y="2008"/>
                          <a:pt x="53272" y="2035"/>
                        </a:cubicBezTo>
                        <a:cubicBezTo>
                          <a:pt x="53353" y="2171"/>
                          <a:pt x="53353" y="2333"/>
                          <a:pt x="53326" y="2496"/>
                        </a:cubicBezTo>
                        <a:cubicBezTo>
                          <a:pt x="53299" y="2550"/>
                          <a:pt x="53272" y="2632"/>
                          <a:pt x="53272" y="2713"/>
                        </a:cubicBezTo>
                        <a:cubicBezTo>
                          <a:pt x="53272" y="2771"/>
                          <a:pt x="53319" y="2798"/>
                          <a:pt x="53366" y="2798"/>
                        </a:cubicBezTo>
                        <a:cubicBezTo>
                          <a:pt x="53407" y="2798"/>
                          <a:pt x="53449" y="2778"/>
                          <a:pt x="53462" y="2740"/>
                        </a:cubicBezTo>
                        <a:cubicBezTo>
                          <a:pt x="53489" y="2686"/>
                          <a:pt x="53516" y="2605"/>
                          <a:pt x="53516" y="2550"/>
                        </a:cubicBezTo>
                        <a:cubicBezTo>
                          <a:pt x="53611" y="2408"/>
                          <a:pt x="53788" y="2328"/>
                          <a:pt x="53958" y="2328"/>
                        </a:cubicBezTo>
                        <a:cubicBezTo>
                          <a:pt x="53983" y="2328"/>
                          <a:pt x="54007" y="2330"/>
                          <a:pt x="54031" y="2333"/>
                        </a:cubicBezTo>
                        <a:cubicBezTo>
                          <a:pt x="54140" y="2333"/>
                          <a:pt x="54221" y="2415"/>
                          <a:pt x="54248" y="2523"/>
                        </a:cubicBezTo>
                        <a:cubicBezTo>
                          <a:pt x="54221" y="2550"/>
                          <a:pt x="54221" y="2577"/>
                          <a:pt x="54221" y="2605"/>
                        </a:cubicBezTo>
                        <a:cubicBezTo>
                          <a:pt x="54221" y="2632"/>
                          <a:pt x="54221" y="2659"/>
                          <a:pt x="54248" y="2686"/>
                        </a:cubicBezTo>
                        <a:cubicBezTo>
                          <a:pt x="54248" y="2713"/>
                          <a:pt x="54221" y="2740"/>
                          <a:pt x="54194" y="2767"/>
                        </a:cubicBezTo>
                        <a:cubicBezTo>
                          <a:pt x="54156" y="2844"/>
                          <a:pt x="54226" y="2921"/>
                          <a:pt x="54299" y="2921"/>
                        </a:cubicBezTo>
                        <a:cubicBezTo>
                          <a:pt x="54329" y="2921"/>
                          <a:pt x="54360" y="2908"/>
                          <a:pt x="54384" y="2876"/>
                        </a:cubicBezTo>
                        <a:cubicBezTo>
                          <a:pt x="54438" y="2794"/>
                          <a:pt x="54465" y="2713"/>
                          <a:pt x="54465" y="2605"/>
                        </a:cubicBezTo>
                        <a:cubicBezTo>
                          <a:pt x="54481" y="2573"/>
                          <a:pt x="54516" y="2560"/>
                          <a:pt x="54553" y="2560"/>
                        </a:cubicBezTo>
                        <a:cubicBezTo>
                          <a:pt x="54579" y="2560"/>
                          <a:pt x="54606" y="2566"/>
                          <a:pt x="54628" y="2577"/>
                        </a:cubicBezTo>
                        <a:cubicBezTo>
                          <a:pt x="54737" y="2605"/>
                          <a:pt x="54791" y="2686"/>
                          <a:pt x="54764" y="2794"/>
                        </a:cubicBezTo>
                        <a:cubicBezTo>
                          <a:pt x="54746" y="2867"/>
                          <a:pt x="54800" y="2915"/>
                          <a:pt x="54862" y="2915"/>
                        </a:cubicBezTo>
                        <a:cubicBezTo>
                          <a:pt x="54893" y="2915"/>
                          <a:pt x="54926" y="2903"/>
                          <a:pt x="54954" y="2876"/>
                        </a:cubicBezTo>
                        <a:cubicBezTo>
                          <a:pt x="54997" y="2810"/>
                          <a:pt x="55094" y="2656"/>
                          <a:pt x="55187" y="2656"/>
                        </a:cubicBezTo>
                        <a:cubicBezTo>
                          <a:pt x="55209" y="2656"/>
                          <a:pt x="55231" y="2665"/>
                          <a:pt x="55252" y="2686"/>
                        </a:cubicBezTo>
                        <a:cubicBezTo>
                          <a:pt x="55306" y="2713"/>
                          <a:pt x="55306" y="2767"/>
                          <a:pt x="55306" y="2822"/>
                        </a:cubicBezTo>
                        <a:cubicBezTo>
                          <a:pt x="55333" y="2903"/>
                          <a:pt x="55360" y="2957"/>
                          <a:pt x="55360" y="3039"/>
                        </a:cubicBezTo>
                        <a:cubicBezTo>
                          <a:pt x="55374" y="3079"/>
                          <a:pt x="55421" y="3100"/>
                          <a:pt x="55469" y="3100"/>
                        </a:cubicBezTo>
                        <a:cubicBezTo>
                          <a:pt x="55516" y="3100"/>
                          <a:pt x="55564" y="3079"/>
                          <a:pt x="55577" y="3039"/>
                        </a:cubicBezTo>
                        <a:cubicBezTo>
                          <a:pt x="55605" y="2903"/>
                          <a:pt x="55659" y="2659"/>
                          <a:pt x="55822" y="2659"/>
                        </a:cubicBezTo>
                        <a:cubicBezTo>
                          <a:pt x="55903" y="2659"/>
                          <a:pt x="55957" y="2713"/>
                          <a:pt x="55984" y="2794"/>
                        </a:cubicBezTo>
                        <a:cubicBezTo>
                          <a:pt x="56011" y="2849"/>
                          <a:pt x="56093" y="2984"/>
                          <a:pt x="56120" y="3066"/>
                        </a:cubicBezTo>
                        <a:cubicBezTo>
                          <a:pt x="56143" y="3100"/>
                          <a:pt x="56175" y="3115"/>
                          <a:pt x="56207" y="3115"/>
                        </a:cubicBezTo>
                        <a:cubicBezTo>
                          <a:pt x="56251" y="3115"/>
                          <a:pt x="56294" y="3086"/>
                          <a:pt x="56310" y="3039"/>
                        </a:cubicBezTo>
                        <a:cubicBezTo>
                          <a:pt x="56337" y="2984"/>
                          <a:pt x="56364" y="2903"/>
                          <a:pt x="56364" y="2849"/>
                        </a:cubicBezTo>
                        <a:cubicBezTo>
                          <a:pt x="56364" y="2794"/>
                          <a:pt x="56391" y="2767"/>
                          <a:pt x="56418" y="2740"/>
                        </a:cubicBezTo>
                        <a:cubicBezTo>
                          <a:pt x="56418" y="2686"/>
                          <a:pt x="56445" y="2686"/>
                          <a:pt x="56445" y="2659"/>
                        </a:cubicBezTo>
                        <a:cubicBezTo>
                          <a:pt x="56461" y="2651"/>
                          <a:pt x="56480" y="2648"/>
                          <a:pt x="56498" y="2648"/>
                        </a:cubicBezTo>
                        <a:cubicBezTo>
                          <a:pt x="56543" y="2648"/>
                          <a:pt x="56589" y="2667"/>
                          <a:pt x="56608" y="2686"/>
                        </a:cubicBezTo>
                        <a:cubicBezTo>
                          <a:pt x="56662" y="2740"/>
                          <a:pt x="56690" y="2767"/>
                          <a:pt x="56717" y="2822"/>
                        </a:cubicBezTo>
                        <a:cubicBezTo>
                          <a:pt x="56730" y="2849"/>
                          <a:pt x="56751" y="2862"/>
                          <a:pt x="56771" y="2862"/>
                        </a:cubicBezTo>
                        <a:cubicBezTo>
                          <a:pt x="56791" y="2862"/>
                          <a:pt x="56812" y="2849"/>
                          <a:pt x="56825" y="2822"/>
                        </a:cubicBezTo>
                        <a:lnTo>
                          <a:pt x="56852" y="2876"/>
                        </a:lnTo>
                        <a:cubicBezTo>
                          <a:pt x="56867" y="2891"/>
                          <a:pt x="56885" y="2898"/>
                          <a:pt x="56902" y="2898"/>
                        </a:cubicBezTo>
                        <a:cubicBezTo>
                          <a:pt x="56946" y="2898"/>
                          <a:pt x="56988" y="2853"/>
                          <a:pt x="56988" y="2794"/>
                        </a:cubicBezTo>
                        <a:cubicBezTo>
                          <a:pt x="56961" y="2740"/>
                          <a:pt x="56934" y="2605"/>
                          <a:pt x="56907" y="2523"/>
                        </a:cubicBezTo>
                        <a:cubicBezTo>
                          <a:pt x="56879" y="2333"/>
                          <a:pt x="56934" y="2143"/>
                          <a:pt x="57015" y="1954"/>
                        </a:cubicBezTo>
                        <a:cubicBezTo>
                          <a:pt x="57042" y="1926"/>
                          <a:pt x="57069" y="1872"/>
                          <a:pt x="57096" y="1845"/>
                        </a:cubicBezTo>
                        <a:cubicBezTo>
                          <a:pt x="57096" y="1818"/>
                          <a:pt x="57151" y="1764"/>
                          <a:pt x="57178" y="1764"/>
                        </a:cubicBezTo>
                        <a:cubicBezTo>
                          <a:pt x="57205" y="1764"/>
                          <a:pt x="57232" y="1818"/>
                          <a:pt x="57232" y="1845"/>
                        </a:cubicBezTo>
                        <a:cubicBezTo>
                          <a:pt x="57259" y="1872"/>
                          <a:pt x="57286" y="1926"/>
                          <a:pt x="57286" y="1981"/>
                        </a:cubicBezTo>
                        <a:cubicBezTo>
                          <a:pt x="57341" y="2089"/>
                          <a:pt x="57368" y="2198"/>
                          <a:pt x="57368" y="2306"/>
                        </a:cubicBezTo>
                        <a:cubicBezTo>
                          <a:pt x="57395" y="2496"/>
                          <a:pt x="57395" y="2686"/>
                          <a:pt x="57368" y="2876"/>
                        </a:cubicBezTo>
                        <a:cubicBezTo>
                          <a:pt x="57368" y="2903"/>
                          <a:pt x="57368" y="2957"/>
                          <a:pt x="57341" y="3011"/>
                        </a:cubicBezTo>
                        <a:cubicBezTo>
                          <a:pt x="57341" y="3072"/>
                          <a:pt x="57392" y="3108"/>
                          <a:pt x="57442" y="3108"/>
                        </a:cubicBezTo>
                        <a:cubicBezTo>
                          <a:pt x="57481" y="3108"/>
                          <a:pt x="57518" y="3086"/>
                          <a:pt x="57530" y="3039"/>
                        </a:cubicBezTo>
                        <a:cubicBezTo>
                          <a:pt x="57530" y="2984"/>
                          <a:pt x="57530" y="2930"/>
                          <a:pt x="57558" y="2849"/>
                        </a:cubicBezTo>
                        <a:cubicBezTo>
                          <a:pt x="57585" y="2794"/>
                          <a:pt x="57612" y="2713"/>
                          <a:pt x="57639" y="2659"/>
                        </a:cubicBezTo>
                        <a:cubicBezTo>
                          <a:pt x="57666" y="2605"/>
                          <a:pt x="57693" y="2550"/>
                          <a:pt x="57720" y="2523"/>
                        </a:cubicBezTo>
                        <a:cubicBezTo>
                          <a:pt x="57747" y="2496"/>
                          <a:pt x="57774" y="2469"/>
                          <a:pt x="57802" y="2442"/>
                        </a:cubicBezTo>
                        <a:cubicBezTo>
                          <a:pt x="57829" y="2442"/>
                          <a:pt x="57829" y="2442"/>
                          <a:pt x="57856" y="2469"/>
                        </a:cubicBezTo>
                        <a:cubicBezTo>
                          <a:pt x="58046" y="2605"/>
                          <a:pt x="58100" y="2876"/>
                          <a:pt x="57937" y="3066"/>
                        </a:cubicBezTo>
                        <a:cubicBezTo>
                          <a:pt x="57918" y="3104"/>
                          <a:pt x="57953" y="3142"/>
                          <a:pt x="57994" y="3142"/>
                        </a:cubicBezTo>
                        <a:cubicBezTo>
                          <a:pt x="58012" y="3142"/>
                          <a:pt x="58030" y="3136"/>
                          <a:pt x="58046" y="3120"/>
                        </a:cubicBezTo>
                        <a:cubicBezTo>
                          <a:pt x="58073" y="3093"/>
                          <a:pt x="58100" y="3066"/>
                          <a:pt x="58127" y="3039"/>
                        </a:cubicBezTo>
                        <a:cubicBezTo>
                          <a:pt x="58236" y="2930"/>
                          <a:pt x="58208" y="2767"/>
                          <a:pt x="58263" y="2659"/>
                        </a:cubicBezTo>
                        <a:cubicBezTo>
                          <a:pt x="58282" y="2611"/>
                          <a:pt x="58308" y="2593"/>
                          <a:pt x="58336" y="2593"/>
                        </a:cubicBezTo>
                        <a:cubicBezTo>
                          <a:pt x="58387" y="2593"/>
                          <a:pt x="58445" y="2651"/>
                          <a:pt x="58480" y="2686"/>
                        </a:cubicBezTo>
                        <a:cubicBezTo>
                          <a:pt x="58534" y="2794"/>
                          <a:pt x="58588" y="2903"/>
                          <a:pt x="58670" y="2984"/>
                        </a:cubicBezTo>
                        <a:cubicBezTo>
                          <a:pt x="58689" y="3004"/>
                          <a:pt x="58711" y="3013"/>
                          <a:pt x="58733" y="3013"/>
                        </a:cubicBezTo>
                        <a:cubicBezTo>
                          <a:pt x="58771" y="3013"/>
                          <a:pt x="58805" y="2983"/>
                          <a:pt x="58805" y="2930"/>
                        </a:cubicBezTo>
                        <a:lnTo>
                          <a:pt x="58805" y="2577"/>
                        </a:lnTo>
                        <a:cubicBezTo>
                          <a:pt x="58805" y="2523"/>
                          <a:pt x="58832" y="2496"/>
                          <a:pt x="58832" y="2442"/>
                        </a:cubicBezTo>
                        <a:cubicBezTo>
                          <a:pt x="58832" y="2415"/>
                          <a:pt x="58859" y="2306"/>
                          <a:pt x="58914" y="2306"/>
                        </a:cubicBezTo>
                        <a:cubicBezTo>
                          <a:pt x="58941" y="2306"/>
                          <a:pt x="58968" y="2360"/>
                          <a:pt x="58968" y="2388"/>
                        </a:cubicBezTo>
                        <a:cubicBezTo>
                          <a:pt x="58995" y="2442"/>
                          <a:pt x="59022" y="2469"/>
                          <a:pt x="59049" y="2523"/>
                        </a:cubicBezTo>
                        <a:cubicBezTo>
                          <a:pt x="59076" y="2605"/>
                          <a:pt x="59076" y="2713"/>
                          <a:pt x="59076" y="2822"/>
                        </a:cubicBezTo>
                        <a:cubicBezTo>
                          <a:pt x="59076" y="2876"/>
                          <a:pt x="59124" y="2903"/>
                          <a:pt x="59171" y="2903"/>
                        </a:cubicBezTo>
                        <a:cubicBezTo>
                          <a:pt x="59219" y="2903"/>
                          <a:pt x="59266" y="2876"/>
                          <a:pt x="59266" y="2822"/>
                        </a:cubicBezTo>
                        <a:cubicBezTo>
                          <a:pt x="59266" y="2659"/>
                          <a:pt x="59348" y="2523"/>
                          <a:pt x="59429" y="2442"/>
                        </a:cubicBezTo>
                        <a:cubicBezTo>
                          <a:pt x="59519" y="2329"/>
                          <a:pt x="59666" y="2272"/>
                          <a:pt x="59807" y="2272"/>
                        </a:cubicBezTo>
                        <a:cubicBezTo>
                          <a:pt x="59835" y="2272"/>
                          <a:pt x="59863" y="2275"/>
                          <a:pt x="59890" y="2279"/>
                        </a:cubicBezTo>
                        <a:cubicBezTo>
                          <a:pt x="59999" y="2333"/>
                          <a:pt x="60053" y="2469"/>
                          <a:pt x="60026" y="2605"/>
                        </a:cubicBezTo>
                        <a:cubicBezTo>
                          <a:pt x="60026" y="2605"/>
                          <a:pt x="60026" y="2605"/>
                          <a:pt x="60026" y="2632"/>
                        </a:cubicBezTo>
                        <a:cubicBezTo>
                          <a:pt x="59972" y="2767"/>
                          <a:pt x="59890" y="2876"/>
                          <a:pt x="59755" y="2903"/>
                        </a:cubicBezTo>
                        <a:cubicBezTo>
                          <a:pt x="59656" y="2952"/>
                          <a:pt x="59714" y="3069"/>
                          <a:pt x="59787" y="3069"/>
                        </a:cubicBezTo>
                        <a:cubicBezTo>
                          <a:pt x="59794" y="3069"/>
                          <a:pt x="59802" y="3068"/>
                          <a:pt x="59809" y="3066"/>
                        </a:cubicBezTo>
                        <a:cubicBezTo>
                          <a:pt x="59972" y="3011"/>
                          <a:pt x="60134" y="2903"/>
                          <a:pt x="60189" y="2740"/>
                        </a:cubicBezTo>
                        <a:cubicBezTo>
                          <a:pt x="60189" y="2713"/>
                          <a:pt x="60216" y="2713"/>
                          <a:pt x="60216" y="2713"/>
                        </a:cubicBezTo>
                        <a:cubicBezTo>
                          <a:pt x="60243" y="2605"/>
                          <a:pt x="60324" y="2550"/>
                          <a:pt x="60433" y="2550"/>
                        </a:cubicBezTo>
                        <a:cubicBezTo>
                          <a:pt x="60457" y="2538"/>
                          <a:pt x="60503" y="2526"/>
                          <a:pt x="60546" y="2526"/>
                        </a:cubicBezTo>
                        <a:cubicBezTo>
                          <a:pt x="60600" y="2526"/>
                          <a:pt x="60650" y="2545"/>
                          <a:pt x="60650" y="2605"/>
                        </a:cubicBezTo>
                        <a:cubicBezTo>
                          <a:pt x="60650" y="2666"/>
                          <a:pt x="60701" y="2701"/>
                          <a:pt x="60751" y="2701"/>
                        </a:cubicBezTo>
                        <a:cubicBezTo>
                          <a:pt x="60790" y="2701"/>
                          <a:pt x="60828" y="2679"/>
                          <a:pt x="60839" y="2632"/>
                        </a:cubicBezTo>
                        <a:cubicBezTo>
                          <a:pt x="60863" y="2538"/>
                          <a:pt x="60927" y="2404"/>
                          <a:pt x="61031" y="2404"/>
                        </a:cubicBezTo>
                        <a:cubicBezTo>
                          <a:pt x="61048" y="2404"/>
                          <a:pt x="61065" y="2407"/>
                          <a:pt x="61084" y="2415"/>
                        </a:cubicBezTo>
                        <a:cubicBezTo>
                          <a:pt x="61219" y="2496"/>
                          <a:pt x="61328" y="2632"/>
                          <a:pt x="61355" y="2767"/>
                        </a:cubicBezTo>
                        <a:cubicBezTo>
                          <a:pt x="61368" y="2808"/>
                          <a:pt x="61409" y="2828"/>
                          <a:pt x="61450" y="2828"/>
                        </a:cubicBezTo>
                        <a:cubicBezTo>
                          <a:pt x="61490" y="2828"/>
                          <a:pt x="61531" y="2808"/>
                          <a:pt x="61545" y="2767"/>
                        </a:cubicBezTo>
                        <a:cubicBezTo>
                          <a:pt x="61572" y="2659"/>
                          <a:pt x="61599" y="2496"/>
                          <a:pt x="61735" y="2496"/>
                        </a:cubicBezTo>
                        <a:cubicBezTo>
                          <a:pt x="61843" y="2496"/>
                          <a:pt x="61870" y="2713"/>
                          <a:pt x="61897" y="2794"/>
                        </a:cubicBezTo>
                        <a:cubicBezTo>
                          <a:pt x="61897" y="2834"/>
                          <a:pt x="61912" y="2859"/>
                          <a:pt x="61941" y="2859"/>
                        </a:cubicBezTo>
                        <a:cubicBezTo>
                          <a:pt x="61952" y="2859"/>
                          <a:pt x="61964" y="2856"/>
                          <a:pt x="61979" y="2849"/>
                        </a:cubicBezTo>
                        <a:cubicBezTo>
                          <a:pt x="61979" y="2876"/>
                          <a:pt x="61999" y="2889"/>
                          <a:pt x="62023" y="2889"/>
                        </a:cubicBezTo>
                        <a:cubicBezTo>
                          <a:pt x="62047" y="2889"/>
                          <a:pt x="62074" y="2876"/>
                          <a:pt x="62087" y="2849"/>
                        </a:cubicBezTo>
                        <a:cubicBezTo>
                          <a:pt x="62141" y="2686"/>
                          <a:pt x="62141" y="2496"/>
                          <a:pt x="62196" y="2333"/>
                        </a:cubicBezTo>
                        <a:cubicBezTo>
                          <a:pt x="62223" y="2252"/>
                          <a:pt x="62250" y="2198"/>
                          <a:pt x="62277" y="2143"/>
                        </a:cubicBezTo>
                        <a:cubicBezTo>
                          <a:pt x="62304" y="2116"/>
                          <a:pt x="62338" y="2103"/>
                          <a:pt x="62369" y="2103"/>
                        </a:cubicBezTo>
                        <a:cubicBezTo>
                          <a:pt x="62399" y="2103"/>
                          <a:pt x="62426" y="2116"/>
                          <a:pt x="62440" y="2143"/>
                        </a:cubicBezTo>
                        <a:cubicBezTo>
                          <a:pt x="62575" y="2225"/>
                          <a:pt x="62630" y="2415"/>
                          <a:pt x="62657" y="2550"/>
                        </a:cubicBezTo>
                        <a:cubicBezTo>
                          <a:pt x="62684" y="2740"/>
                          <a:pt x="62684" y="2903"/>
                          <a:pt x="62657" y="3093"/>
                        </a:cubicBezTo>
                        <a:cubicBezTo>
                          <a:pt x="62657" y="3140"/>
                          <a:pt x="62703" y="3169"/>
                          <a:pt x="62746" y="3169"/>
                        </a:cubicBezTo>
                        <a:cubicBezTo>
                          <a:pt x="62778" y="3169"/>
                          <a:pt x="62808" y="3154"/>
                          <a:pt x="62820" y="3120"/>
                        </a:cubicBezTo>
                        <a:cubicBezTo>
                          <a:pt x="62820" y="3066"/>
                          <a:pt x="62820" y="3039"/>
                          <a:pt x="62820" y="3011"/>
                        </a:cubicBezTo>
                        <a:cubicBezTo>
                          <a:pt x="62847" y="2957"/>
                          <a:pt x="62874" y="2903"/>
                          <a:pt x="62901" y="2849"/>
                        </a:cubicBezTo>
                        <a:cubicBezTo>
                          <a:pt x="62921" y="2808"/>
                          <a:pt x="62971" y="2738"/>
                          <a:pt x="63018" y="2738"/>
                        </a:cubicBezTo>
                        <a:cubicBezTo>
                          <a:pt x="63034" y="2738"/>
                          <a:pt x="63050" y="2746"/>
                          <a:pt x="63064" y="2767"/>
                        </a:cubicBezTo>
                        <a:cubicBezTo>
                          <a:pt x="63145" y="2903"/>
                          <a:pt x="63145" y="3066"/>
                          <a:pt x="63064" y="3201"/>
                        </a:cubicBezTo>
                        <a:cubicBezTo>
                          <a:pt x="63025" y="3240"/>
                          <a:pt x="63068" y="3278"/>
                          <a:pt x="63106" y="3278"/>
                        </a:cubicBezTo>
                        <a:cubicBezTo>
                          <a:pt x="63122" y="3278"/>
                          <a:pt x="63137" y="3271"/>
                          <a:pt x="63145" y="3256"/>
                        </a:cubicBezTo>
                        <a:cubicBezTo>
                          <a:pt x="63199" y="3201"/>
                          <a:pt x="63226" y="3147"/>
                          <a:pt x="63254" y="3066"/>
                        </a:cubicBezTo>
                        <a:cubicBezTo>
                          <a:pt x="63281" y="3066"/>
                          <a:pt x="63335" y="3066"/>
                          <a:pt x="63335" y="3011"/>
                        </a:cubicBezTo>
                        <a:cubicBezTo>
                          <a:pt x="63416" y="2822"/>
                          <a:pt x="63281" y="2550"/>
                          <a:pt x="63443" y="2388"/>
                        </a:cubicBezTo>
                        <a:cubicBezTo>
                          <a:pt x="63466" y="2365"/>
                          <a:pt x="63489" y="2356"/>
                          <a:pt x="63512" y="2356"/>
                        </a:cubicBezTo>
                        <a:cubicBezTo>
                          <a:pt x="63543" y="2356"/>
                          <a:pt x="63575" y="2372"/>
                          <a:pt x="63606" y="2388"/>
                        </a:cubicBezTo>
                        <a:cubicBezTo>
                          <a:pt x="63687" y="2469"/>
                          <a:pt x="63742" y="2523"/>
                          <a:pt x="63823" y="2577"/>
                        </a:cubicBezTo>
                        <a:cubicBezTo>
                          <a:pt x="63837" y="2584"/>
                          <a:pt x="63852" y="2588"/>
                          <a:pt x="63867" y="2588"/>
                        </a:cubicBezTo>
                        <a:cubicBezTo>
                          <a:pt x="63913" y="2588"/>
                          <a:pt x="63959" y="2557"/>
                          <a:pt x="63959" y="2496"/>
                        </a:cubicBezTo>
                        <a:cubicBezTo>
                          <a:pt x="63932" y="2225"/>
                          <a:pt x="63959" y="1954"/>
                          <a:pt x="64067" y="1709"/>
                        </a:cubicBezTo>
                        <a:cubicBezTo>
                          <a:pt x="64067" y="1709"/>
                          <a:pt x="64094" y="1655"/>
                          <a:pt x="64094" y="1655"/>
                        </a:cubicBezTo>
                        <a:cubicBezTo>
                          <a:pt x="64094" y="1655"/>
                          <a:pt x="64121" y="1682"/>
                          <a:pt x="64121" y="1682"/>
                        </a:cubicBezTo>
                        <a:cubicBezTo>
                          <a:pt x="64149" y="1737"/>
                          <a:pt x="64176" y="1791"/>
                          <a:pt x="64203" y="1872"/>
                        </a:cubicBezTo>
                        <a:cubicBezTo>
                          <a:pt x="64230" y="1954"/>
                          <a:pt x="64257" y="2062"/>
                          <a:pt x="64284" y="2171"/>
                        </a:cubicBezTo>
                        <a:lnTo>
                          <a:pt x="64284" y="2225"/>
                        </a:lnTo>
                        <a:cubicBezTo>
                          <a:pt x="64284" y="2225"/>
                          <a:pt x="64284" y="2252"/>
                          <a:pt x="64284" y="2252"/>
                        </a:cubicBezTo>
                        <a:cubicBezTo>
                          <a:pt x="64284" y="2252"/>
                          <a:pt x="64284" y="2279"/>
                          <a:pt x="64284" y="2279"/>
                        </a:cubicBezTo>
                        <a:cubicBezTo>
                          <a:pt x="64284" y="2327"/>
                          <a:pt x="64321" y="2348"/>
                          <a:pt x="64362" y="2348"/>
                        </a:cubicBezTo>
                        <a:cubicBezTo>
                          <a:pt x="64414" y="2348"/>
                          <a:pt x="64474" y="2313"/>
                          <a:pt x="64474" y="2252"/>
                        </a:cubicBezTo>
                        <a:cubicBezTo>
                          <a:pt x="64474" y="2225"/>
                          <a:pt x="64474" y="2198"/>
                          <a:pt x="64474" y="2143"/>
                        </a:cubicBezTo>
                        <a:cubicBezTo>
                          <a:pt x="64447" y="2008"/>
                          <a:pt x="64474" y="1845"/>
                          <a:pt x="64528" y="1709"/>
                        </a:cubicBezTo>
                        <a:cubicBezTo>
                          <a:pt x="64555" y="1628"/>
                          <a:pt x="64610" y="1547"/>
                          <a:pt x="64664" y="1465"/>
                        </a:cubicBezTo>
                        <a:cubicBezTo>
                          <a:pt x="64691" y="1411"/>
                          <a:pt x="64745" y="1303"/>
                          <a:pt x="64827" y="1276"/>
                        </a:cubicBezTo>
                        <a:cubicBezTo>
                          <a:pt x="64908" y="1276"/>
                          <a:pt x="64962" y="1384"/>
                          <a:pt x="64989" y="1438"/>
                        </a:cubicBezTo>
                        <a:cubicBezTo>
                          <a:pt x="65017" y="1520"/>
                          <a:pt x="65044" y="1601"/>
                          <a:pt x="65071" y="1682"/>
                        </a:cubicBezTo>
                        <a:cubicBezTo>
                          <a:pt x="65071" y="1872"/>
                          <a:pt x="65071" y="2035"/>
                          <a:pt x="65071" y="2225"/>
                        </a:cubicBezTo>
                        <a:cubicBezTo>
                          <a:pt x="65071" y="2291"/>
                          <a:pt x="65121" y="2326"/>
                          <a:pt x="65172" y="2326"/>
                        </a:cubicBezTo>
                        <a:cubicBezTo>
                          <a:pt x="65205" y="2326"/>
                          <a:pt x="65239" y="2311"/>
                          <a:pt x="65261" y="2279"/>
                        </a:cubicBezTo>
                        <a:cubicBezTo>
                          <a:pt x="65369" y="2116"/>
                          <a:pt x="65505" y="1926"/>
                          <a:pt x="65722" y="1926"/>
                        </a:cubicBezTo>
                        <a:cubicBezTo>
                          <a:pt x="65803" y="1954"/>
                          <a:pt x="65885" y="2008"/>
                          <a:pt x="65939" y="2062"/>
                        </a:cubicBezTo>
                        <a:cubicBezTo>
                          <a:pt x="65966" y="2116"/>
                          <a:pt x="65993" y="2171"/>
                          <a:pt x="65993" y="2225"/>
                        </a:cubicBezTo>
                        <a:cubicBezTo>
                          <a:pt x="65993" y="2225"/>
                          <a:pt x="65993" y="2252"/>
                          <a:pt x="65993" y="2279"/>
                        </a:cubicBezTo>
                        <a:lnTo>
                          <a:pt x="65993" y="2306"/>
                        </a:lnTo>
                        <a:cubicBezTo>
                          <a:pt x="65939" y="2360"/>
                          <a:pt x="65966" y="2469"/>
                          <a:pt x="66020" y="2496"/>
                        </a:cubicBezTo>
                        <a:cubicBezTo>
                          <a:pt x="66032" y="2499"/>
                          <a:pt x="66043" y="2500"/>
                          <a:pt x="66053" y="2500"/>
                        </a:cubicBezTo>
                        <a:cubicBezTo>
                          <a:pt x="66140" y="2500"/>
                          <a:pt x="66186" y="2406"/>
                          <a:pt x="66210" y="2333"/>
                        </a:cubicBezTo>
                        <a:cubicBezTo>
                          <a:pt x="66210" y="2279"/>
                          <a:pt x="66210" y="2225"/>
                          <a:pt x="66210" y="2171"/>
                        </a:cubicBezTo>
                        <a:cubicBezTo>
                          <a:pt x="66260" y="2070"/>
                          <a:pt x="66334" y="1923"/>
                          <a:pt x="66409" y="1923"/>
                        </a:cubicBezTo>
                        <a:cubicBezTo>
                          <a:pt x="66415" y="1923"/>
                          <a:pt x="66421" y="1924"/>
                          <a:pt x="66427" y="1926"/>
                        </a:cubicBezTo>
                        <a:cubicBezTo>
                          <a:pt x="66508" y="1981"/>
                          <a:pt x="66508" y="2062"/>
                          <a:pt x="66508" y="2116"/>
                        </a:cubicBezTo>
                        <a:lnTo>
                          <a:pt x="66617" y="2388"/>
                        </a:lnTo>
                        <a:cubicBezTo>
                          <a:pt x="66634" y="2421"/>
                          <a:pt x="66671" y="2444"/>
                          <a:pt x="66710" y="2444"/>
                        </a:cubicBezTo>
                        <a:cubicBezTo>
                          <a:pt x="66734" y="2444"/>
                          <a:pt x="66759" y="2435"/>
                          <a:pt x="66780" y="2415"/>
                        </a:cubicBezTo>
                        <a:cubicBezTo>
                          <a:pt x="66861" y="2333"/>
                          <a:pt x="66915" y="2252"/>
                          <a:pt x="66942" y="2143"/>
                        </a:cubicBezTo>
                        <a:cubicBezTo>
                          <a:pt x="66997" y="2035"/>
                          <a:pt x="67051" y="1926"/>
                          <a:pt x="67132" y="1899"/>
                        </a:cubicBezTo>
                        <a:cubicBezTo>
                          <a:pt x="67153" y="1889"/>
                          <a:pt x="67173" y="1885"/>
                          <a:pt x="67193" y="1885"/>
                        </a:cubicBezTo>
                        <a:cubicBezTo>
                          <a:pt x="67279" y="1885"/>
                          <a:pt x="67359" y="1969"/>
                          <a:pt x="67403" y="2035"/>
                        </a:cubicBezTo>
                        <a:cubicBezTo>
                          <a:pt x="67485" y="2116"/>
                          <a:pt x="67539" y="2225"/>
                          <a:pt x="67512" y="2333"/>
                        </a:cubicBezTo>
                        <a:cubicBezTo>
                          <a:pt x="67493" y="2391"/>
                          <a:pt x="67541" y="2448"/>
                          <a:pt x="67600" y="2448"/>
                        </a:cubicBezTo>
                        <a:cubicBezTo>
                          <a:pt x="67625" y="2448"/>
                          <a:pt x="67651" y="2439"/>
                          <a:pt x="67675" y="2415"/>
                        </a:cubicBezTo>
                        <a:cubicBezTo>
                          <a:pt x="67756" y="2333"/>
                          <a:pt x="67837" y="2225"/>
                          <a:pt x="67946" y="2143"/>
                        </a:cubicBezTo>
                        <a:cubicBezTo>
                          <a:pt x="67994" y="2095"/>
                          <a:pt x="68107" y="2004"/>
                          <a:pt x="68208" y="2004"/>
                        </a:cubicBezTo>
                        <a:cubicBezTo>
                          <a:pt x="68221" y="2004"/>
                          <a:pt x="68233" y="2005"/>
                          <a:pt x="68244" y="2008"/>
                        </a:cubicBezTo>
                        <a:cubicBezTo>
                          <a:pt x="68299" y="2035"/>
                          <a:pt x="68353" y="2062"/>
                          <a:pt x="68380" y="2143"/>
                        </a:cubicBezTo>
                        <a:cubicBezTo>
                          <a:pt x="68380" y="2225"/>
                          <a:pt x="68353" y="2306"/>
                          <a:pt x="68353" y="2388"/>
                        </a:cubicBezTo>
                        <a:cubicBezTo>
                          <a:pt x="68353" y="2427"/>
                          <a:pt x="68382" y="2452"/>
                          <a:pt x="68408" y="2452"/>
                        </a:cubicBezTo>
                        <a:cubicBezTo>
                          <a:pt x="68418" y="2452"/>
                          <a:pt x="68427" y="2449"/>
                          <a:pt x="68434" y="2442"/>
                        </a:cubicBezTo>
                        <a:cubicBezTo>
                          <a:pt x="68461" y="2523"/>
                          <a:pt x="68461" y="2605"/>
                          <a:pt x="68488" y="2659"/>
                        </a:cubicBezTo>
                        <a:cubicBezTo>
                          <a:pt x="68501" y="2709"/>
                          <a:pt x="68537" y="2730"/>
                          <a:pt x="68572" y="2730"/>
                        </a:cubicBezTo>
                        <a:cubicBezTo>
                          <a:pt x="68612" y="2730"/>
                          <a:pt x="68651" y="2702"/>
                          <a:pt x="68651" y="2659"/>
                        </a:cubicBezTo>
                        <a:cubicBezTo>
                          <a:pt x="68651" y="2550"/>
                          <a:pt x="68651" y="2469"/>
                          <a:pt x="68624" y="2388"/>
                        </a:cubicBezTo>
                        <a:cubicBezTo>
                          <a:pt x="68624" y="2306"/>
                          <a:pt x="68597" y="2225"/>
                          <a:pt x="68570" y="2143"/>
                        </a:cubicBezTo>
                        <a:cubicBezTo>
                          <a:pt x="68570" y="2116"/>
                          <a:pt x="68543" y="2089"/>
                          <a:pt x="68543" y="2062"/>
                        </a:cubicBezTo>
                        <a:lnTo>
                          <a:pt x="68570" y="1954"/>
                        </a:lnTo>
                        <a:cubicBezTo>
                          <a:pt x="68570" y="1872"/>
                          <a:pt x="68597" y="1791"/>
                          <a:pt x="68597" y="1709"/>
                        </a:cubicBezTo>
                        <a:cubicBezTo>
                          <a:pt x="68624" y="1655"/>
                          <a:pt x="68651" y="1601"/>
                          <a:pt x="68678" y="1574"/>
                        </a:cubicBezTo>
                        <a:cubicBezTo>
                          <a:pt x="68700" y="1545"/>
                          <a:pt x="68725" y="1533"/>
                          <a:pt x="68752" y="1533"/>
                        </a:cubicBezTo>
                        <a:cubicBezTo>
                          <a:pt x="68826" y="1533"/>
                          <a:pt x="68910" y="1623"/>
                          <a:pt x="68950" y="1682"/>
                        </a:cubicBezTo>
                        <a:cubicBezTo>
                          <a:pt x="69031" y="1791"/>
                          <a:pt x="69112" y="1926"/>
                          <a:pt x="69139" y="2089"/>
                        </a:cubicBezTo>
                        <a:cubicBezTo>
                          <a:pt x="69152" y="2127"/>
                          <a:pt x="69188" y="2147"/>
                          <a:pt x="69223" y="2147"/>
                        </a:cubicBezTo>
                        <a:cubicBezTo>
                          <a:pt x="69263" y="2147"/>
                          <a:pt x="69302" y="2120"/>
                          <a:pt x="69302" y="2062"/>
                        </a:cubicBezTo>
                        <a:cubicBezTo>
                          <a:pt x="69302" y="1926"/>
                          <a:pt x="69302" y="1818"/>
                          <a:pt x="69302" y="1682"/>
                        </a:cubicBezTo>
                        <a:cubicBezTo>
                          <a:pt x="69329" y="1628"/>
                          <a:pt x="69329" y="1574"/>
                          <a:pt x="69356" y="1520"/>
                        </a:cubicBezTo>
                        <a:cubicBezTo>
                          <a:pt x="69356" y="1520"/>
                          <a:pt x="69411" y="1384"/>
                          <a:pt x="69438" y="1384"/>
                        </a:cubicBezTo>
                        <a:cubicBezTo>
                          <a:pt x="69465" y="1384"/>
                          <a:pt x="69519" y="1520"/>
                          <a:pt x="69519" y="1547"/>
                        </a:cubicBezTo>
                        <a:cubicBezTo>
                          <a:pt x="69573" y="1601"/>
                          <a:pt x="69601" y="1655"/>
                          <a:pt x="69601" y="1709"/>
                        </a:cubicBezTo>
                        <a:cubicBezTo>
                          <a:pt x="69655" y="1845"/>
                          <a:pt x="69709" y="1981"/>
                          <a:pt x="69736" y="2116"/>
                        </a:cubicBezTo>
                        <a:cubicBezTo>
                          <a:pt x="69752" y="2164"/>
                          <a:pt x="69795" y="2193"/>
                          <a:pt x="69834" y="2193"/>
                        </a:cubicBezTo>
                        <a:cubicBezTo>
                          <a:pt x="69862" y="2193"/>
                          <a:pt x="69888" y="2178"/>
                          <a:pt x="69899" y="2143"/>
                        </a:cubicBezTo>
                        <a:cubicBezTo>
                          <a:pt x="70062" y="1818"/>
                          <a:pt x="70387" y="1601"/>
                          <a:pt x="70740" y="1601"/>
                        </a:cubicBezTo>
                        <a:cubicBezTo>
                          <a:pt x="70875" y="1628"/>
                          <a:pt x="71011" y="1709"/>
                          <a:pt x="71065" y="1845"/>
                        </a:cubicBezTo>
                        <a:cubicBezTo>
                          <a:pt x="71092" y="1899"/>
                          <a:pt x="71092" y="1954"/>
                          <a:pt x="71092" y="2008"/>
                        </a:cubicBezTo>
                        <a:cubicBezTo>
                          <a:pt x="71065" y="2035"/>
                          <a:pt x="71065" y="2062"/>
                          <a:pt x="71092" y="2089"/>
                        </a:cubicBezTo>
                        <a:cubicBezTo>
                          <a:pt x="71092" y="2143"/>
                          <a:pt x="71038" y="2198"/>
                          <a:pt x="71011" y="2225"/>
                        </a:cubicBezTo>
                        <a:cubicBezTo>
                          <a:pt x="70926" y="2289"/>
                          <a:pt x="70991" y="2386"/>
                          <a:pt x="71075" y="2386"/>
                        </a:cubicBezTo>
                        <a:cubicBezTo>
                          <a:pt x="71098" y="2386"/>
                          <a:pt x="71123" y="2378"/>
                          <a:pt x="71147" y="2360"/>
                        </a:cubicBezTo>
                        <a:cubicBezTo>
                          <a:pt x="71201" y="2306"/>
                          <a:pt x="71255" y="2225"/>
                          <a:pt x="71282" y="2143"/>
                        </a:cubicBezTo>
                        <a:cubicBezTo>
                          <a:pt x="71336" y="2116"/>
                          <a:pt x="71391" y="2062"/>
                          <a:pt x="71418" y="2008"/>
                        </a:cubicBezTo>
                        <a:cubicBezTo>
                          <a:pt x="71445" y="1926"/>
                          <a:pt x="71472" y="1845"/>
                          <a:pt x="71445" y="1764"/>
                        </a:cubicBezTo>
                        <a:cubicBezTo>
                          <a:pt x="71445" y="1655"/>
                          <a:pt x="71472" y="1547"/>
                          <a:pt x="71499" y="1465"/>
                        </a:cubicBezTo>
                        <a:cubicBezTo>
                          <a:pt x="71526" y="1384"/>
                          <a:pt x="71581" y="1303"/>
                          <a:pt x="71662" y="1276"/>
                        </a:cubicBezTo>
                        <a:cubicBezTo>
                          <a:pt x="71716" y="1276"/>
                          <a:pt x="71798" y="1303"/>
                          <a:pt x="71852" y="1330"/>
                        </a:cubicBezTo>
                        <a:cubicBezTo>
                          <a:pt x="71987" y="1465"/>
                          <a:pt x="72042" y="1628"/>
                          <a:pt x="72042" y="1791"/>
                        </a:cubicBezTo>
                        <a:cubicBezTo>
                          <a:pt x="72054" y="1841"/>
                          <a:pt x="72096" y="1862"/>
                          <a:pt x="72137" y="1862"/>
                        </a:cubicBezTo>
                        <a:cubicBezTo>
                          <a:pt x="72185" y="1862"/>
                          <a:pt x="72232" y="1834"/>
                          <a:pt x="72232" y="1791"/>
                        </a:cubicBezTo>
                        <a:cubicBezTo>
                          <a:pt x="72259" y="1520"/>
                          <a:pt x="72313" y="1248"/>
                          <a:pt x="72394" y="977"/>
                        </a:cubicBezTo>
                        <a:cubicBezTo>
                          <a:pt x="72440" y="840"/>
                          <a:pt x="72583" y="567"/>
                          <a:pt x="72756" y="567"/>
                        </a:cubicBezTo>
                        <a:cubicBezTo>
                          <a:pt x="72788" y="567"/>
                          <a:pt x="72822" y="576"/>
                          <a:pt x="72855" y="597"/>
                        </a:cubicBezTo>
                        <a:cubicBezTo>
                          <a:pt x="73099" y="733"/>
                          <a:pt x="73072" y="977"/>
                          <a:pt x="73072" y="1167"/>
                        </a:cubicBezTo>
                        <a:cubicBezTo>
                          <a:pt x="73045" y="1438"/>
                          <a:pt x="72937" y="1682"/>
                          <a:pt x="72774" y="1899"/>
                        </a:cubicBezTo>
                        <a:cubicBezTo>
                          <a:pt x="72733" y="1960"/>
                          <a:pt x="72799" y="2037"/>
                          <a:pt x="72858" y="2037"/>
                        </a:cubicBezTo>
                        <a:cubicBezTo>
                          <a:pt x="72877" y="2037"/>
                          <a:pt x="72896" y="2028"/>
                          <a:pt x="72910" y="2008"/>
                        </a:cubicBezTo>
                        <a:cubicBezTo>
                          <a:pt x="73018" y="1899"/>
                          <a:pt x="73099" y="1791"/>
                          <a:pt x="73154" y="1655"/>
                        </a:cubicBezTo>
                        <a:cubicBezTo>
                          <a:pt x="73208" y="1574"/>
                          <a:pt x="73289" y="1520"/>
                          <a:pt x="73398" y="1465"/>
                        </a:cubicBezTo>
                        <a:cubicBezTo>
                          <a:pt x="73439" y="1424"/>
                          <a:pt x="73513" y="1366"/>
                          <a:pt x="73594" y="1366"/>
                        </a:cubicBezTo>
                        <a:cubicBezTo>
                          <a:pt x="73619" y="1366"/>
                          <a:pt x="73644" y="1371"/>
                          <a:pt x="73669" y="1384"/>
                        </a:cubicBezTo>
                        <a:cubicBezTo>
                          <a:pt x="73750" y="1438"/>
                          <a:pt x="73778" y="1520"/>
                          <a:pt x="73805" y="1601"/>
                        </a:cubicBezTo>
                        <a:cubicBezTo>
                          <a:pt x="73832" y="1709"/>
                          <a:pt x="73832" y="1818"/>
                          <a:pt x="73859" y="1926"/>
                        </a:cubicBezTo>
                        <a:cubicBezTo>
                          <a:pt x="73871" y="1974"/>
                          <a:pt x="73909" y="1996"/>
                          <a:pt x="73948" y="1996"/>
                        </a:cubicBezTo>
                        <a:cubicBezTo>
                          <a:pt x="73997" y="1996"/>
                          <a:pt x="74049" y="1960"/>
                          <a:pt x="74049" y="1899"/>
                        </a:cubicBezTo>
                        <a:cubicBezTo>
                          <a:pt x="74049" y="1737"/>
                          <a:pt x="74103" y="1601"/>
                          <a:pt x="74212" y="1465"/>
                        </a:cubicBezTo>
                        <a:cubicBezTo>
                          <a:pt x="74293" y="1330"/>
                          <a:pt x="74401" y="1248"/>
                          <a:pt x="74537" y="1194"/>
                        </a:cubicBezTo>
                        <a:cubicBezTo>
                          <a:pt x="74560" y="1190"/>
                          <a:pt x="74583" y="1187"/>
                          <a:pt x="74607" y="1187"/>
                        </a:cubicBezTo>
                        <a:cubicBezTo>
                          <a:pt x="74725" y="1187"/>
                          <a:pt x="74849" y="1244"/>
                          <a:pt x="74917" y="1357"/>
                        </a:cubicBezTo>
                        <a:cubicBezTo>
                          <a:pt x="74998" y="1492"/>
                          <a:pt x="75080" y="1628"/>
                          <a:pt x="75107" y="1791"/>
                        </a:cubicBezTo>
                        <a:cubicBezTo>
                          <a:pt x="75121" y="1849"/>
                          <a:pt x="75159" y="1876"/>
                          <a:pt x="75199" y="1876"/>
                        </a:cubicBezTo>
                        <a:cubicBezTo>
                          <a:pt x="75234" y="1876"/>
                          <a:pt x="75271" y="1856"/>
                          <a:pt x="75297" y="1818"/>
                        </a:cubicBezTo>
                        <a:cubicBezTo>
                          <a:pt x="75419" y="1646"/>
                          <a:pt x="75586" y="1431"/>
                          <a:pt x="75817" y="1431"/>
                        </a:cubicBezTo>
                        <a:cubicBezTo>
                          <a:pt x="75842" y="1431"/>
                          <a:pt x="75867" y="1433"/>
                          <a:pt x="75893" y="1438"/>
                        </a:cubicBezTo>
                        <a:cubicBezTo>
                          <a:pt x="76137" y="1492"/>
                          <a:pt x="76056" y="1791"/>
                          <a:pt x="75947" y="1954"/>
                        </a:cubicBezTo>
                        <a:cubicBezTo>
                          <a:pt x="75908" y="2013"/>
                          <a:pt x="75970" y="2102"/>
                          <a:pt x="76039" y="2102"/>
                        </a:cubicBezTo>
                        <a:cubicBezTo>
                          <a:pt x="76063" y="2102"/>
                          <a:pt x="76089" y="2091"/>
                          <a:pt x="76110" y="2062"/>
                        </a:cubicBezTo>
                        <a:cubicBezTo>
                          <a:pt x="76192" y="1981"/>
                          <a:pt x="76246" y="1872"/>
                          <a:pt x="76246" y="1737"/>
                        </a:cubicBezTo>
                        <a:cubicBezTo>
                          <a:pt x="76327" y="1737"/>
                          <a:pt x="76381" y="1709"/>
                          <a:pt x="76409" y="1655"/>
                        </a:cubicBezTo>
                        <a:cubicBezTo>
                          <a:pt x="76463" y="1574"/>
                          <a:pt x="76409" y="1465"/>
                          <a:pt x="76300" y="1465"/>
                        </a:cubicBezTo>
                        <a:lnTo>
                          <a:pt x="76273" y="1465"/>
                        </a:lnTo>
                        <a:cubicBezTo>
                          <a:pt x="76246" y="1384"/>
                          <a:pt x="76246" y="1330"/>
                          <a:pt x="76246" y="1248"/>
                        </a:cubicBezTo>
                        <a:cubicBezTo>
                          <a:pt x="76246" y="1140"/>
                          <a:pt x="76300" y="950"/>
                          <a:pt x="76409" y="896"/>
                        </a:cubicBezTo>
                        <a:cubicBezTo>
                          <a:pt x="76420" y="892"/>
                          <a:pt x="76430" y="890"/>
                          <a:pt x="76439" y="890"/>
                        </a:cubicBezTo>
                        <a:cubicBezTo>
                          <a:pt x="76497" y="890"/>
                          <a:pt x="76517" y="957"/>
                          <a:pt x="76517" y="1004"/>
                        </a:cubicBezTo>
                        <a:cubicBezTo>
                          <a:pt x="76544" y="1031"/>
                          <a:pt x="76598" y="1140"/>
                          <a:pt x="76626" y="1221"/>
                        </a:cubicBezTo>
                        <a:cubicBezTo>
                          <a:pt x="76707" y="1357"/>
                          <a:pt x="76734" y="1520"/>
                          <a:pt x="76761" y="1655"/>
                        </a:cubicBezTo>
                        <a:cubicBezTo>
                          <a:pt x="76773" y="1703"/>
                          <a:pt x="76816" y="1724"/>
                          <a:pt x="76861" y="1724"/>
                        </a:cubicBezTo>
                        <a:cubicBezTo>
                          <a:pt x="76918" y="1724"/>
                          <a:pt x="76978" y="1689"/>
                          <a:pt x="76978" y="1628"/>
                        </a:cubicBezTo>
                        <a:cubicBezTo>
                          <a:pt x="76897" y="1303"/>
                          <a:pt x="76924" y="950"/>
                          <a:pt x="77087" y="625"/>
                        </a:cubicBezTo>
                        <a:cubicBezTo>
                          <a:pt x="77087" y="597"/>
                          <a:pt x="77114" y="570"/>
                          <a:pt x="77141" y="543"/>
                        </a:cubicBezTo>
                        <a:cubicBezTo>
                          <a:pt x="77168" y="543"/>
                          <a:pt x="77222" y="570"/>
                          <a:pt x="77249" y="597"/>
                        </a:cubicBezTo>
                        <a:cubicBezTo>
                          <a:pt x="77304" y="679"/>
                          <a:pt x="77358" y="760"/>
                          <a:pt x="77385" y="842"/>
                        </a:cubicBezTo>
                        <a:cubicBezTo>
                          <a:pt x="77494" y="1004"/>
                          <a:pt x="77548" y="1194"/>
                          <a:pt x="77548" y="1384"/>
                        </a:cubicBezTo>
                        <a:cubicBezTo>
                          <a:pt x="77548" y="1441"/>
                          <a:pt x="77608" y="1476"/>
                          <a:pt x="77665" y="1476"/>
                        </a:cubicBezTo>
                        <a:cubicBezTo>
                          <a:pt x="77716" y="1476"/>
                          <a:pt x="77765" y="1448"/>
                          <a:pt x="77765" y="1384"/>
                        </a:cubicBezTo>
                        <a:cubicBezTo>
                          <a:pt x="77765" y="1221"/>
                          <a:pt x="77792" y="1086"/>
                          <a:pt x="77873" y="977"/>
                        </a:cubicBezTo>
                        <a:cubicBezTo>
                          <a:pt x="77900" y="923"/>
                          <a:pt x="77955" y="842"/>
                          <a:pt x="78009" y="842"/>
                        </a:cubicBezTo>
                        <a:cubicBezTo>
                          <a:pt x="78063" y="869"/>
                          <a:pt x="78063" y="977"/>
                          <a:pt x="78090" y="1004"/>
                        </a:cubicBezTo>
                        <a:cubicBezTo>
                          <a:pt x="78117" y="1140"/>
                          <a:pt x="78117" y="1276"/>
                          <a:pt x="78090" y="1411"/>
                        </a:cubicBezTo>
                        <a:cubicBezTo>
                          <a:pt x="78063" y="1547"/>
                          <a:pt x="78009" y="1682"/>
                          <a:pt x="77982" y="1818"/>
                        </a:cubicBezTo>
                        <a:cubicBezTo>
                          <a:pt x="77982" y="1862"/>
                          <a:pt x="78018" y="1907"/>
                          <a:pt x="78046" y="1907"/>
                        </a:cubicBezTo>
                        <a:cubicBezTo>
                          <a:pt x="78052" y="1907"/>
                          <a:pt x="78058" y="1904"/>
                          <a:pt x="78063" y="1899"/>
                        </a:cubicBezTo>
                        <a:cubicBezTo>
                          <a:pt x="78172" y="1818"/>
                          <a:pt x="78226" y="1737"/>
                          <a:pt x="78253" y="1628"/>
                        </a:cubicBezTo>
                        <a:lnTo>
                          <a:pt x="78280" y="1601"/>
                        </a:lnTo>
                        <a:cubicBezTo>
                          <a:pt x="78334" y="1492"/>
                          <a:pt x="78416" y="1411"/>
                          <a:pt x="78497" y="1303"/>
                        </a:cubicBezTo>
                        <a:cubicBezTo>
                          <a:pt x="78551" y="1276"/>
                          <a:pt x="78579" y="1248"/>
                          <a:pt x="78633" y="1221"/>
                        </a:cubicBezTo>
                        <a:lnTo>
                          <a:pt x="78687" y="1167"/>
                        </a:lnTo>
                        <a:lnTo>
                          <a:pt x="78741" y="1140"/>
                        </a:lnTo>
                        <a:lnTo>
                          <a:pt x="78768" y="1140"/>
                        </a:lnTo>
                        <a:cubicBezTo>
                          <a:pt x="78795" y="1194"/>
                          <a:pt x="78823" y="1248"/>
                          <a:pt x="78850" y="1303"/>
                        </a:cubicBezTo>
                        <a:cubicBezTo>
                          <a:pt x="78877" y="1357"/>
                          <a:pt x="78904" y="1411"/>
                          <a:pt x="78931" y="1465"/>
                        </a:cubicBezTo>
                        <a:cubicBezTo>
                          <a:pt x="78931" y="1547"/>
                          <a:pt x="78958" y="1628"/>
                          <a:pt x="78958" y="1682"/>
                        </a:cubicBezTo>
                        <a:cubicBezTo>
                          <a:pt x="78958" y="1764"/>
                          <a:pt x="78958" y="1818"/>
                          <a:pt x="78985" y="1899"/>
                        </a:cubicBezTo>
                        <a:cubicBezTo>
                          <a:pt x="78985" y="1947"/>
                          <a:pt x="79022" y="1968"/>
                          <a:pt x="79063" y="1968"/>
                        </a:cubicBezTo>
                        <a:cubicBezTo>
                          <a:pt x="79115" y="1968"/>
                          <a:pt x="79175" y="1933"/>
                          <a:pt x="79175" y="1872"/>
                        </a:cubicBezTo>
                        <a:lnTo>
                          <a:pt x="79175" y="1709"/>
                        </a:lnTo>
                        <a:cubicBezTo>
                          <a:pt x="79175" y="1438"/>
                          <a:pt x="79311" y="1194"/>
                          <a:pt x="79555" y="1031"/>
                        </a:cubicBezTo>
                        <a:cubicBezTo>
                          <a:pt x="79609" y="977"/>
                          <a:pt x="79691" y="950"/>
                          <a:pt x="79772" y="950"/>
                        </a:cubicBezTo>
                        <a:cubicBezTo>
                          <a:pt x="79787" y="945"/>
                          <a:pt x="79802" y="943"/>
                          <a:pt x="79817" y="943"/>
                        </a:cubicBezTo>
                        <a:cubicBezTo>
                          <a:pt x="79882" y="943"/>
                          <a:pt x="79945" y="987"/>
                          <a:pt x="79989" y="1031"/>
                        </a:cubicBezTo>
                        <a:cubicBezTo>
                          <a:pt x="80097" y="1194"/>
                          <a:pt x="80179" y="1357"/>
                          <a:pt x="80152" y="1547"/>
                        </a:cubicBezTo>
                        <a:cubicBezTo>
                          <a:pt x="80152" y="1621"/>
                          <a:pt x="80209" y="1663"/>
                          <a:pt x="80265" y="1663"/>
                        </a:cubicBezTo>
                        <a:cubicBezTo>
                          <a:pt x="80311" y="1663"/>
                          <a:pt x="80356" y="1635"/>
                          <a:pt x="80369" y="1574"/>
                        </a:cubicBezTo>
                        <a:cubicBezTo>
                          <a:pt x="80396" y="1411"/>
                          <a:pt x="80477" y="1276"/>
                          <a:pt x="80586" y="1140"/>
                        </a:cubicBezTo>
                        <a:cubicBezTo>
                          <a:pt x="80640" y="1086"/>
                          <a:pt x="80721" y="1059"/>
                          <a:pt x="80776" y="1004"/>
                        </a:cubicBezTo>
                        <a:cubicBezTo>
                          <a:pt x="80794" y="1004"/>
                          <a:pt x="80824" y="992"/>
                          <a:pt x="80850" y="992"/>
                        </a:cubicBezTo>
                        <a:cubicBezTo>
                          <a:pt x="80863" y="992"/>
                          <a:pt x="80875" y="995"/>
                          <a:pt x="80884" y="1004"/>
                        </a:cubicBezTo>
                        <a:cubicBezTo>
                          <a:pt x="80911" y="1004"/>
                          <a:pt x="80911" y="1059"/>
                          <a:pt x="80938" y="1086"/>
                        </a:cubicBezTo>
                        <a:cubicBezTo>
                          <a:pt x="80965" y="1248"/>
                          <a:pt x="80965" y="1438"/>
                          <a:pt x="80938" y="1601"/>
                        </a:cubicBezTo>
                        <a:cubicBezTo>
                          <a:pt x="80911" y="1682"/>
                          <a:pt x="80884" y="1764"/>
                          <a:pt x="80830" y="1845"/>
                        </a:cubicBezTo>
                        <a:cubicBezTo>
                          <a:pt x="80803" y="1926"/>
                          <a:pt x="80748" y="2035"/>
                          <a:pt x="80721" y="2116"/>
                        </a:cubicBezTo>
                        <a:cubicBezTo>
                          <a:pt x="80699" y="2161"/>
                          <a:pt x="80749" y="2205"/>
                          <a:pt x="80798" y="2205"/>
                        </a:cubicBezTo>
                        <a:cubicBezTo>
                          <a:pt x="80809" y="2205"/>
                          <a:pt x="80820" y="2203"/>
                          <a:pt x="80830" y="2198"/>
                        </a:cubicBezTo>
                        <a:cubicBezTo>
                          <a:pt x="80938" y="2143"/>
                          <a:pt x="81020" y="2035"/>
                          <a:pt x="81047" y="1926"/>
                        </a:cubicBezTo>
                        <a:cubicBezTo>
                          <a:pt x="81101" y="1818"/>
                          <a:pt x="81128" y="1737"/>
                          <a:pt x="81128" y="1628"/>
                        </a:cubicBezTo>
                        <a:cubicBezTo>
                          <a:pt x="81210" y="1628"/>
                          <a:pt x="81291" y="1682"/>
                          <a:pt x="81345" y="1682"/>
                        </a:cubicBezTo>
                        <a:cubicBezTo>
                          <a:pt x="81355" y="1687"/>
                          <a:pt x="81365" y="1690"/>
                          <a:pt x="81375" y="1690"/>
                        </a:cubicBezTo>
                        <a:cubicBezTo>
                          <a:pt x="81417" y="1690"/>
                          <a:pt x="81454" y="1645"/>
                          <a:pt x="81454" y="1601"/>
                        </a:cubicBezTo>
                        <a:cubicBezTo>
                          <a:pt x="81427" y="1492"/>
                          <a:pt x="81399" y="1357"/>
                          <a:pt x="81399" y="1248"/>
                        </a:cubicBezTo>
                        <a:cubicBezTo>
                          <a:pt x="81399" y="1167"/>
                          <a:pt x="81427" y="1059"/>
                          <a:pt x="81535" y="1059"/>
                        </a:cubicBezTo>
                        <a:cubicBezTo>
                          <a:pt x="81549" y="1055"/>
                          <a:pt x="81563" y="1053"/>
                          <a:pt x="81576" y="1053"/>
                        </a:cubicBezTo>
                        <a:cubicBezTo>
                          <a:pt x="81664" y="1053"/>
                          <a:pt x="81728" y="1127"/>
                          <a:pt x="81752" y="1221"/>
                        </a:cubicBezTo>
                        <a:cubicBezTo>
                          <a:pt x="81779" y="1303"/>
                          <a:pt x="81806" y="1384"/>
                          <a:pt x="81833" y="1438"/>
                        </a:cubicBezTo>
                        <a:cubicBezTo>
                          <a:pt x="81844" y="1493"/>
                          <a:pt x="81882" y="1517"/>
                          <a:pt x="81921" y="1517"/>
                        </a:cubicBezTo>
                        <a:cubicBezTo>
                          <a:pt x="81978" y="1517"/>
                          <a:pt x="82039" y="1465"/>
                          <a:pt x="82023" y="1384"/>
                        </a:cubicBezTo>
                        <a:lnTo>
                          <a:pt x="81969" y="1248"/>
                        </a:lnTo>
                        <a:cubicBezTo>
                          <a:pt x="81942" y="1140"/>
                          <a:pt x="81942" y="1004"/>
                          <a:pt x="81942" y="896"/>
                        </a:cubicBezTo>
                        <a:cubicBezTo>
                          <a:pt x="81942" y="814"/>
                          <a:pt x="81942" y="706"/>
                          <a:pt x="81969" y="625"/>
                        </a:cubicBezTo>
                        <a:cubicBezTo>
                          <a:pt x="81969" y="570"/>
                          <a:pt x="81996" y="435"/>
                          <a:pt x="82077" y="408"/>
                        </a:cubicBezTo>
                        <a:cubicBezTo>
                          <a:pt x="82091" y="395"/>
                          <a:pt x="82104" y="389"/>
                          <a:pt x="82116" y="389"/>
                        </a:cubicBezTo>
                        <a:cubicBezTo>
                          <a:pt x="82156" y="389"/>
                          <a:pt x="82193" y="441"/>
                          <a:pt x="82213" y="462"/>
                        </a:cubicBezTo>
                        <a:cubicBezTo>
                          <a:pt x="82294" y="516"/>
                          <a:pt x="82322" y="597"/>
                          <a:pt x="82349" y="652"/>
                        </a:cubicBezTo>
                        <a:cubicBezTo>
                          <a:pt x="82403" y="706"/>
                          <a:pt x="82430" y="760"/>
                          <a:pt x="82430" y="842"/>
                        </a:cubicBezTo>
                        <a:cubicBezTo>
                          <a:pt x="82457" y="950"/>
                          <a:pt x="82484" y="1059"/>
                          <a:pt x="82511" y="1167"/>
                        </a:cubicBezTo>
                        <a:cubicBezTo>
                          <a:pt x="82532" y="1208"/>
                          <a:pt x="82569" y="1226"/>
                          <a:pt x="82606" y="1226"/>
                        </a:cubicBezTo>
                        <a:cubicBezTo>
                          <a:pt x="82666" y="1226"/>
                          <a:pt x="82728" y="1180"/>
                          <a:pt x="82728" y="1113"/>
                        </a:cubicBezTo>
                        <a:cubicBezTo>
                          <a:pt x="82701" y="1004"/>
                          <a:pt x="82674" y="896"/>
                          <a:pt x="82647" y="787"/>
                        </a:cubicBezTo>
                        <a:cubicBezTo>
                          <a:pt x="82620" y="652"/>
                          <a:pt x="82647" y="516"/>
                          <a:pt x="82701" y="380"/>
                        </a:cubicBezTo>
                        <a:cubicBezTo>
                          <a:pt x="82741" y="262"/>
                          <a:pt x="82853" y="128"/>
                          <a:pt x="82974" y="128"/>
                        </a:cubicBezTo>
                        <a:close/>
                        <a:moveTo>
                          <a:pt x="96833" y="6890"/>
                        </a:moveTo>
                        <a:lnTo>
                          <a:pt x="96833" y="6890"/>
                        </a:lnTo>
                        <a:cubicBezTo>
                          <a:pt x="96806" y="7189"/>
                          <a:pt x="96779" y="7487"/>
                          <a:pt x="96752" y="7785"/>
                        </a:cubicBezTo>
                        <a:cubicBezTo>
                          <a:pt x="96724" y="8165"/>
                          <a:pt x="96697" y="8572"/>
                          <a:pt x="96670" y="9006"/>
                        </a:cubicBezTo>
                        <a:cubicBezTo>
                          <a:pt x="96589" y="9792"/>
                          <a:pt x="96535" y="10606"/>
                          <a:pt x="96480" y="11420"/>
                        </a:cubicBezTo>
                        <a:cubicBezTo>
                          <a:pt x="96453" y="12017"/>
                          <a:pt x="96318" y="12613"/>
                          <a:pt x="96073" y="13156"/>
                        </a:cubicBezTo>
                        <a:lnTo>
                          <a:pt x="96101" y="12749"/>
                        </a:lnTo>
                        <a:lnTo>
                          <a:pt x="96101" y="12261"/>
                        </a:lnTo>
                        <a:cubicBezTo>
                          <a:pt x="96101" y="12125"/>
                          <a:pt x="96101" y="11962"/>
                          <a:pt x="96073" y="11827"/>
                        </a:cubicBezTo>
                        <a:cubicBezTo>
                          <a:pt x="96060" y="11800"/>
                          <a:pt x="96040" y="11786"/>
                          <a:pt x="96023" y="11786"/>
                        </a:cubicBezTo>
                        <a:cubicBezTo>
                          <a:pt x="96006" y="11786"/>
                          <a:pt x="95992" y="11800"/>
                          <a:pt x="95992" y="11827"/>
                        </a:cubicBezTo>
                        <a:cubicBezTo>
                          <a:pt x="95938" y="11962"/>
                          <a:pt x="95911" y="12125"/>
                          <a:pt x="95938" y="12261"/>
                        </a:cubicBezTo>
                        <a:lnTo>
                          <a:pt x="95938" y="12749"/>
                        </a:lnTo>
                        <a:lnTo>
                          <a:pt x="95938" y="13427"/>
                        </a:lnTo>
                        <a:cubicBezTo>
                          <a:pt x="95938" y="13454"/>
                          <a:pt x="95938" y="13454"/>
                          <a:pt x="95938" y="13454"/>
                        </a:cubicBezTo>
                        <a:cubicBezTo>
                          <a:pt x="95856" y="13563"/>
                          <a:pt x="95775" y="13644"/>
                          <a:pt x="95694" y="13725"/>
                        </a:cubicBezTo>
                        <a:cubicBezTo>
                          <a:pt x="95721" y="13481"/>
                          <a:pt x="95721" y="13210"/>
                          <a:pt x="95721" y="12966"/>
                        </a:cubicBezTo>
                        <a:lnTo>
                          <a:pt x="95721" y="12071"/>
                        </a:lnTo>
                        <a:lnTo>
                          <a:pt x="95721" y="11176"/>
                        </a:lnTo>
                        <a:lnTo>
                          <a:pt x="95721" y="10742"/>
                        </a:lnTo>
                        <a:cubicBezTo>
                          <a:pt x="95748" y="10606"/>
                          <a:pt x="95721" y="10443"/>
                          <a:pt x="95694" y="10308"/>
                        </a:cubicBezTo>
                        <a:cubicBezTo>
                          <a:pt x="95680" y="10281"/>
                          <a:pt x="95660" y="10267"/>
                          <a:pt x="95639" y="10267"/>
                        </a:cubicBezTo>
                        <a:cubicBezTo>
                          <a:pt x="95619" y="10267"/>
                          <a:pt x="95599" y="10281"/>
                          <a:pt x="95585" y="10308"/>
                        </a:cubicBezTo>
                        <a:cubicBezTo>
                          <a:pt x="95558" y="10443"/>
                          <a:pt x="95531" y="10606"/>
                          <a:pt x="95531" y="10742"/>
                        </a:cubicBezTo>
                        <a:lnTo>
                          <a:pt x="95531" y="11176"/>
                        </a:lnTo>
                        <a:lnTo>
                          <a:pt x="95531" y="12071"/>
                        </a:lnTo>
                        <a:lnTo>
                          <a:pt x="95531" y="12966"/>
                        </a:lnTo>
                        <a:cubicBezTo>
                          <a:pt x="95531" y="13264"/>
                          <a:pt x="95531" y="13535"/>
                          <a:pt x="95558" y="13834"/>
                        </a:cubicBezTo>
                        <a:cubicBezTo>
                          <a:pt x="95558" y="13861"/>
                          <a:pt x="95558" y="13861"/>
                          <a:pt x="95558" y="13861"/>
                        </a:cubicBezTo>
                        <a:cubicBezTo>
                          <a:pt x="95477" y="13942"/>
                          <a:pt x="95368" y="14024"/>
                          <a:pt x="95260" y="14078"/>
                        </a:cubicBezTo>
                        <a:cubicBezTo>
                          <a:pt x="95124" y="14159"/>
                          <a:pt x="94988" y="14186"/>
                          <a:pt x="94826" y="14241"/>
                        </a:cubicBezTo>
                        <a:cubicBezTo>
                          <a:pt x="94663" y="14268"/>
                          <a:pt x="94473" y="14268"/>
                          <a:pt x="94310" y="14295"/>
                        </a:cubicBezTo>
                        <a:cubicBezTo>
                          <a:pt x="93687" y="14458"/>
                          <a:pt x="93524" y="15109"/>
                          <a:pt x="93470" y="15651"/>
                        </a:cubicBezTo>
                        <a:cubicBezTo>
                          <a:pt x="93388" y="16411"/>
                          <a:pt x="93334" y="17170"/>
                          <a:pt x="93225" y="17902"/>
                        </a:cubicBezTo>
                        <a:cubicBezTo>
                          <a:pt x="93144" y="18662"/>
                          <a:pt x="93036" y="19286"/>
                          <a:pt x="92900" y="19964"/>
                        </a:cubicBezTo>
                        <a:lnTo>
                          <a:pt x="92900" y="19910"/>
                        </a:lnTo>
                        <a:cubicBezTo>
                          <a:pt x="92900" y="19611"/>
                          <a:pt x="92900" y="19313"/>
                          <a:pt x="92927" y="19014"/>
                        </a:cubicBezTo>
                        <a:cubicBezTo>
                          <a:pt x="92927" y="18418"/>
                          <a:pt x="92927" y="17821"/>
                          <a:pt x="92954" y="17197"/>
                        </a:cubicBezTo>
                        <a:lnTo>
                          <a:pt x="92954" y="16709"/>
                        </a:lnTo>
                        <a:cubicBezTo>
                          <a:pt x="92954" y="16546"/>
                          <a:pt x="92927" y="16383"/>
                          <a:pt x="92900" y="16221"/>
                        </a:cubicBezTo>
                        <a:cubicBezTo>
                          <a:pt x="92900" y="16180"/>
                          <a:pt x="92873" y="16160"/>
                          <a:pt x="92846" y="16160"/>
                        </a:cubicBezTo>
                        <a:cubicBezTo>
                          <a:pt x="92819" y="16160"/>
                          <a:pt x="92791" y="16180"/>
                          <a:pt x="92791" y="16221"/>
                        </a:cubicBezTo>
                        <a:cubicBezTo>
                          <a:pt x="92764" y="16492"/>
                          <a:pt x="92737" y="16790"/>
                          <a:pt x="92764" y="17089"/>
                        </a:cubicBezTo>
                        <a:lnTo>
                          <a:pt x="92764" y="17984"/>
                        </a:lnTo>
                        <a:cubicBezTo>
                          <a:pt x="92764" y="18581"/>
                          <a:pt x="92764" y="19177"/>
                          <a:pt x="92737" y="19774"/>
                        </a:cubicBezTo>
                        <a:lnTo>
                          <a:pt x="92737" y="20289"/>
                        </a:lnTo>
                        <a:lnTo>
                          <a:pt x="92737" y="20506"/>
                        </a:lnTo>
                        <a:cubicBezTo>
                          <a:pt x="92737" y="20588"/>
                          <a:pt x="92737" y="20642"/>
                          <a:pt x="92737" y="20696"/>
                        </a:cubicBezTo>
                        <a:cubicBezTo>
                          <a:pt x="92602" y="21266"/>
                          <a:pt x="92466" y="21808"/>
                          <a:pt x="92276" y="22351"/>
                        </a:cubicBezTo>
                        <a:cubicBezTo>
                          <a:pt x="92059" y="23083"/>
                          <a:pt x="91815" y="23788"/>
                          <a:pt x="91489" y="24466"/>
                        </a:cubicBezTo>
                        <a:cubicBezTo>
                          <a:pt x="91408" y="24602"/>
                          <a:pt x="91327" y="24738"/>
                          <a:pt x="91191" y="24846"/>
                        </a:cubicBezTo>
                        <a:cubicBezTo>
                          <a:pt x="91055" y="24955"/>
                          <a:pt x="90893" y="25036"/>
                          <a:pt x="90730" y="25063"/>
                        </a:cubicBezTo>
                        <a:lnTo>
                          <a:pt x="90052" y="25280"/>
                        </a:lnTo>
                        <a:cubicBezTo>
                          <a:pt x="90106" y="24765"/>
                          <a:pt x="90133" y="24222"/>
                          <a:pt x="90160" y="23707"/>
                        </a:cubicBezTo>
                        <a:lnTo>
                          <a:pt x="90242" y="21998"/>
                        </a:lnTo>
                        <a:cubicBezTo>
                          <a:pt x="90296" y="20859"/>
                          <a:pt x="90377" y="19747"/>
                          <a:pt x="90432" y="18608"/>
                        </a:cubicBezTo>
                        <a:cubicBezTo>
                          <a:pt x="90432" y="18282"/>
                          <a:pt x="90459" y="17984"/>
                          <a:pt x="90459" y="17685"/>
                        </a:cubicBezTo>
                        <a:cubicBezTo>
                          <a:pt x="90486" y="17360"/>
                          <a:pt x="90486" y="17034"/>
                          <a:pt x="90459" y="16709"/>
                        </a:cubicBezTo>
                        <a:cubicBezTo>
                          <a:pt x="90459" y="16668"/>
                          <a:pt x="90438" y="16648"/>
                          <a:pt x="90415" y="16648"/>
                        </a:cubicBezTo>
                        <a:cubicBezTo>
                          <a:pt x="90391" y="16648"/>
                          <a:pt x="90364" y="16668"/>
                          <a:pt x="90350" y="16709"/>
                        </a:cubicBezTo>
                        <a:cubicBezTo>
                          <a:pt x="90323" y="16980"/>
                          <a:pt x="90269" y="17251"/>
                          <a:pt x="90269" y="17523"/>
                        </a:cubicBezTo>
                        <a:lnTo>
                          <a:pt x="90215" y="18391"/>
                        </a:lnTo>
                        <a:cubicBezTo>
                          <a:pt x="90188" y="18960"/>
                          <a:pt x="90160" y="19530"/>
                          <a:pt x="90133" y="20099"/>
                        </a:cubicBezTo>
                        <a:cubicBezTo>
                          <a:pt x="90079" y="21239"/>
                          <a:pt x="90025" y="22351"/>
                          <a:pt x="89971" y="23490"/>
                        </a:cubicBezTo>
                        <a:cubicBezTo>
                          <a:pt x="89971" y="23815"/>
                          <a:pt x="89943" y="24114"/>
                          <a:pt x="89916" y="24439"/>
                        </a:cubicBezTo>
                        <a:cubicBezTo>
                          <a:pt x="89889" y="24765"/>
                          <a:pt x="89889" y="25063"/>
                          <a:pt x="89889" y="25361"/>
                        </a:cubicBezTo>
                        <a:lnTo>
                          <a:pt x="89564" y="25470"/>
                        </a:lnTo>
                        <a:lnTo>
                          <a:pt x="89048" y="25660"/>
                        </a:lnTo>
                        <a:lnTo>
                          <a:pt x="89048" y="23870"/>
                        </a:lnTo>
                        <a:cubicBezTo>
                          <a:pt x="89048" y="23463"/>
                          <a:pt x="89048" y="23056"/>
                          <a:pt x="89021" y="22622"/>
                        </a:cubicBezTo>
                        <a:cubicBezTo>
                          <a:pt x="89008" y="22581"/>
                          <a:pt x="88967" y="22561"/>
                          <a:pt x="88930" y="22561"/>
                        </a:cubicBezTo>
                        <a:cubicBezTo>
                          <a:pt x="88892" y="22561"/>
                          <a:pt x="88858" y="22581"/>
                          <a:pt x="88858" y="22622"/>
                        </a:cubicBezTo>
                        <a:cubicBezTo>
                          <a:pt x="88804" y="23354"/>
                          <a:pt x="88831" y="24087"/>
                          <a:pt x="88831" y="24792"/>
                        </a:cubicBezTo>
                        <a:lnTo>
                          <a:pt x="88831" y="26419"/>
                        </a:lnTo>
                        <a:cubicBezTo>
                          <a:pt x="88831" y="26555"/>
                          <a:pt x="88858" y="26718"/>
                          <a:pt x="88750" y="26799"/>
                        </a:cubicBezTo>
                        <a:cubicBezTo>
                          <a:pt x="88696" y="26853"/>
                          <a:pt x="88641" y="26880"/>
                          <a:pt x="88587" y="26880"/>
                        </a:cubicBezTo>
                        <a:cubicBezTo>
                          <a:pt x="88533" y="26908"/>
                          <a:pt x="88452" y="26935"/>
                          <a:pt x="88397" y="26989"/>
                        </a:cubicBezTo>
                        <a:cubicBezTo>
                          <a:pt x="88289" y="27070"/>
                          <a:pt x="88207" y="27206"/>
                          <a:pt x="88153" y="27314"/>
                        </a:cubicBezTo>
                        <a:cubicBezTo>
                          <a:pt x="88018" y="27613"/>
                          <a:pt x="87909" y="27938"/>
                          <a:pt x="87801" y="28264"/>
                        </a:cubicBezTo>
                        <a:cubicBezTo>
                          <a:pt x="87665" y="28562"/>
                          <a:pt x="87557" y="28888"/>
                          <a:pt x="87421" y="29186"/>
                        </a:cubicBezTo>
                        <a:cubicBezTo>
                          <a:pt x="87312" y="29430"/>
                          <a:pt x="87095" y="29620"/>
                          <a:pt x="86851" y="29701"/>
                        </a:cubicBezTo>
                        <a:cubicBezTo>
                          <a:pt x="86607" y="29756"/>
                          <a:pt x="86336" y="29810"/>
                          <a:pt x="86065" y="29810"/>
                        </a:cubicBezTo>
                        <a:cubicBezTo>
                          <a:pt x="86119" y="29647"/>
                          <a:pt x="86200" y="29457"/>
                          <a:pt x="86255" y="29267"/>
                        </a:cubicBezTo>
                        <a:cubicBezTo>
                          <a:pt x="86255" y="29159"/>
                          <a:pt x="86282" y="29050"/>
                          <a:pt x="86309" y="28942"/>
                        </a:cubicBezTo>
                        <a:cubicBezTo>
                          <a:pt x="86336" y="28833"/>
                          <a:pt x="86363" y="28698"/>
                          <a:pt x="86309" y="28643"/>
                        </a:cubicBezTo>
                        <a:cubicBezTo>
                          <a:pt x="86295" y="28630"/>
                          <a:pt x="86282" y="28623"/>
                          <a:pt x="86272" y="28623"/>
                        </a:cubicBezTo>
                        <a:cubicBezTo>
                          <a:pt x="86261" y="28623"/>
                          <a:pt x="86255" y="28630"/>
                          <a:pt x="86255" y="28643"/>
                        </a:cubicBezTo>
                        <a:cubicBezTo>
                          <a:pt x="86173" y="28671"/>
                          <a:pt x="86173" y="28833"/>
                          <a:pt x="86146" y="28915"/>
                        </a:cubicBezTo>
                        <a:cubicBezTo>
                          <a:pt x="86146" y="28969"/>
                          <a:pt x="86119" y="29105"/>
                          <a:pt x="86092" y="29213"/>
                        </a:cubicBezTo>
                        <a:cubicBezTo>
                          <a:pt x="86038" y="29430"/>
                          <a:pt x="85983" y="29647"/>
                          <a:pt x="85929" y="29837"/>
                        </a:cubicBezTo>
                        <a:cubicBezTo>
                          <a:pt x="85793" y="29864"/>
                          <a:pt x="85658" y="29891"/>
                          <a:pt x="85522" y="29973"/>
                        </a:cubicBezTo>
                        <a:cubicBezTo>
                          <a:pt x="85739" y="29159"/>
                          <a:pt x="85848" y="28318"/>
                          <a:pt x="85902" y="27504"/>
                        </a:cubicBezTo>
                        <a:lnTo>
                          <a:pt x="85902" y="26935"/>
                        </a:lnTo>
                        <a:cubicBezTo>
                          <a:pt x="85888" y="26867"/>
                          <a:pt x="85834" y="26833"/>
                          <a:pt x="85780" y="26833"/>
                        </a:cubicBezTo>
                        <a:cubicBezTo>
                          <a:pt x="85726" y="26833"/>
                          <a:pt x="85671" y="26867"/>
                          <a:pt x="85658" y="26935"/>
                        </a:cubicBezTo>
                        <a:cubicBezTo>
                          <a:pt x="85631" y="28454"/>
                          <a:pt x="85387" y="29973"/>
                          <a:pt x="84898" y="31437"/>
                        </a:cubicBezTo>
                        <a:cubicBezTo>
                          <a:pt x="84709" y="32142"/>
                          <a:pt x="84492" y="32848"/>
                          <a:pt x="84247" y="33526"/>
                        </a:cubicBezTo>
                        <a:cubicBezTo>
                          <a:pt x="84112" y="33960"/>
                          <a:pt x="83949" y="34339"/>
                          <a:pt x="83732" y="34719"/>
                        </a:cubicBezTo>
                        <a:cubicBezTo>
                          <a:pt x="83786" y="33797"/>
                          <a:pt x="83813" y="32875"/>
                          <a:pt x="83841" y="31953"/>
                        </a:cubicBezTo>
                        <a:cubicBezTo>
                          <a:pt x="83841" y="30949"/>
                          <a:pt x="83813" y="29945"/>
                          <a:pt x="83813" y="28942"/>
                        </a:cubicBezTo>
                        <a:cubicBezTo>
                          <a:pt x="83813" y="28671"/>
                          <a:pt x="83786" y="28399"/>
                          <a:pt x="83786" y="28128"/>
                        </a:cubicBezTo>
                        <a:cubicBezTo>
                          <a:pt x="83759" y="27830"/>
                          <a:pt x="83732" y="27558"/>
                          <a:pt x="83705" y="27260"/>
                        </a:cubicBezTo>
                        <a:cubicBezTo>
                          <a:pt x="83705" y="27237"/>
                          <a:pt x="83686" y="27229"/>
                          <a:pt x="83663" y="27229"/>
                        </a:cubicBezTo>
                        <a:cubicBezTo>
                          <a:pt x="83633" y="27229"/>
                          <a:pt x="83596" y="27244"/>
                          <a:pt x="83596" y="27260"/>
                        </a:cubicBezTo>
                        <a:cubicBezTo>
                          <a:pt x="83542" y="27775"/>
                          <a:pt x="83542" y="28264"/>
                          <a:pt x="83596" y="28779"/>
                        </a:cubicBezTo>
                        <a:cubicBezTo>
                          <a:pt x="83596" y="29267"/>
                          <a:pt x="83596" y="29756"/>
                          <a:pt x="83624" y="30271"/>
                        </a:cubicBezTo>
                        <a:lnTo>
                          <a:pt x="83624" y="33254"/>
                        </a:lnTo>
                        <a:cubicBezTo>
                          <a:pt x="83624" y="33824"/>
                          <a:pt x="83596" y="34367"/>
                          <a:pt x="83569" y="34936"/>
                        </a:cubicBezTo>
                        <a:cubicBezTo>
                          <a:pt x="83569" y="34963"/>
                          <a:pt x="83569" y="34963"/>
                          <a:pt x="83569" y="34990"/>
                        </a:cubicBezTo>
                        <a:cubicBezTo>
                          <a:pt x="83488" y="35099"/>
                          <a:pt x="83407" y="35235"/>
                          <a:pt x="83325" y="35370"/>
                        </a:cubicBezTo>
                        <a:cubicBezTo>
                          <a:pt x="82945" y="35858"/>
                          <a:pt x="82457" y="36265"/>
                          <a:pt x="81860" y="36509"/>
                        </a:cubicBezTo>
                        <a:cubicBezTo>
                          <a:pt x="81596" y="36623"/>
                          <a:pt x="81305" y="36670"/>
                          <a:pt x="81015" y="36670"/>
                        </a:cubicBezTo>
                        <a:cubicBezTo>
                          <a:pt x="80889" y="36670"/>
                          <a:pt x="80763" y="36661"/>
                          <a:pt x="80640" y="36645"/>
                        </a:cubicBezTo>
                        <a:cubicBezTo>
                          <a:pt x="80667" y="36645"/>
                          <a:pt x="80667" y="36618"/>
                          <a:pt x="80667" y="36591"/>
                        </a:cubicBezTo>
                        <a:cubicBezTo>
                          <a:pt x="80667" y="36319"/>
                          <a:pt x="80667" y="36048"/>
                          <a:pt x="80640" y="35750"/>
                        </a:cubicBezTo>
                        <a:cubicBezTo>
                          <a:pt x="80640" y="35479"/>
                          <a:pt x="80613" y="35207"/>
                          <a:pt x="80586" y="34936"/>
                        </a:cubicBezTo>
                        <a:cubicBezTo>
                          <a:pt x="80559" y="34367"/>
                          <a:pt x="80531" y="33824"/>
                          <a:pt x="80504" y="33254"/>
                        </a:cubicBezTo>
                        <a:cubicBezTo>
                          <a:pt x="80504" y="33119"/>
                          <a:pt x="80504" y="32956"/>
                          <a:pt x="80477" y="32793"/>
                        </a:cubicBezTo>
                        <a:cubicBezTo>
                          <a:pt x="80450" y="32631"/>
                          <a:pt x="80450" y="32495"/>
                          <a:pt x="80423" y="32332"/>
                        </a:cubicBezTo>
                        <a:cubicBezTo>
                          <a:pt x="80423" y="32305"/>
                          <a:pt x="80396" y="32292"/>
                          <a:pt x="80369" y="32292"/>
                        </a:cubicBezTo>
                        <a:cubicBezTo>
                          <a:pt x="80342" y="32292"/>
                          <a:pt x="80314" y="32305"/>
                          <a:pt x="80314" y="32332"/>
                        </a:cubicBezTo>
                        <a:cubicBezTo>
                          <a:pt x="80314" y="32468"/>
                          <a:pt x="80314" y="32604"/>
                          <a:pt x="80342" y="32739"/>
                        </a:cubicBezTo>
                        <a:lnTo>
                          <a:pt x="80342" y="33146"/>
                        </a:lnTo>
                        <a:cubicBezTo>
                          <a:pt x="80342" y="33417"/>
                          <a:pt x="80342" y="33716"/>
                          <a:pt x="80369" y="33987"/>
                        </a:cubicBezTo>
                        <a:cubicBezTo>
                          <a:pt x="80396" y="34556"/>
                          <a:pt x="80423" y="35099"/>
                          <a:pt x="80450" y="35669"/>
                        </a:cubicBezTo>
                        <a:cubicBezTo>
                          <a:pt x="80450" y="35831"/>
                          <a:pt x="80477" y="35967"/>
                          <a:pt x="80504" y="36130"/>
                        </a:cubicBezTo>
                        <a:cubicBezTo>
                          <a:pt x="80504" y="36292"/>
                          <a:pt x="80531" y="36455"/>
                          <a:pt x="80559" y="36618"/>
                        </a:cubicBezTo>
                        <a:cubicBezTo>
                          <a:pt x="80369" y="36591"/>
                          <a:pt x="80206" y="36536"/>
                          <a:pt x="80043" y="36455"/>
                        </a:cubicBezTo>
                        <a:cubicBezTo>
                          <a:pt x="79745" y="36319"/>
                          <a:pt x="79474" y="36130"/>
                          <a:pt x="79229" y="35913"/>
                        </a:cubicBezTo>
                        <a:cubicBezTo>
                          <a:pt x="79056" y="35761"/>
                          <a:pt x="78866" y="35540"/>
                          <a:pt x="78630" y="35540"/>
                        </a:cubicBezTo>
                        <a:cubicBezTo>
                          <a:pt x="78571" y="35540"/>
                          <a:pt x="78508" y="35554"/>
                          <a:pt x="78443" y="35587"/>
                        </a:cubicBezTo>
                        <a:cubicBezTo>
                          <a:pt x="78117" y="35723"/>
                          <a:pt x="78036" y="36075"/>
                          <a:pt x="77928" y="36319"/>
                        </a:cubicBezTo>
                        <a:cubicBezTo>
                          <a:pt x="77765" y="36699"/>
                          <a:pt x="77575" y="37079"/>
                          <a:pt x="77439" y="37432"/>
                        </a:cubicBezTo>
                        <a:cubicBezTo>
                          <a:pt x="77358" y="37621"/>
                          <a:pt x="77277" y="37811"/>
                          <a:pt x="77195" y="37974"/>
                        </a:cubicBezTo>
                        <a:cubicBezTo>
                          <a:pt x="77141" y="38137"/>
                          <a:pt x="77060" y="38272"/>
                          <a:pt x="76978" y="38408"/>
                        </a:cubicBezTo>
                        <a:cubicBezTo>
                          <a:pt x="76870" y="38544"/>
                          <a:pt x="76761" y="38625"/>
                          <a:pt x="76598" y="38679"/>
                        </a:cubicBezTo>
                        <a:cubicBezTo>
                          <a:pt x="76463" y="38706"/>
                          <a:pt x="76327" y="38734"/>
                          <a:pt x="76164" y="38761"/>
                        </a:cubicBezTo>
                        <a:cubicBezTo>
                          <a:pt x="76192" y="38652"/>
                          <a:pt x="76219" y="38544"/>
                          <a:pt x="76219" y="38462"/>
                        </a:cubicBezTo>
                        <a:cubicBezTo>
                          <a:pt x="76219" y="38354"/>
                          <a:pt x="76219" y="38245"/>
                          <a:pt x="76246" y="38110"/>
                        </a:cubicBezTo>
                        <a:cubicBezTo>
                          <a:pt x="76246" y="37893"/>
                          <a:pt x="76273" y="37703"/>
                          <a:pt x="76273" y="37486"/>
                        </a:cubicBezTo>
                        <a:cubicBezTo>
                          <a:pt x="76300" y="37269"/>
                          <a:pt x="76300" y="37052"/>
                          <a:pt x="76300" y="36835"/>
                        </a:cubicBezTo>
                        <a:lnTo>
                          <a:pt x="76300" y="36536"/>
                        </a:lnTo>
                        <a:cubicBezTo>
                          <a:pt x="76327" y="36428"/>
                          <a:pt x="76300" y="36319"/>
                          <a:pt x="76273" y="36211"/>
                        </a:cubicBezTo>
                        <a:cubicBezTo>
                          <a:pt x="76273" y="36195"/>
                          <a:pt x="76255" y="36180"/>
                          <a:pt x="76234" y="36180"/>
                        </a:cubicBezTo>
                        <a:cubicBezTo>
                          <a:pt x="76219" y="36180"/>
                          <a:pt x="76203" y="36188"/>
                          <a:pt x="76192" y="36211"/>
                        </a:cubicBezTo>
                        <a:cubicBezTo>
                          <a:pt x="76164" y="36319"/>
                          <a:pt x="76137" y="36401"/>
                          <a:pt x="76137" y="36509"/>
                        </a:cubicBezTo>
                        <a:lnTo>
                          <a:pt x="76137" y="36835"/>
                        </a:lnTo>
                        <a:cubicBezTo>
                          <a:pt x="76137" y="37052"/>
                          <a:pt x="76110" y="37269"/>
                          <a:pt x="76110" y="37486"/>
                        </a:cubicBezTo>
                        <a:lnTo>
                          <a:pt x="76083" y="38137"/>
                        </a:lnTo>
                        <a:cubicBezTo>
                          <a:pt x="76083" y="38245"/>
                          <a:pt x="76083" y="38354"/>
                          <a:pt x="76056" y="38435"/>
                        </a:cubicBezTo>
                        <a:cubicBezTo>
                          <a:pt x="76056" y="38571"/>
                          <a:pt x="76056" y="38679"/>
                          <a:pt x="76056" y="38788"/>
                        </a:cubicBezTo>
                        <a:lnTo>
                          <a:pt x="75676" y="38842"/>
                        </a:lnTo>
                        <a:cubicBezTo>
                          <a:pt x="75676" y="38815"/>
                          <a:pt x="75676" y="38815"/>
                          <a:pt x="75676" y="38815"/>
                        </a:cubicBezTo>
                        <a:cubicBezTo>
                          <a:pt x="75730" y="38625"/>
                          <a:pt x="75758" y="38462"/>
                          <a:pt x="75785" y="38272"/>
                        </a:cubicBezTo>
                        <a:cubicBezTo>
                          <a:pt x="75785" y="38083"/>
                          <a:pt x="75812" y="37893"/>
                          <a:pt x="75839" y="37703"/>
                        </a:cubicBezTo>
                        <a:cubicBezTo>
                          <a:pt x="75893" y="37323"/>
                          <a:pt x="75920" y="36943"/>
                          <a:pt x="75947" y="36591"/>
                        </a:cubicBezTo>
                        <a:cubicBezTo>
                          <a:pt x="76002" y="35831"/>
                          <a:pt x="76056" y="35072"/>
                          <a:pt x="76056" y="34312"/>
                        </a:cubicBezTo>
                        <a:lnTo>
                          <a:pt x="76056" y="33716"/>
                        </a:lnTo>
                        <a:lnTo>
                          <a:pt x="76056" y="33363"/>
                        </a:lnTo>
                        <a:cubicBezTo>
                          <a:pt x="76056" y="33254"/>
                          <a:pt x="76056" y="33146"/>
                          <a:pt x="76056" y="33065"/>
                        </a:cubicBezTo>
                        <a:cubicBezTo>
                          <a:pt x="76042" y="33024"/>
                          <a:pt x="76009" y="33004"/>
                          <a:pt x="75978" y="33004"/>
                        </a:cubicBezTo>
                        <a:cubicBezTo>
                          <a:pt x="75947" y="33004"/>
                          <a:pt x="75920" y="33024"/>
                          <a:pt x="75920" y="33065"/>
                        </a:cubicBezTo>
                        <a:cubicBezTo>
                          <a:pt x="75893" y="33227"/>
                          <a:pt x="75866" y="33417"/>
                          <a:pt x="75866" y="33607"/>
                        </a:cubicBezTo>
                        <a:cubicBezTo>
                          <a:pt x="75866" y="33797"/>
                          <a:pt x="75866" y="33987"/>
                          <a:pt x="75866" y="34150"/>
                        </a:cubicBezTo>
                        <a:cubicBezTo>
                          <a:pt x="75866" y="34529"/>
                          <a:pt x="75839" y="34909"/>
                          <a:pt x="75812" y="35289"/>
                        </a:cubicBezTo>
                        <a:cubicBezTo>
                          <a:pt x="75758" y="36021"/>
                          <a:pt x="75703" y="36781"/>
                          <a:pt x="75649" y="37513"/>
                        </a:cubicBezTo>
                        <a:lnTo>
                          <a:pt x="75595" y="38137"/>
                        </a:lnTo>
                        <a:cubicBezTo>
                          <a:pt x="75541" y="38354"/>
                          <a:pt x="75541" y="38571"/>
                          <a:pt x="75541" y="38788"/>
                        </a:cubicBezTo>
                        <a:cubicBezTo>
                          <a:pt x="75541" y="38788"/>
                          <a:pt x="75541" y="38815"/>
                          <a:pt x="75568" y="38842"/>
                        </a:cubicBezTo>
                        <a:cubicBezTo>
                          <a:pt x="74944" y="38896"/>
                          <a:pt x="74320" y="38978"/>
                          <a:pt x="73723" y="39059"/>
                        </a:cubicBezTo>
                        <a:lnTo>
                          <a:pt x="73371" y="39113"/>
                        </a:lnTo>
                        <a:cubicBezTo>
                          <a:pt x="73778" y="37432"/>
                          <a:pt x="74103" y="35723"/>
                          <a:pt x="74320" y="34014"/>
                        </a:cubicBezTo>
                        <a:cubicBezTo>
                          <a:pt x="74347" y="33716"/>
                          <a:pt x="74401" y="33444"/>
                          <a:pt x="74401" y="33146"/>
                        </a:cubicBezTo>
                        <a:cubicBezTo>
                          <a:pt x="74401" y="33085"/>
                          <a:pt x="74350" y="33050"/>
                          <a:pt x="74300" y="33050"/>
                        </a:cubicBezTo>
                        <a:cubicBezTo>
                          <a:pt x="74261" y="33050"/>
                          <a:pt x="74223" y="33071"/>
                          <a:pt x="74212" y="33119"/>
                        </a:cubicBezTo>
                        <a:cubicBezTo>
                          <a:pt x="74130" y="33716"/>
                          <a:pt x="74076" y="34285"/>
                          <a:pt x="73967" y="34882"/>
                        </a:cubicBezTo>
                        <a:cubicBezTo>
                          <a:pt x="73886" y="35479"/>
                          <a:pt x="73805" y="36048"/>
                          <a:pt x="73696" y="36645"/>
                        </a:cubicBezTo>
                        <a:cubicBezTo>
                          <a:pt x="73506" y="37486"/>
                          <a:pt x="73344" y="38327"/>
                          <a:pt x="73099" y="39167"/>
                        </a:cubicBezTo>
                        <a:cubicBezTo>
                          <a:pt x="73099" y="39195"/>
                          <a:pt x="73072" y="39222"/>
                          <a:pt x="73099" y="39249"/>
                        </a:cubicBezTo>
                        <a:cubicBezTo>
                          <a:pt x="73018" y="39520"/>
                          <a:pt x="72937" y="39791"/>
                          <a:pt x="72855" y="40063"/>
                        </a:cubicBezTo>
                        <a:cubicBezTo>
                          <a:pt x="72693" y="40632"/>
                          <a:pt x="72530" y="41202"/>
                          <a:pt x="72340" y="41744"/>
                        </a:cubicBezTo>
                        <a:cubicBezTo>
                          <a:pt x="72204" y="42205"/>
                          <a:pt x="72015" y="42639"/>
                          <a:pt x="71825" y="43073"/>
                        </a:cubicBezTo>
                        <a:cubicBezTo>
                          <a:pt x="71635" y="43480"/>
                          <a:pt x="71391" y="43833"/>
                          <a:pt x="71065" y="44158"/>
                        </a:cubicBezTo>
                        <a:cubicBezTo>
                          <a:pt x="70767" y="44457"/>
                          <a:pt x="70387" y="44674"/>
                          <a:pt x="69953" y="44755"/>
                        </a:cubicBezTo>
                        <a:cubicBezTo>
                          <a:pt x="69596" y="44822"/>
                          <a:pt x="69221" y="44871"/>
                          <a:pt x="68842" y="44871"/>
                        </a:cubicBezTo>
                        <a:cubicBezTo>
                          <a:pt x="68760" y="44871"/>
                          <a:pt x="68679" y="44868"/>
                          <a:pt x="68597" y="44863"/>
                        </a:cubicBezTo>
                        <a:cubicBezTo>
                          <a:pt x="68651" y="44646"/>
                          <a:pt x="68678" y="44402"/>
                          <a:pt x="68705" y="44185"/>
                        </a:cubicBezTo>
                        <a:cubicBezTo>
                          <a:pt x="68760" y="43941"/>
                          <a:pt x="68787" y="43697"/>
                          <a:pt x="68814" y="43426"/>
                        </a:cubicBezTo>
                        <a:lnTo>
                          <a:pt x="69031" y="41961"/>
                        </a:lnTo>
                        <a:cubicBezTo>
                          <a:pt x="69167" y="40985"/>
                          <a:pt x="69302" y="39981"/>
                          <a:pt x="69438" y="39005"/>
                        </a:cubicBezTo>
                        <a:cubicBezTo>
                          <a:pt x="69465" y="38734"/>
                          <a:pt x="69492" y="38435"/>
                          <a:pt x="69546" y="38164"/>
                        </a:cubicBezTo>
                        <a:cubicBezTo>
                          <a:pt x="69573" y="37866"/>
                          <a:pt x="69601" y="37594"/>
                          <a:pt x="69628" y="37323"/>
                        </a:cubicBezTo>
                        <a:cubicBezTo>
                          <a:pt x="69628" y="37282"/>
                          <a:pt x="69601" y="37262"/>
                          <a:pt x="69573" y="37262"/>
                        </a:cubicBezTo>
                        <a:cubicBezTo>
                          <a:pt x="69546" y="37262"/>
                          <a:pt x="69519" y="37282"/>
                          <a:pt x="69519" y="37323"/>
                        </a:cubicBezTo>
                        <a:cubicBezTo>
                          <a:pt x="69465" y="37567"/>
                          <a:pt x="69411" y="37811"/>
                          <a:pt x="69384" y="38055"/>
                        </a:cubicBezTo>
                        <a:lnTo>
                          <a:pt x="69275" y="38788"/>
                        </a:lnTo>
                        <a:cubicBezTo>
                          <a:pt x="69221" y="39303"/>
                          <a:pt x="69167" y="39791"/>
                          <a:pt x="69085" y="40280"/>
                        </a:cubicBezTo>
                        <a:cubicBezTo>
                          <a:pt x="68950" y="41256"/>
                          <a:pt x="68814" y="42260"/>
                          <a:pt x="68678" y="43236"/>
                        </a:cubicBezTo>
                        <a:lnTo>
                          <a:pt x="68543" y="44077"/>
                        </a:lnTo>
                        <a:cubicBezTo>
                          <a:pt x="68488" y="44348"/>
                          <a:pt x="68461" y="44619"/>
                          <a:pt x="68461" y="44863"/>
                        </a:cubicBezTo>
                        <a:cubicBezTo>
                          <a:pt x="68190" y="44863"/>
                          <a:pt x="67946" y="44863"/>
                          <a:pt x="67702" y="44891"/>
                        </a:cubicBezTo>
                        <a:cubicBezTo>
                          <a:pt x="67702" y="44863"/>
                          <a:pt x="67729" y="44836"/>
                          <a:pt x="67729" y="44782"/>
                        </a:cubicBezTo>
                        <a:cubicBezTo>
                          <a:pt x="67756" y="44755"/>
                          <a:pt x="67756" y="44701"/>
                          <a:pt x="67756" y="44646"/>
                        </a:cubicBezTo>
                        <a:cubicBezTo>
                          <a:pt x="67783" y="44538"/>
                          <a:pt x="67810" y="44430"/>
                          <a:pt x="67810" y="44321"/>
                        </a:cubicBezTo>
                        <a:cubicBezTo>
                          <a:pt x="67837" y="44104"/>
                          <a:pt x="67865" y="43887"/>
                          <a:pt x="67892" y="43670"/>
                        </a:cubicBezTo>
                        <a:cubicBezTo>
                          <a:pt x="67919" y="43453"/>
                          <a:pt x="67946" y="43263"/>
                          <a:pt x="67973" y="43046"/>
                        </a:cubicBezTo>
                        <a:cubicBezTo>
                          <a:pt x="67973" y="42938"/>
                          <a:pt x="68000" y="42829"/>
                          <a:pt x="68027" y="42721"/>
                        </a:cubicBezTo>
                        <a:cubicBezTo>
                          <a:pt x="68054" y="42612"/>
                          <a:pt x="68054" y="42477"/>
                          <a:pt x="68027" y="42368"/>
                        </a:cubicBezTo>
                        <a:cubicBezTo>
                          <a:pt x="68014" y="42341"/>
                          <a:pt x="67987" y="42327"/>
                          <a:pt x="67960" y="42327"/>
                        </a:cubicBezTo>
                        <a:cubicBezTo>
                          <a:pt x="67932" y="42327"/>
                          <a:pt x="67905" y="42341"/>
                          <a:pt x="67892" y="42368"/>
                        </a:cubicBezTo>
                        <a:cubicBezTo>
                          <a:pt x="67837" y="42477"/>
                          <a:pt x="67837" y="42585"/>
                          <a:pt x="67837" y="42721"/>
                        </a:cubicBezTo>
                        <a:cubicBezTo>
                          <a:pt x="67837" y="42829"/>
                          <a:pt x="67810" y="42938"/>
                          <a:pt x="67783" y="43046"/>
                        </a:cubicBezTo>
                        <a:lnTo>
                          <a:pt x="67702" y="43724"/>
                        </a:lnTo>
                        <a:lnTo>
                          <a:pt x="67620" y="44402"/>
                        </a:lnTo>
                        <a:cubicBezTo>
                          <a:pt x="67620" y="44511"/>
                          <a:pt x="67593" y="44619"/>
                          <a:pt x="67593" y="44728"/>
                        </a:cubicBezTo>
                        <a:cubicBezTo>
                          <a:pt x="67566" y="44782"/>
                          <a:pt x="67566" y="44836"/>
                          <a:pt x="67593" y="44891"/>
                        </a:cubicBezTo>
                        <a:cubicBezTo>
                          <a:pt x="67593" y="44918"/>
                          <a:pt x="67593" y="44918"/>
                          <a:pt x="67620" y="44918"/>
                        </a:cubicBezTo>
                        <a:lnTo>
                          <a:pt x="67458" y="44945"/>
                        </a:lnTo>
                        <a:cubicBezTo>
                          <a:pt x="67349" y="44945"/>
                          <a:pt x="67268" y="44972"/>
                          <a:pt x="67186" y="44999"/>
                        </a:cubicBezTo>
                        <a:cubicBezTo>
                          <a:pt x="67241" y="44701"/>
                          <a:pt x="67295" y="44402"/>
                          <a:pt x="67322" y="44104"/>
                        </a:cubicBezTo>
                        <a:cubicBezTo>
                          <a:pt x="67376" y="43806"/>
                          <a:pt x="67431" y="43399"/>
                          <a:pt x="67458" y="43046"/>
                        </a:cubicBezTo>
                        <a:cubicBezTo>
                          <a:pt x="67539" y="42341"/>
                          <a:pt x="67620" y="41636"/>
                          <a:pt x="67702" y="40903"/>
                        </a:cubicBezTo>
                        <a:lnTo>
                          <a:pt x="67756" y="40334"/>
                        </a:lnTo>
                        <a:lnTo>
                          <a:pt x="67756" y="40008"/>
                        </a:lnTo>
                        <a:cubicBezTo>
                          <a:pt x="67756" y="39900"/>
                          <a:pt x="67756" y="39818"/>
                          <a:pt x="67756" y="39710"/>
                        </a:cubicBezTo>
                        <a:cubicBezTo>
                          <a:pt x="67756" y="39673"/>
                          <a:pt x="67728" y="39659"/>
                          <a:pt x="67696" y="39659"/>
                        </a:cubicBezTo>
                        <a:cubicBezTo>
                          <a:pt x="67656" y="39659"/>
                          <a:pt x="67608" y="39680"/>
                          <a:pt x="67593" y="39710"/>
                        </a:cubicBezTo>
                        <a:cubicBezTo>
                          <a:pt x="67593" y="39791"/>
                          <a:pt x="67566" y="39873"/>
                          <a:pt x="67566" y="39981"/>
                        </a:cubicBezTo>
                        <a:lnTo>
                          <a:pt x="67539" y="40225"/>
                        </a:lnTo>
                        <a:cubicBezTo>
                          <a:pt x="67512" y="40415"/>
                          <a:pt x="67512" y="40578"/>
                          <a:pt x="67485" y="40768"/>
                        </a:cubicBezTo>
                        <a:cubicBezTo>
                          <a:pt x="67458" y="41093"/>
                          <a:pt x="67403" y="41473"/>
                          <a:pt x="67376" y="41826"/>
                        </a:cubicBezTo>
                        <a:cubicBezTo>
                          <a:pt x="67295" y="42531"/>
                          <a:pt x="67214" y="43236"/>
                          <a:pt x="67132" y="43941"/>
                        </a:cubicBezTo>
                        <a:cubicBezTo>
                          <a:pt x="67078" y="44321"/>
                          <a:pt x="67024" y="44674"/>
                          <a:pt x="66969" y="45053"/>
                        </a:cubicBezTo>
                        <a:cubicBezTo>
                          <a:pt x="66780" y="45108"/>
                          <a:pt x="66563" y="45216"/>
                          <a:pt x="66400" y="45379"/>
                        </a:cubicBezTo>
                        <a:cubicBezTo>
                          <a:pt x="66047" y="45704"/>
                          <a:pt x="65803" y="46138"/>
                          <a:pt x="65722" y="46599"/>
                        </a:cubicBezTo>
                        <a:cubicBezTo>
                          <a:pt x="65396" y="47739"/>
                          <a:pt x="65044" y="48851"/>
                          <a:pt x="64637" y="49963"/>
                        </a:cubicBezTo>
                        <a:cubicBezTo>
                          <a:pt x="64447" y="50532"/>
                          <a:pt x="64230" y="51102"/>
                          <a:pt x="64013" y="51644"/>
                        </a:cubicBezTo>
                        <a:cubicBezTo>
                          <a:pt x="63823" y="52133"/>
                          <a:pt x="63660" y="52702"/>
                          <a:pt x="63281" y="53082"/>
                        </a:cubicBezTo>
                        <a:cubicBezTo>
                          <a:pt x="62901" y="53462"/>
                          <a:pt x="62386" y="53543"/>
                          <a:pt x="61897" y="53652"/>
                        </a:cubicBezTo>
                        <a:lnTo>
                          <a:pt x="60324" y="53977"/>
                        </a:lnTo>
                        <a:lnTo>
                          <a:pt x="60324" y="53597"/>
                        </a:lnTo>
                        <a:lnTo>
                          <a:pt x="60324" y="53001"/>
                        </a:lnTo>
                        <a:lnTo>
                          <a:pt x="60324" y="52431"/>
                        </a:lnTo>
                        <a:lnTo>
                          <a:pt x="60324" y="52133"/>
                        </a:lnTo>
                        <a:cubicBezTo>
                          <a:pt x="60324" y="52024"/>
                          <a:pt x="60324" y="51916"/>
                          <a:pt x="60243" y="51889"/>
                        </a:cubicBezTo>
                        <a:cubicBezTo>
                          <a:pt x="60229" y="51875"/>
                          <a:pt x="60216" y="51868"/>
                          <a:pt x="60205" y="51868"/>
                        </a:cubicBezTo>
                        <a:cubicBezTo>
                          <a:pt x="60195" y="51868"/>
                          <a:pt x="60189" y="51875"/>
                          <a:pt x="60189" y="51889"/>
                        </a:cubicBezTo>
                        <a:cubicBezTo>
                          <a:pt x="60107" y="51916"/>
                          <a:pt x="60107" y="52024"/>
                          <a:pt x="60107" y="52106"/>
                        </a:cubicBezTo>
                        <a:cubicBezTo>
                          <a:pt x="60107" y="52187"/>
                          <a:pt x="60107" y="52295"/>
                          <a:pt x="60107" y="52404"/>
                        </a:cubicBezTo>
                        <a:lnTo>
                          <a:pt x="60107" y="53001"/>
                        </a:lnTo>
                        <a:lnTo>
                          <a:pt x="60107" y="53570"/>
                        </a:lnTo>
                        <a:cubicBezTo>
                          <a:pt x="60107" y="53733"/>
                          <a:pt x="60107" y="53869"/>
                          <a:pt x="60134" y="54031"/>
                        </a:cubicBezTo>
                        <a:lnTo>
                          <a:pt x="60080" y="54031"/>
                        </a:lnTo>
                        <a:lnTo>
                          <a:pt x="59782" y="54086"/>
                        </a:lnTo>
                        <a:cubicBezTo>
                          <a:pt x="59836" y="53489"/>
                          <a:pt x="59836" y="52892"/>
                          <a:pt x="59863" y="52295"/>
                        </a:cubicBezTo>
                        <a:cubicBezTo>
                          <a:pt x="59863" y="51726"/>
                          <a:pt x="59890" y="51075"/>
                          <a:pt x="59890" y="50451"/>
                        </a:cubicBezTo>
                        <a:cubicBezTo>
                          <a:pt x="59944" y="49203"/>
                          <a:pt x="59972" y="47956"/>
                          <a:pt x="59999" y="46708"/>
                        </a:cubicBezTo>
                        <a:cubicBezTo>
                          <a:pt x="59999" y="46382"/>
                          <a:pt x="60026" y="46030"/>
                          <a:pt x="60026" y="45704"/>
                        </a:cubicBezTo>
                        <a:cubicBezTo>
                          <a:pt x="60053" y="45325"/>
                          <a:pt x="60053" y="44972"/>
                          <a:pt x="60026" y="44619"/>
                        </a:cubicBezTo>
                        <a:cubicBezTo>
                          <a:pt x="60026" y="44590"/>
                          <a:pt x="59985" y="44568"/>
                          <a:pt x="59948" y="44568"/>
                        </a:cubicBezTo>
                        <a:cubicBezTo>
                          <a:pt x="59918" y="44568"/>
                          <a:pt x="59890" y="44583"/>
                          <a:pt x="59890" y="44619"/>
                        </a:cubicBezTo>
                        <a:cubicBezTo>
                          <a:pt x="59836" y="44945"/>
                          <a:pt x="59836" y="45243"/>
                          <a:pt x="59836" y="45569"/>
                        </a:cubicBezTo>
                        <a:cubicBezTo>
                          <a:pt x="59836" y="45867"/>
                          <a:pt x="59809" y="46165"/>
                          <a:pt x="59809" y="46491"/>
                        </a:cubicBezTo>
                        <a:lnTo>
                          <a:pt x="59755" y="48362"/>
                        </a:lnTo>
                        <a:lnTo>
                          <a:pt x="59673" y="52078"/>
                        </a:lnTo>
                        <a:cubicBezTo>
                          <a:pt x="59646" y="52757"/>
                          <a:pt x="59619" y="53462"/>
                          <a:pt x="59646" y="54140"/>
                        </a:cubicBezTo>
                        <a:lnTo>
                          <a:pt x="56961" y="54737"/>
                        </a:lnTo>
                        <a:cubicBezTo>
                          <a:pt x="56934" y="54167"/>
                          <a:pt x="56907" y="53570"/>
                          <a:pt x="56879" y="53001"/>
                        </a:cubicBezTo>
                        <a:cubicBezTo>
                          <a:pt x="56879" y="52404"/>
                          <a:pt x="56852" y="51807"/>
                          <a:pt x="56825" y="51210"/>
                        </a:cubicBezTo>
                        <a:cubicBezTo>
                          <a:pt x="56825" y="51170"/>
                          <a:pt x="56798" y="51149"/>
                          <a:pt x="56771" y="51149"/>
                        </a:cubicBezTo>
                        <a:cubicBezTo>
                          <a:pt x="56744" y="51149"/>
                          <a:pt x="56717" y="51170"/>
                          <a:pt x="56717" y="51210"/>
                        </a:cubicBezTo>
                        <a:cubicBezTo>
                          <a:pt x="56690" y="51807"/>
                          <a:pt x="56690" y="52404"/>
                          <a:pt x="56717" y="53001"/>
                        </a:cubicBezTo>
                        <a:cubicBezTo>
                          <a:pt x="56744" y="53597"/>
                          <a:pt x="56744" y="54194"/>
                          <a:pt x="56798" y="54764"/>
                        </a:cubicBezTo>
                        <a:lnTo>
                          <a:pt x="56554" y="54764"/>
                        </a:lnTo>
                        <a:cubicBezTo>
                          <a:pt x="56581" y="54709"/>
                          <a:pt x="56581" y="54655"/>
                          <a:pt x="56554" y="54628"/>
                        </a:cubicBezTo>
                        <a:cubicBezTo>
                          <a:pt x="56554" y="54492"/>
                          <a:pt x="56581" y="54357"/>
                          <a:pt x="56581" y="54221"/>
                        </a:cubicBezTo>
                        <a:cubicBezTo>
                          <a:pt x="56581" y="53977"/>
                          <a:pt x="56608" y="53706"/>
                          <a:pt x="56608" y="53435"/>
                        </a:cubicBezTo>
                        <a:cubicBezTo>
                          <a:pt x="56635" y="52919"/>
                          <a:pt x="56635" y="52377"/>
                          <a:pt x="56662" y="51861"/>
                        </a:cubicBezTo>
                        <a:cubicBezTo>
                          <a:pt x="56662" y="51563"/>
                          <a:pt x="56662" y="51265"/>
                          <a:pt x="56662" y="50939"/>
                        </a:cubicBezTo>
                        <a:cubicBezTo>
                          <a:pt x="56649" y="50899"/>
                          <a:pt x="56608" y="50878"/>
                          <a:pt x="56571" y="50878"/>
                        </a:cubicBezTo>
                        <a:cubicBezTo>
                          <a:pt x="56534" y="50878"/>
                          <a:pt x="56500" y="50899"/>
                          <a:pt x="56500" y="50939"/>
                        </a:cubicBezTo>
                        <a:cubicBezTo>
                          <a:pt x="56473" y="51210"/>
                          <a:pt x="56473" y="51482"/>
                          <a:pt x="56473" y="51753"/>
                        </a:cubicBezTo>
                        <a:cubicBezTo>
                          <a:pt x="56473" y="51997"/>
                          <a:pt x="56473" y="52268"/>
                          <a:pt x="56473" y="52540"/>
                        </a:cubicBezTo>
                        <a:cubicBezTo>
                          <a:pt x="56473" y="53055"/>
                          <a:pt x="56445" y="53597"/>
                          <a:pt x="56445" y="54113"/>
                        </a:cubicBezTo>
                        <a:lnTo>
                          <a:pt x="56445" y="54547"/>
                        </a:lnTo>
                        <a:cubicBezTo>
                          <a:pt x="56418" y="54628"/>
                          <a:pt x="56418" y="54709"/>
                          <a:pt x="56445" y="54791"/>
                        </a:cubicBezTo>
                        <a:lnTo>
                          <a:pt x="56120" y="54872"/>
                        </a:lnTo>
                        <a:cubicBezTo>
                          <a:pt x="56201" y="54574"/>
                          <a:pt x="56228" y="54303"/>
                          <a:pt x="56256" y="54031"/>
                        </a:cubicBezTo>
                        <a:cubicBezTo>
                          <a:pt x="56283" y="53706"/>
                          <a:pt x="56283" y="53353"/>
                          <a:pt x="56256" y="53028"/>
                        </a:cubicBezTo>
                        <a:cubicBezTo>
                          <a:pt x="56242" y="53001"/>
                          <a:pt x="56215" y="52987"/>
                          <a:pt x="56188" y="52987"/>
                        </a:cubicBezTo>
                        <a:cubicBezTo>
                          <a:pt x="56161" y="52987"/>
                          <a:pt x="56134" y="53001"/>
                          <a:pt x="56120" y="53028"/>
                        </a:cubicBezTo>
                        <a:cubicBezTo>
                          <a:pt x="56066" y="53353"/>
                          <a:pt x="56093" y="53679"/>
                          <a:pt x="56066" y="54004"/>
                        </a:cubicBezTo>
                        <a:cubicBezTo>
                          <a:pt x="56039" y="54330"/>
                          <a:pt x="56011" y="54601"/>
                          <a:pt x="55984" y="54899"/>
                        </a:cubicBezTo>
                        <a:lnTo>
                          <a:pt x="55930" y="54899"/>
                        </a:lnTo>
                        <a:cubicBezTo>
                          <a:pt x="56011" y="53841"/>
                          <a:pt x="56066" y="52811"/>
                          <a:pt x="56093" y="51753"/>
                        </a:cubicBezTo>
                        <a:cubicBezTo>
                          <a:pt x="56120" y="50776"/>
                          <a:pt x="56147" y="49800"/>
                          <a:pt x="56093" y="48851"/>
                        </a:cubicBezTo>
                        <a:cubicBezTo>
                          <a:pt x="56093" y="48783"/>
                          <a:pt x="56045" y="48749"/>
                          <a:pt x="55994" y="48749"/>
                        </a:cubicBezTo>
                        <a:cubicBezTo>
                          <a:pt x="55944" y="48749"/>
                          <a:pt x="55889" y="48783"/>
                          <a:pt x="55876" y="48851"/>
                        </a:cubicBezTo>
                        <a:cubicBezTo>
                          <a:pt x="55876" y="49692"/>
                          <a:pt x="55876" y="50559"/>
                          <a:pt x="55876" y="51400"/>
                        </a:cubicBezTo>
                        <a:cubicBezTo>
                          <a:pt x="55849" y="52268"/>
                          <a:pt x="55794" y="53109"/>
                          <a:pt x="55740" y="53977"/>
                        </a:cubicBezTo>
                        <a:cubicBezTo>
                          <a:pt x="55740" y="54303"/>
                          <a:pt x="55713" y="54655"/>
                          <a:pt x="55686" y="54981"/>
                        </a:cubicBezTo>
                        <a:cubicBezTo>
                          <a:pt x="55632" y="55008"/>
                          <a:pt x="55632" y="55089"/>
                          <a:pt x="55686" y="55116"/>
                        </a:cubicBezTo>
                        <a:cubicBezTo>
                          <a:pt x="55577" y="56445"/>
                          <a:pt x="55442" y="57774"/>
                          <a:pt x="55252" y="59076"/>
                        </a:cubicBezTo>
                        <a:cubicBezTo>
                          <a:pt x="55116" y="59999"/>
                          <a:pt x="54981" y="60921"/>
                          <a:pt x="54818" y="61843"/>
                        </a:cubicBezTo>
                        <a:lnTo>
                          <a:pt x="54601" y="61843"/>
                        </a:lnTo>
                        <a:cubicBezTo>
                          <a:pt x="54655" y="61436"/>
                          <a:pt x="54709" y="61002"/>
                          <a:pt x="54764" y="60595"/>
                        </a:cubicBezTo>
                        <a:cubicBezTo>
                          <a:pt x="54791" y="60161"/>
                          <a:pt x="54845" y="59700"/>
                          <a:pt x="54872" y="59266"/>
                        </a:cubicBezTo>
                        <a:cubicBezTo>
                          <a:pt x="54954" y="58398"/>
                          <a:pt x="55035" y="57503"/>
                          <a:pt x="55089" y="56635"/>
                        </a:cubicBezTo>
                        <a:cubicBezTo>
                          <a:pt x="55089" y="56391"/>
                          <a:pt x="55116" y="56147"/>
                          <a:pt x="55116" y="55903"/>
                        </a:cubicBezTo>
                        <a:cubicBezTo>
                          <a:pt x="55143" y="55659"/>
                          <a:pt x="55143" y="55415"/>
                          <a:pt x="55116" y="55143"/>
                        </a:cubicBezTo>
                        <a:cubicBezTo>
                          <a:pt x="55116" y="55116"/>
                          <a:pt x="55096" y="55103"/>
                          <a:pt x="55076" y="55103"/>
                        </a:cubicBezTo>
                        <a:cubicBezTo>
                          <a:pt x="55055" y="55103"/>
                          <a:pt x="55035" y="55116"/>
                          <a:pt x="55035" y="55143"/>
                        </a:cubicBezTo>
                        <a:cubicBezTo>
                          <a:pt x="54981" y="55577"/>
                          <a:pt x="54926" y="56011"/>
                          <a:pt x="54899" y="56472"/>
                        </a:cubicBezTo>
                        <a:cubicBezTo>
                          <a:pt x="54872" y="56906"/>
                          <a:pt x="54845" y="57340"/>
                          <a:pt x="54818" y="57774"/>
                        </a:cubicBezTo>
                        <a:cubicBezTo>
                          <a:pt x="54737" y="58670"/>
                          <a:pt x="54655" y="59537"/>
                          <a:pt x="54574" y="60405"/>
                        </a:cubicBezTo>
                        <a:cubicBezTo>
                          <a:pt x="54520" y="60894"/>
                          <a:pt x="54465" y="61382"/>
                          <a:pt x="54438" y="61870"/>
                        </a:cubicBezTo>
                        <a:lnTo>
                          <a:pt x="53950" y="61897"/>
                        </a:lnTo>
                        <a:cubicBezTo>
                          <a:pt x="53977" y="61870"/>
                          <a:pt x="53977" y="61843"/>
                          <a:pt x="54004" y="61843"/>
                        </a:cubicBezTo>
                        <a:cubicBezTo>
                          <a:pt x="54004" y="61816"/>
                          <a:pt x="54004" y="61789"/>
                          <a:pt x="54031" y="61735"/>
                        </a:cubicBezTo>
                        <a:lnTo>
                          <a:pt x="54059" y="61545"/>
                        </a:lnTo>
                        <a:cubicBezTo>
                          <a:pt x="54086" y="61409"/>
                          <a:pt x="54113" y="61273"/>
                          <a:pt x="54113" y="61138"/>
                        </a:cubicBezTo>
                        <a:cubicBezTo>
                          <a:pt x="54167" y="60867"/>
                          <a:pt x="54194" y="60595"/>
                          <a:pt x="54221" y="60324"/>
                        </a:cubicBezTo>
                        <a:cubicBezTo>
                          <a:pt x="54248" y="60053"/>
                          <a:pt x="54276" y="59782"/>
                          <a:pt x="54303" y="59510"/>
                        </a:cubicBezTo>
                        <a:cubicBezTo>
                          <a:pt x="54303" y="59375"/>
                          <a:pt x="54303" y="59239"/>
                          <a:pt x="54330" y="59103"/>
                        </a:cubicBezTo>
                        <a:lnTo>
                          <a:pt x="54330" y="58914"/>
                        </a:lnTo>
                        <a:cubicBezTo>
                          <a:pt x="54330" y="58859"/>
                          <a:pt x="54330" y="58778"/>
                          <a:pt x="54276" y="58751"/>
                        </a:cubicBezTo>
                        <a:cubicBezTo>
                          <a:pt x="54262" y="58737"/>
                          <a:pt x="54248" y="58731"/>
                          <a:pt x="54235" y="58731"/>
                        </a:cubicBezTo>
                        <a:cubicBezTo>
                          <a:pt x="54221" y="58731"/>
                          <a:pt x="54208" y="58737"/>
                          <a:pt x="54194" y="58751"/>
                        </a:cubicBezTo>
                        <a:cubicBezTo>
                          <a:pt x="54140" y="58778"/>
                          <a:pt x="54167" y="58832"/>
                          <a:pt x="54140" y="58887"/>
                        </a:cubicBezTo>
                        <a:cubicBezTo>
                          <a:pt x="54140" y="58941"/>
                          <a:pt x="54140" y="59022"/>
                          <a:pt x="54140" y="59103"/>
                        </a:cubicBezTo>
                        <a:cubicBezTo>
                          <a:pt x="54140" y="59239"/>
                          <a:pt x="54140" y="59375"/>
                          <a:pt x="54113" y="59510"/>
                        </a:cubicBezTo>
                        <a:cubicBezTo>
                          <a:pt x="54086" y="59782"/>
                          <a:pt x="54059" y="60053"/>
                          <a:pt x="54031" y="60324"/>
                        </a:cubicBezTo>
                        <a:cubicBezTo>
                          <a:pt x="54004" y="60595"/>
                          <a:pt x="53977" y="60839"/>
                          <a:pt x="53950" y="61111"/>
                        </a:cubicBezTo>
                        <a:cubicBezTo>
                          <a:pt x="53923" y="61246"/>
                          <a:pt x="53896" y="61382"/>
                          <a:pt x="53896" y="61518"/>
                        </a:cubicBezTo>
                        <a:cubicBezTo>
                          <a:pt x="53896" y="61599"/>
                          <a:pt x="53869" y="61653"/>
                          <a:pt x="53869" y="61735"/>
                        </a:cubicBezTo>
                        <a:cubicBezTo>
                          <a:pt x="53869" y="61762"/>
                          <a:pt x="53869" y="61789"/>
                          <a:pt x="53869" y="61816"/>
                        </a:cubicBezTo>
                        <a:cubicBezTo>
                          <a:pt x="53869" y="61843"/>
                          <a:pt x="53869" y="61870"/>
                          <a:pt x="53869" y="61897"/>
                        </a:cubicBezTo>
                        <a:lnTo>
                          <a:pt x="51970" y="61979"/>
                        </a:lnTo>
                        <a:cubicBezTo>
                          <a:pt x="51997" y="61789"/>
                          <a:pt x="52024" y="61572"/>
                          <a:pt x="52051" y="61355"/>
                        </a:cubicBezTo>
                        <a:lnTo>
                          <a:pt x="52078" y="60704"/>
                        </a:lnTo>
                        <a:lnTo>
                          <a:pt x="52187" y="59429"/>
                        </a:lnTo>
                        <a:cubicBezTo>
                          <a:pt x="52241" y="58561"/>
                          <a:pt x="52295" y="57720"/>
                          <a:pt x="52350" y="56852"/>
                        </a:cubicBezTo>
                        <a:cubicBezTo>
                          <a:pt x="52458" y="55143"/>
                          <a:pt x="52540" y="53407"/>
                          <a:pt x="52621" y="51699"/>
                        </a:cubicBezTo>
                        <a:cubicBezTo>
                          <a:pt x="52648" y="51210"/>
                          <a:pt x="52648" y="50722"/>
                          <a:pt x="52675" y="50261"/>
                        </a:cubicBezTo>
                        <a:cubicBezTo>
                          <a:pt x="52675" y="49773"/>
                          <a:pt x="52729" y="49285"/>
                          <a:pt x="52702" y="48796"/>
                        </a:cubicBezTo>
                        <a:cubicBezTo>
                          <a:pt x="52689" y="48756"/>
                          <a:pt x="52662" y="48735"/>
                          <a:pt x="52635" y="48735"/>
                        </a:cubicBezTo>
                        <a:cubicBezTo>
                          <a:pt x="52607" y="48735"/>
                          <a:pt x="52580" y="48756"/>
                          <a:pt x="52567" y="48796"/>
                        </a:cubicBezTo>
                        <a:cubicBezTo>
                          <a:pt x="52512" y="49230"/>
                          <a:pt x="52512" y="49664"/>
                          <a:pt x="52485" y="50098"/>
                        </a:cubicBezTo>
                        <a:cubicBezTo>
                          <a:pt x="52458" y="50505"/>
                          <a:pt x="52458" y="50939"/>
                          <a:pt x="52431" y="51373"/>
                        </a:cubicBezTo>
                        <a:cubicBezTo>
                          <a:pt x="52377" y="52241"/>
                          <a:pt x="52350" y="53082"/>
                          <a:pt x="52295" y="53950"/>
                        </a:cubicBezTo>
                        <a:cubicBezTo>
                          <a:pt x="52214" y="55659"/>
                          <a:pt x="52106" y="57395"/>
                          <a:pt x="51997" y="59103"/>
                        </a:cubicBezTo>
                        <a:lnTo>
                          <a:pt x="51916" y="60514"/>
                        </a:lnTo>
                        <a:cubicBezTo>
                          <a:pt x="51889" y="60758"/>
                          <a:pt x="51889" y="61002"/>
                          <a:pt x="51861" y="61246"/>
                        </a:cubicBezTo>
                        <a:cubicBezTo>
                          <a:pt x="51834" y="61490"/>
                          <a:pt x="51834" y="61735"/>
                          <a:pt x="51861" y="61979"/>
                        </a:cubicBezTo>
                        <a:lnTo>
                          <a:pt x="49936" y="62087"/>
                        </a:lnTo>
                        <a:lnTo>
                          <a:pt x="49013" y="62114"/>
                        </a:lnTo>
                        <a:cubicBezTo>
                          <a:pt x="49041" y="61979"/>
                          <a:pt x="49068" y="61870"/>
                          <a:pt x="49095" y="61735"/>
                        </a:cubicBezTo>
                        <a:cubicBezTo>
                          <a:pt x="49122" y="61572"/>
                          <a:pt x="49149" y="61409"/>
                          <a:pt x="49149" y="61246"/>
                        </a:cubicBezTo>
                        <a:cubicBezTo>
                          <a:pt x="49203" y="60948"/>
                          <a:pt x="49258" y="60622"/>
                          <a:pt x="49285" y="60324"/>
                        </a:cubicBezTo>
                        <a:cubicBezTo>
                          <a:pt x="49366" y="59700"/>
                          <a:pt x="49447" y="59076"/>
                          <a:pt x="49502" y="58453"/>
                        </a:cubicBezTo>
                        <a:cubicBezTo>
                          <a:pt x="49637" y="57205"/>
                          <a:pt x="49746" y="55957"/>
                          <a:pt x="49827" y="54709"/>
                        </a:cubicBezTo>
                        <a:cubicBezTo>
                          <a:pt x="49854" y="54357"/>
                          <a:pt x="49854" y="54004"/>
                          <a:pt x="49881" y="53652"/>
                        </a:cubicBezTo>
                        <a:cubicBezTo>
                          <a:pt x="49881" y="53489"/>
                          <a:pt x="49881" y="53299"/>
                          <a:pt x="49909" y="53136"/>
                        </a:cubicBezTo>
                        <a:cubicBezTo>
                          <a:pt x="49909" y="52946"/>
                          <a:pt x="49909" y="52757"/>
                          <a:pt x="49909" y="52594"/>
                        </a:cubicBezTo>
                        <a:cubicBezTo>
                          <a:pt x="49909" y="52546"/>
                          <a:pt x="49863" y="52518"/>
                          <a:pt x="49824" y="52518"/>
                        </a:cubicBezTo>
                        <a:cubicBezTo>
                          <a:pt x="49797" y="52518"/>
                          <a:pt x="49773" y="52533"/>
                          <a:pt x="49773" y="52567"/>
                        </a:cubicBezTo>
                        <a:cubicBezTo>
                          <a:pt x="49719" y="52865"/>
                          <a:pt x="49719" y="53191"/>
                          <a:pt x="49692" y="53489"/>
                        </a:cubicBezTo>
                        <a:cubicBezTo>
                          <a:pt x="49664" y="53814"/>
                          <a:pt x="49664" y="54140"/>
                          <a:pt x="49637" y="54438"/>
                        </a:cubicBezTo>
                        <a:cubicBezTo>
                          <a:pt x="49610" y="55062"/>
                          <a:pt x="49556" y="55686"/>
                          <a:pt x="49502" y="56310"/>
                        </a:cubicBezTo>
                        <a:cubicBezTo>
                          <a:pt x="49420" y="57557"/>
                          <a:pt x="49285" y="58805"/>
                          <a:pt x="49122" y="60053"/>
                        </a:cubicBezTo>
                        <a:cubicBezTo>
                          <a:pt x="49068" y="60378"/>
                          <a:pt x="49041" y="60758"/>
                          <a:pt x="48986" y="61111"/>
                        </a:cubicBezTo>
                        <a:cubicBezTo>
                          <a:pt x="48959" y="61273"/>
                          <a:pt x="48932" y="61436"/>
                          <a:pt x="48932" y="61599"/>
                        </a:cubicBezTo>
                        <a:cubicBezTo>
                          <a:pt x="48878" y="61762"/>
                          <a:pt x="48878" y="61951"/>
                          <a:pt x="48878" y="62114"/>
                        </a:cubicBezTo>
                        <a:lnTo>
                          <a:pt x="47440" y="62168"/>
                        </a:lnTo>
                        <a:cubicBezTo>
                          <a:pt x="47237" y="62196"/>
                          <a:pt x="47040" y="62209"/>
                          <a:pt x="46847" y="62209"/>
                        </a:cubicBezTo>
                        <a:cubicBezTo>
                          <a:pt x="46654" y="62209"/>
                          <a:pt x="46464" y="62196"/>
                          <a:pt x="46274" y="62168"/>
                        </a:cubicBezTo>
                        <a:cubicBezTo>
                          <a:pt x="46193" y="62168"/>
                          <a:pt x="46111" y="62141"/>
                          <a:pt x="46057" y="62114"/>
                        </a:cubicBezTo>
                        <a:cubicBezTo>
                          <a:pt x="46057" y="61572"/>
                          <a:pt x="46084" y="61029"/>
                          <a:pt x="46084" y="60487"/>
                        </a:cubicBezTo>
                        <a:lnTo>
                          <a:pt x="46084" y="58751"/>
                        </a:lnTo>
                        <a:lnTo>
                          <a:pt x="46084" y="57015"/>
                        </a:lnTo>
                        <a:cubicBezTo>
                          <a:pt x="46084" y="56445"/>
                          <a:pt x="46030" y="55876"/>
                          <a:pt x="45976" y="55279"/>
                        </a:cubicBezTo>
                        <a:cubicBezTo>
                          <a:pt x="45948" y="54981"/>
                          <a:pt x="45921" y="54655"/>
                          <a:pt x="45894" y="54330"/>
                        </a:cubicBezTo>
                        <a:cubicBezTo>
                          <a:pt x="45867" y="54004"/>
                          <a:pt x="45867" y="53679"/>
                          <a:pt x="45813" y="53353"/>
                        </a:cubicBezTo>
                        <a:cubicBezTo>
                          <a:pt x="45813" y="53323"/>
                          <a:pt x="45798" y="53312"/>
                          <a:pt x="45778" y="53312"/>
                        </a:cubicBezTo>
                        <a:cubicBezTo>
                          <a:pt x="45744" y="53312"/>
                          <a:pt x="45694" y="53346"/>
                          <a:pt x="45677" y="53380"/>
                        </a:cubicBezTo>
                        <a:cubicBezTo>
                          <a:pt x="45650" y="53679"/>
                          <a:pt x="45650" y="53950"/>
                          <a:pt x="45677" y="54248"/>
                        </a:cubicBezTo>
                        <a:cubicBezTo>
                          <a:pt x="45677" y="54520"/>
                          <a:pt x="45731" y="54818"/>
                          <a:pt x="45759" y="55089"/>
                        </a:cubicBezTo>
                        <a:cubicBezTo>
                          <a:pt x="45813" y="55659"/>
                          <a:pt x="45840" y="56255"/>
                          <a:pt x="45867" y="56825"/>
                        </a:cubicBezTo>
                        <a:lnTo>
                          <a:pt x="45867" y="60297"/>
                        </a:lnTo>
                        <a:cubicBezTo>
                          <a:pt x="45867" y="60867"/>
                          <a:pt x="45867" y="61463"/>
                          <a:pt x="45894" y="62033"/>
                        </a:cubicBezTo>
                        <a:cubicBezTo>
                          <a:pt x="45704" y="61924"/>
                          <a:pt x="45569" y="61789"/>
                          <a:pt x="45460" y="61599"/>
                        </a:cubicBezTo>
                        <a:cubicBezTo>
                          <a:pt x="45081" y="61084"/>
                          <a:pt x="44782" y="60595"/>
                          <a:pt x="44402" y="60053"/>
                        </a:cubicBezTo>
                        <a:cubicBezTo>
                          <a:pt x="44050" y="59565"/>
                          <a:pt x="43643" y="59076"/>
                          <a:pt x="43236" y="58642"/>
                        </a:cubicBezTo>
                        <a:cubicBezTo>
                          <a:pt x="43155" y="58561"/>
                          <a:pt x="43073" y="58480"/>
                          <a:pt x="42965" y="58398"/>
                        </a:cubicBezTo>
                        <a:cubicBezTo>
                          <a:pt x="43019" y="58154"/>
                          <a:pt x="43073" y="57883"/>
                          <a:pt x="43073" y="57585"/>
                        </a:cubicBezTo>
                        <a:cubicBezTo>
                          <a:pt x="43073" y="57449"/>
                          <a:pt x="43100" y="57313"/>
                          <a:pt x="43100" y="57178"/>
                        </a:cubicBezTo>
                        <a:cubicBezTo>
                          <a:pt x="43128" y="57042"/>
                          <a:pt x="43155" y="56852"/>
                          <a:pt x="43073" y="56798"/>
                        </a:cubicBezTo>
                        <a:cubicBezTo>
                          <a:pt x="43060" y="56784"/>
                          <a:pt x="43046" y="56778"/>
                          <a:pt x="43036" y="56778"/>
                        </a:cubicBezTo>
                        <a:cubicBezTo>
                          <a:pt x="43026" y="56778"/>
                          <a:pt x="43019" y="56784"/>
                          <a:pt x="43019" y="56798"/>
                        </a:cubicBezTo>
                        <a:cubicBezTo>
                          <a:pt x="42911" y="56852"/>
                          <a:pt x="42938" y="57042"/>
                          <a:pt x="42938" y="57151"/>
                        </a:cubicBezTo>
                        <a:cubicBezTo>
                          <a:pt x="42938" y="57259"/>
                          <a:pt x="42911" y="57422"/>
                          <a:pt x="42911" y="57585"/>
                        </a:cubicBezTo>
                        <a:cubicBezTo>
                          <a:pt x="42911" y="57829"/>
                          <a:pt x="42856" y="58073"/>
                          <a:pt x="42856" y="58317"/>
                        </a:cubicBezTo>
                        <a:lnTo>
                          <a:pt x="42721" y="58181"/>
                        </a:lnTo>
                        <a:cubicBezTo>
                          <a:pt x="42775" y="57693"/>
                          <a:pt x="42802" y="57178"/>
                          <a:pt x="42856" y="56662"/>
                        </a:cubicBezTo>
                        <a:cubicBezTo>
                          <a:pt x="42856" y="56391"/>
                          <a:pt x="42883" y="56120"/>
                          <a:pt x="42911" y="55849"/>
                        </a:cubicBezTo>
                        <a:cubicBezTo>
                          <a:pt x="42911" y="55686"/>
                          <a:pt x="42911" y="55550"/>
                          <a:pt x="42938" y="55415"/>
                        </a:cubicBezTo>
                        <a:lnTo>
                          <a:pt x="42938" y="55225"/>
                        </a:lnTo>
                        <a:cubicBezTo>
                          <a:pt x="42938" y="55171"/>
                          <a:pt x="42938" y="55089"/>
                          <a:pt x="42938" y="55008"/>
                        </a:cubicBezTo>
                        <a:cubicBezTo>
                          <a:pt x="42938" y="54992"/>
                          <a:pt x="42902" y="54976"/>
                          <a:pt x="42866" y="54976"/>
                        </a:cubicBezTo>
                        <a:cubicBezTo>
                          <a:pt x="42840" y="54976"/>
                          <a:pt x="42814" y="54985"/>
                          <a:pt x="42802" y="55008"/>
                        </a:cubicBezTo>
                        <a:cubicBezTo>
                          <a:pt x="42775" y="55143"/>
                          <a:pt x="42748" y="55279"/>
                          <a:pt x="42748" y="55415"/>
                        </a:cubicBezTo>
                        <a:cubicBezTo>
                          <a:pt x="42748" y="55550"/>
                          <a:pt x="42721" y="55686"/>
                          <a:pt x="42721" y="55822"/>
                        </a:cubicBezTo>
                        <a:cubicBezTo>
                          <a:pt x="42694" y="56093"/>
                          <a:pt x="42694" y="56364"/>
                          <a:pt x="42666" y="56662"/>
                        </a:cubicBezTo>
                        <a:cubicBezTo>
                          <a:pt x="42639" y="57123"/>
                          <a:pt x="42585" y="57612"/>
                          <a:pt x="42585" y="58100"/>
                        </a:cubicBezTo>
                        <a:cubicBezTo>
                          <a:pt x="42341" y="57937"/>
                          <a:pt x="42097" y="57774"/>
                          <a:pt x="41853" y="57639"/>
                        </a:cubicBezTo>
                        <a:cubicBezTo>
                          <a:pt x="41582" y="57503"/>
                          <a:pt x="41310" y="57422"/>
                          <a:pt x="41012" y="57340"/>
                        </a:cubicBezTo>
                        <a:cubicBezTo>
                          <a:pt x="40686" y="57286"/>
                          <a:pt x="40334" y="57259"/>
                          <a:pt x="40008" y="57232"/>
                        </a:cubicBezTo>
                        <a:cubicBezTo>
                          <a:pt x="39846" y="57205"/>
                          <a:pt x="39683" y="57178"/>
                          <a:pt x="39547" y="57123"/>
                        </a:cubicBezTo>
                        <a:cubicBezTo>
                          <a:pt x="39547" y="57042"/>
                          <a:pt x="39520" y="56988"/>
                          <a:pt x="39493" y="56934"/>
                        </a:cubicBezTo>
                        <a:lnTo>
                          <a:pt x="39466" y="56635"/>
                        </a:lnTo>
                        <a:cubicBezTo>
                          <a:pt x="39439" y="56445"/>
                          <a:pt x="39412" y="56255"/>
                          <a:pt x="39385" y="56066"/>
                        </a:cubicBezTo>
                        <a:cubicBezTo>
                          <a:pt x="39385" y="56039"/>
                          <a:pt x="39364" y="56025"/>
                          <a:pt x="39344" y="56025"/>
                        </a:cubicBezTo>
                        <a:cubicBezTo>
                          <a:pt x="39323" y="56025"/>
                          <a:pt x="39303" y="56039"/>
                          <a:pt x="39303" y="56066"/>
                        </a:cubicBezTo>
                        <a:cubicBezTo>
                          <a:pt x="39276" y="56255"/>
                          <a:pt x="39276" y="56472"/>
                          <a:pt x="39303" y="56662"/>
                        </a:cubicBezTo>
                        <a:cubicBezTo>
                          <a:pt x="39303" y="56744"/>
                          <a:pt x="39303" y="56852"/>
                          <a:pt x="39330" y="56934"/>
                        </a:cubicBezTo>
                        <a:lnTo>
                          <a:pt x="39330" y="57015"/>
                        </a:lnTo>
                        <a:cubicBezTo>
                          <a:pt x="39222" y="56961"/>
                          <a:pt x="39140" y="56906"/>
                          <a:pt x="39086" y="56825"/>
                        </a:cubicBezTo>
                        <a:cubicBezTo>
                          <a:pt x="38869" y="56581"/>
                          <a:pt x="38679" y="56310"/>
                          <a:pt x="38571" y="56011"/>
                        </a:cubicBezTo>
                        <a:cubicBezTo>
                          <a:pt x="38191" y="55252"/>
                          <a:pt x="37811" y="54520"/>
                          <a:pt x="37459" y="53760"/>
                        </a:cubicBezTo>
                        <a:lnTo>
                          <a:pt x="37215" y="53299"/>
                        </a:lnTo>
                        <a:lnTo>
                          <a:pt x="38869" y="53787"/>
                        </a:lnTo>
                        <a:cubicBezTo>
                          <a:pt x="38896" y="53923"/>
                          <a:pt x="38923" y="54058"/>
                          <a:pt x="38951" y="54194"/>
                        </a:cubicBezTo>
                        <a:cubicBezTo>
                          <a:pt x="39005" y="54357"/>
                          <a:pt x="39032" y="54520"/>
                          <a:pt x="39059" y="54682"/>
                        </a:cubicBezTo>
                        <a:cubicBezTo>
                          <a:pt x="39086" y="54845"/>
                          <a:pt x="39113" y="54981"/>
                          <a:pt x="39140" y="55143"/>
                        </a:cubicBezTo>
                        <a:cubicBezTo>
                          <a:pt x="39140" y="55225"/>
                          <a:pt x="39140" y="55306"/>
                          <a:pt x="39168" y="55388"/>
                        </a:cubicBezTo>
                        <a:cubicBezTo>
                          <a:pt x="39168" y="55469"/>
                          <a:pt x="39168" y="55550"/>
                          <a:pt x="39195" y="55605"/>
                        </a:cubicBezTo>
                        <a:cubicBezTo>
                          <a:pt x="39206" y="55627"/>
                          <a:pt x="39222" y="55636"/>
                          <a:pt x="39239" y="55636"/>
                        </a:cubicBezTo>
                        <a:cubicBezTo>
                          <a:pt x="39263" y="55636"/>
                          <a:pt x="39287" y="55620"/>
                          <a:pt x="39303" y="55605"/>
                        </a:cubicBezTo>
                        <a:cubicBezTo>
                          <a:pt x="39303" y="55523"/>
                          <a:pt x="39303" y="55469"/>
                          <a:pt x="39303" y="55388"/>
                        </a:cubicBezTo>
                        <a:lnTo>
                          <a:pt x="39303" y="55143"/>
                        </a:lnTo>
                        <a:cubicBezTo>
                          <a:pt x="39276" y="54981"/>
                          <a:pt x="39249" y="54818"/>
                          <a:pt x="39222" y="54655"/>
                        </a:cubicBezTo>
                        <a:cubicBezTo>
                          <a:pt x="39195" y="54492"/>
                          <a:pt x="39168" y="54357"/>
                          <a:pt x="39113" y="54194"/>
                        </a:cubicBezTo>
                        <a:cubicBezTo>
                          <a:pt x="39086" y="54031"/>
                          <a:pt x="39059" y="53977"/>
                          <a:pt x="39032" y="53841"/>
                        </a:cubicBezTo>
                        <a:lnTo>
                          <a:pt x="39032" y="53841"/>
                        </a:lnTo>
                        <a:lnTo>
                          <a:pt x="39195" y="53896"/>
                        </a:lnTo>
                        <a:cubicBezTo>
                          <a:pt x="39249" y="54140"/>
                          <a:pt x="39303" y="54411"/>
                          <a:pt x="39357" y="54655"/>
                        </a:cubicBezTo>
                        <a:cubicBezTo>
                          <a:pt x="39385" y="54791"/>
                          <a:pt x="39412" y="54954"/>
                          <a:pt x="39412" y="55089"/>
                        </a:cubicBezTo>
                        <a:cubicBezTo>
                          <a:pt x="39412" y="55252"/>
                          <a:pt x="39439" y="55388"/>
                          <a:pt x="39466" y="55523"/>
                        </a:cubicBezTo>
                        <a:cubicBezTo>
                          <a:pt x="39466" y="55537"/>
                          <a:pt x="39486" y="55543"/>
                          <a:pt x="39507" y="55543"/>
                        </a:cubicBezTo>
                        <a:cubicBezTo>
                          <a:pt x="39527" y="55543"/>
                          <a:pt x="39547" y="55537"/>
                          <a:pt x="39547" y="55523"/>
                        </a:cubicBezTo>
                        <a:cubicBezTo>
                          <a:pt x="39574" y="55360"/>
                          <a:pt x="39574" y="55225"/>
                          <a:pt x="39547" y="55062"/>
                        </a:cubicBezTo>
                        <a:cubicBezTo>
                          <a:pt x="39547" y="54926"/>
                          <a:pt x="39520" y="54791"/>
                          <a:pt x="39493" y="54655"/>
                        </a:cubicBezTo>
                        <a:cubicBezTo>
                          <a:pt x="39439" y="54411"/>
                          <a:pt x="39385" y="54167"/>
                          <a:pt x="39303" y="53950"/>
                        </a:cubicBezTo>
                        <a:lnTo>
                          <a:pt x="39303" y="53950"/>
                        </a:lnTo>
                        <a:lnTo>
                          <a:pt x="41690" y="54655"/>
                        </a:lnTo>
                        <a:cubicBezTo>
                          <a:pt x="41853" y="54737"/>
                          <a:pt x="42043" y="54791"/>
                          <a:pt x="42233" y="54845"/>
                        </a:cubicBezTo>
                        <a:cubicBezTo>
                          <a:pt x="42368" y="54845"/>
                          <a:pt x="42422" y="54682"/>
                          <a:pt x="42314" y="54628"/>
                        </a:cubicBezTo>
                        <a:cubicBezTo>
                          <a:pt x="41934" y="54492"/>
                          <a:pt x="41527" y="54384"/>
                          <a:pt x="41148" y="54248"/>
                        </a:cubicBezTo>
                        <a:lnTo>
                          <a:pt x="39981" y="53923"/>
                        </a:lnTo>
                        <a:lnTo>
                          <a:pt x="38517" y="53462"/>
                        </a:lnTo>
                        <a:cubicBezTo>
                          <a:pt x="38544" y="53407"/>
                          <a:pt x="38571" y="53353"/>
                          <a:pt x="38598" y="53272"/>
                        </a:cubicBezTo>
                        <a:cubicBezTo>
                          <a:pt x="38625" y="53218"/>
                          <a:pt x="38625" y="53136"/>
                          <a:pt x="38625" y="53082"/>
                        </a:cubicBezTo>
                        <a:cubicBezTo>
                          <a:pt x="38625" y="52946"/>
                          <a:pt x="38679" y="52784"/>
                          <a:pt x="38679" y="52648"/>
                        </a:cubicBezTo>
                        <a:cubicBezTo>
                          <a:pt x="38706" y="52377"/>
                          <a:pt x="38734" y="52106"/>
                          <a:pt x="38761" y="51807"/>
                        </a:cubicBezTo>
                        <a:cubicBezTo>
                          <a:pt x="38815" y="51265"/>
                          <a:pt x="38842" y="50695"/>
                          <a:pt x="38842" y="50153"/>
                        </a:cubicBezTo>
                        <a:cubicBezTo>
                          <a:pt x="38869" y="49393"/>
                          <a:pt x="38869" y="48661"/>
                          <a:pt x="38842" y="47901"/>
                        </a:cubicBezTo>
                        <a:cubicBezTo>
                          <a:pt x="39032" y="47847"/>
                          <a:pt x="39249" y="47766"/>
                          <a:pt x="39439" y="47711"/>
                        </a:cubicBezTo>
                        <a:lnTo>
                          <a:pt x="39439" y="47711"/>
                        </a:lnTo>
                        <a:cubicBezTo>
                          <a:pt x="39439" y="48145"/>
                          <a:pt x="39439" y="48607"/>
                          <a:pt x="39412" y="49068"/>
                        </a:cubicBezTo>
                        <a:cubicBezTo>
                          <a:pt x="39412" y="49285"/>
                          <a:pt x="39412" y="49529"/>
                          <a:pt x="39385" y="49746"/>
                        </a:cubicBezTo>
                        <a:lnTo>
                          <a:pt x="39385" y="50098"/>
                        </a:lnTo>
                        <a:cubicBezTo>
                          <a:pt x="39385" y="50207"/>
                          <a:pt x="39385" y="50343"/>
                          <a:pt x="39412" y="50451"/>
                        </a:cubicBezTo>
                        <a:cubicBezTo>
                          <a:pt x="39412" y="50465"/>
                          <a:pt x="39432" y="50471"/>
                          <a:pt x="39452" y="50471"/>
                        </a:cubicBezTo>
                        <a:cubicBezTo>
                          <a:pt x="39473" y="50471"/>
                          <a:pt x="39493" y="50465"/>
                          <a:pt x="39493" y="50451"/>
                        </a:cubicBezTo>
                        <a:cubicBezTo>
                          <a:pt x="39547" y="50343"/>
                          <a:pt x="39547" y="50207"/>
                          <a:pt x="39547" y="50098"/>
                        </a:cubicBezTo>
                        <a:cubicBezTo>
                          <a:pt x="39547" y="49990"/>
                          <a:pt x="39574" y="49881"/>
                          <a:pt x="39574" y="49773"/>
                        </a:cubicBezTo>
                        <a:cubicBezTo>
                          <a:pt x="39574" y="49529"/>
                          <a:pt x="39602" y="49312"/>
                          <a:pt x="39602" y="49095"/>
                        </a:cubicBezTo>
                        <a:cubicBezTo>
                          <a:pt x="39602" y="48634"/>
                          <a:pt x="39602" y="48173"/>
                          <a:pt x="39574" y="47711"/>
                        </a:cubicBezTo>
                        <a:cubicBezTo>
                          <a:pt x="39574" y="47684"/>
                          <a:pt x="39574" y="47684"/>
                          <a:pt x="39574" y="47684"/>
                        </a:cubicBezTo>
                        <a:lnTo>
                          <a:pt x="39873" y="47576"/>
                        </a:lnTo>
                        <a:cubicBezTo>
                          <a:pt x="39981" y="47522"/>
                          <a:pt x="40063" y="47495"/>
                          <a:pt x="40171" y="47440"/>
                        </a:cubicBezTo>
                        <a:cubicBezTo>
                          <a:pt x="40334" y="47305"/>
                          <a:pt x="40442" y="47115"/>
                          <a:pt x="40442" y="46925"/>
                        </a:cubicBezTo>
                        <a:cubicBezTo>
                          <a:pt x="40497" y="46654"/>
                          <a:pt x="40497" y="46410"/>
                          <a:pt x="40524" y="46165"/>
                        </a:cubicBezTo>
                        <a:cubicBezTo>
                          <a:pt x="40632" y="45135"/>
                          <a:pt x="40714" y="44104"/>
                          <a:pt x="40768" y="43073"/>
                        </a:cubicBezTo>
                        <a:cubicBezTo>
                          <a:pt x="40768" y="42775"/>
                          <a:pt x="40795" y="42477"/>
                          <a:pt x="40795" y="42178"/>
                        </a:cubicBezTo>
                        <a:cubicBezTo>
                          <a:pt x="40822" y="41907"/>
                          <a:pt x="40822" y="41609"/>
                          <a:pt x="40795" y="41310"/>
                        </a:cubicBezTo>
                        <a:cubicBezTo>
                          <a:pt x="40795" y="41277"/>
                          <a:pt x="40764" y="41254"/>
                          <a:pt x="40734" y="41254"/>
                        </a:cubicBezTo>
                        <a:cubicBezTo>
                          <a:pt x="40715" y="41254"/>
                          <a:pt x="40697" y="41262"/>
                          <a:pt x="40686" y="41283"/>
                        </a:cubicBezTo>
                        <a:cubicBezTo>
                          <a:pt x="40632" y="41771"/>
                          <a:pt x="40578" y="42287"/>
                          <a:pt x="40578" y="42775"/>
                        </a:cubicBezTo>
                        <a:cubicBezTo>
                          <a:pt x="40551" y="43290"/>
                          <a:pt x="40524" y="43806"/>
                          <a:pt x="40469" y="44294"/>
                        </a:cubicBezTo>
                        <a:cubicBezTo>
                          <a:pt x="40442" y="44782"/>
                          <a:pt x="40415" y="45297"/>
                          <a:pt x="40361" y="45786"/>
                        </a:cubicBezTo>
                        <a:cubicBezTo>
                          <a:pt x="40334" y="46057"/>
                          <a:pt x="40307" y="46301"/>
                          <a:pt x="40280" y="46572"/>
                        </a:cubicBezTo>
                        <a:cubicBezTo>
                          <a:pt x="40280" y="46681"/>
                          <a:pt x="40252" y="46789"/>
                          <a:pt x="40252" y="46898"/>
                        </a:cubicBezTo>
                        <a:cubicBezTo>
                          <a:pt x="40252" y="47006"/>
                          <a:pt x="40225" y="47088"/>
                          <a:pt x="40171" y="47169"/>
                        </a:cubicBezTo>
                        <a:cubicBezTo>
                          <a:pt x="40090" y="47250"/>
                          <a:pt x="40008" y="47305"/>
                          <a:pt x="39900" y="47332"/>
                        </a:cubicBezTo>
                        <a:lnTo>
                          <a:pt x="39520" y="47495"/>
                        </a:lnTo>
                        <a:cubicBezTo>
                          <a:pt x="39276" y="47576"/>
                          <a:pt x="39059" y="47657"/>
                          <a:pt x="38842" y="47739"/>
                        </a:cubicBezTo>
                        <a:cubicBezTo>
                          <a:pt x="38842" y="47413"/>
                          <a:pt x="38788" y="47115"/>
                          <a:pt x="38761" y="46789"/>
                        </a:cubicBezTo>
                        <a:cubicBezTo>
                          <a:pt x="38734" y="46464"/>
                          <a:pt x="38706" y="46165"/>
                          <a:pt x="38679" y="45840"/>
                        </a:cubicBezTo>
                        <a:cubicBezTo>
                          <a:pt x="38679" y="45677"/>
                          <a:pt x="38652" y="45542"/>
                          <a:pt x="38625" y="45379"/>
                        </a:cubicBezTo>
                        <a:cubicBezTo>
                          <a:pt x="38625" y="45216"/>
                          <a:pt x="38598" y="45053"/>
                          <a:pt x="38544" y="44918"/>
                        </a:cubicBezTo>
                        <a:cubicBezTo>
                          <a:pt x="38530" y="44891"/>
                          <a:pt x="38510" y="44877"/>
                          <a:pt x="38489" y="44877"/>
                        </a:cubicBezTo>
                        <a:cubicBezTo>
                          <a:pt x="38469" y="44877"/>
                          <a:pt x="38449" y="44891"/>
                          <a:pt x="38435" y="44918"/>
                        </a:cubicBezTo>
                        <a:cubicBezTo>
                          <a:pt x="38435" y="45053"/>
                          <a:pt x="38435" y="45189"/>
                          <a:pt x="38435" y="45325"/>
                        </a:cubicBezTo>
                        <a:cubicBezTo>
                          <a:pt x="38435" y="45460"/>
                          <a:pt x="38462" y="45596"/>
                          <a:pt x="38489" y="45759"/>
                        </a:cubicBezTo>
                        <a:cubicBezTo>
                          <a:pt x="38517" y="46030"/>
                          <a:pt x="38544" y="46301"/>
                          <a:pt x="38544" y="46572"/>
                        </a:cubicBezTo>
                        <a:cubicBezTo>
                          <a:pt x="38598" y="47142"/>
                          <a:pt x="38625" y="47684"/>
                          <a:pt x="38652" y="48254"/>
                        </a:cubicBezTo>
                        <a:cubicBezTo>
                          <a:pt x="38679" y="49366"/>
                          <a:pt x="38652" y="50478"/>
                          <a:pt x="38571" y="51590"/>
                        </a:cubicBezTo>
                        <a:cubicBezTo>
                          <a:pt x="38571" y="51916"/>
                          <a:pt x="38544" y="52214"/>
                          <a:pt x="38517" y="52512"/>
                        </a:cubicBezTo>
                        <a:lnTo>
                          <a:pt x="38462" y="53001"/>
                        </a:lnTo>
                        <a:lnTo>
                          <a:pt x="38462" y="53218"/>
                        </a:lnTo>
                        <a:cubicBezTo>
                          <a:pt x="38462" y="53299"/>
                          <a:pt x="38489" y="53380"/>
                          <a:pt x="38489" y="53462"/>
                        </a:cubicBezTo>
                        <a:lnTo>
                          <a:pt x="37730" y="53218"/>
                        </a:lnTo>
                        <a:lnTo>
                          <a:pt x="35424" y="52512"/>
                        </a:lnTo>
                        <a:cubicBezTo>
                          <a:pt x="35180" y="52431"/>
                          <a:pt x="34936" y="52377"/>
                          <a:pt x="34746" y="52295"/>
                        </a:cubicBezTo>
                        <a:cubicBezTo>
                          <a:pt x="34746" y="52160"/>
                          <a:pt x="34746" y="51997"/>
                          <a:pt x="34692" y="51861"/>
                        </a:cubicBezTo>
                        <a:cubicBezTo>
                          <a:pt x="34665" y="51834"/>
                          <a:pt x="34638" y="51834"/>
                          <a:pt x="34611" y="51834"/>
                        </a:cubicBezTo>
                        <a:cubicBezTo>
                          <a:pt x="34611" y="51509"/>
                          <a:pt x="34584" y="51183"/>
                          <a:pt x="34584" y="50885"/>
                        </a:cubicBezTo>
                        <a:cubicBezTo>
                          <a:pt x="34638" y="50017"/>
                          <a:pt x="34665" y="49176"/>
                          <a:pt x="34665" y="48335"/>
                        </a:cubicBezTo>
                        <a:cubicBezTo>
                          <a:pt x="34665" y="48261"/>
                          <a:pt x="34616" y="48219"/>
                          <a:pt x="34567" y="48219"/>
                        </a:cubicBezTo>
                        <a:cubicBezTo>
                          <a:pt x="34527" y="48219"/>
                          <a:pt x="34487" y="48247"/>
                          <a:pt x="34475" y="48308"/>
                        </a:cubicBezTo>
                        <a:cubicBezTo>
                          <a:pt x="34448" y="48308"/>
                          <a:pt x="34448" y="48335"/>
                          <a:pt x="34448" y="48335"/>
                        </a:cubicBezTo>
                        <a:cubicBezTo>
                          <a:pt x="34394" y="48444"/>
                          <a:pt x="34367" y="48579"/>
                          <a:pt x="34367" y="48688"/>
                        </a:cubicBezTo>
                        <a:lnTo>
                          <a:pt x="34339" y="49095"/>
                        </a:lnTo>
                        <a:cubicBezTo>
                          <a:pt x="34339" y="49339"/>
                          <a:pt x="34312" y="49583"/>
                          <a:pt x="34285" y="49827"/>
                        </a:cubicBezTo>
                        <a:cubicBezTo>
                          <a:pt x="34258" y="50343"/>
                          <a:pt x="34231" y="50858"/>
                          <a:pt x="34204" y="51346"/>
                        </a:cubicBezTo>
                        <a:cubicBezTo>
                          <a:pt x="34204" y="51482"/>
                          <a:pt x="34177" y="51617"/>
                          <a:pt x="34177" y="51780"/>
                        </a:cubicBezTo>
                        <a:cubicBezTo>
                          <a:pt x="34177" y="51916"/>
                          <a:pt x="34177" y="51970"/>
                          <a:pt x="34177" y="52078"/>
                        </a:cubicBezTo>
                        <a:cubicBezTo>
                          <a:pt x="33987" y="51997"/>
                          <a:pt x="33797" y="51861"/>
                          <a:pt x="33661" y="51672"/>
                        </a:cubicBezTo>
                        <a:cubicBezTo>
                          <a:pt x="33499" y="51427"/>
                          <a:pt x="33363" y="51156"/>
                          <a:pt x="33282" y="50858"/>
                        </a:cubicBezTo>
                        <a:cubicBezTo>
                          <a:pt x="33200" y="50559"/>
                          <a:pt x="33065" y="50288"/>
                          <a:pt x="32848" y="50071"/>
                        </a:cubicBezTo>
                        <a:cubicBezTo>
                          <a:pt x="32658" y="49854"/>
                          <a:pt x="32414" y="49719"/>
                          <a:pt x="32142" y="49637"/>
                        </a:cubicBezTo>
                        <a:lnTo>
                          <a:pt x="32142" y="49041"/>
                        </a:lnTo>
                        <a:cubicBezTo>
                          <a:pt x="32142" y="48769"/>
                          <a:pt x="32142" y="48525"/>
                          <a:pt x="32115" y="48254"/>
                        </a:cubicBezTo>
                        <a:cubicBezTo>
                          <a:pt x="32115" y="47739"/>
                          <a:pt x="32088" y="47250"/>
                          <a:pt x="32088" y="46708"/>
                        </a:cubicBezTo>
                        <a:cubicBezTo>
                          <a:pt x="32034" y="45677"/>
                          <a:pt x="32034" y="44646"/>
                          <a:pt x="32034" y="43589"/>
                        </a:cubicBezTo>
                        <a:lnTo>
                          <a:pt x="32034" y="41826"/>
                        </a:lnTo>
                        <a:cubicBezTo>
                          <a:pt x="32020" y="41812"/>
                          <a:pt x="32000" y="41805"/>
                          <a:pt x="31983" y="41805"/>
                        </a:cubicBezTo>
                        <a:cubicBezTo>
                          <a:pt x="31966" y="41805"/>
                          <a:pt x="31953" y="41812"/>
                          <a:pt x="31953" y="41826"/>
                        </a:cubicBezTo>
                        <a:cubicBezTo>
                          <a:pt x="31898" y="42368"/>
                          <a:pt x="31871" y="42883"/>
                          <a:pt x="31871" y="43399"/>
                        </a:cubicBezTo>
                        <a:lnTo>
                          <a:pt x="31871" y="44945"/>
                        </a:lnTo>
                        <a:cubicBezTo>
                          <a:pt x="31871" y="45976"/>
                          <a:pt x="31898" y="47033"/>
                          <a:pt x="31953" y="48064"/>
                        </a:cubicBezTo>
                        <a:lnTo>
                          <a:pt x="31980" y="48932"/>
                        </a:lnTo>
                        <a:lnTo>
                          <a:pt x="32007" y="49366"/>
                        </a:lnTo>
                        <a:lnTo>
                          <a:pt x="32007" y="49583"/>
                        </a:lnTo>
                        <a:cubicBezTo>
                          <a:pt x="31763" y="49502"/>
                          <a:pt x="31546" y="49475"/>
                          <a:pt x="31329" y="49420"/>
                        </a:cubicBezTo>
                        <a:cubicBezTo>
                          <a:pt x="31030" y="49366"/>
                          <a:pt x="30732" y="49285"/>
                          <a:pt x="30461" y="49203"/>
                        </a:cubicBezTo>
                        <a:cubicBezTo>
                          <a:pt x="30190" y="49095"/>
                          <a:pt x="29918" y="48959"/>
                          <a:pt x="29674" y="48796"/>
                        </a:cubicBezTo>
                        <a:cubicBezTo>
                          <a:pt x="29159" y="48444"/>
                          <a:pt x="28725" y="48010"/>
                          <a:pt x="28399" y="47495"/>
                        </a:cubicBezTo>
                        <a:cubicBezTo>
                          <a:pt x="28020" y="46952"/>
                          <a:pt x="27721" y="46328"/>
                          <a:pt x="27504" y="45677"/>
                        </a:cubicBezTo>
                        <a:cubicBezTo>
                          <a:pt x="27287" y="44999"/>
                          <a:pt x="27125" y="44267"/>
                          <a:pt x="26989" y="43562"/>
                        </a:cubicBezTo>
                        <a:cubicBezTo>
                          <a:pt x="26935" y="43372"/>
                          <a:pt x="26908" y="43209"/>
                          <a:pt x="26853" y="43019"/>
                        </a:cubicBezTo>
                        <a:lnTo>
                          <a:pt x="26853" y="43019"/>
                        </a:lnTo>
                        <a:lnTo>
                          <a:pt x="27477" y="43046"/>
                        </a:lnTo>
                        <a:lnTo>
                          <a:pt x="27721" y="43046"/>
                        </a:lnTo>
                        <a:lnTo>
                          <a:pt x="27721" y="43236"/>
                        </a:lnTo>
                        <a:lnTo>
                          <a:pt x="27748" y="43562"/>
                        </a:lnTo>
                        <a:cubicBezTo>
                          <a:pt x="27775" y="43751"/>
                          <a:pt x="27803" y="43968"/>
                          <a:pt x="27803" y="44158"/>
                        </a:cubicBezTo>
                        <a:cubicBezTo>
                          <a:pt x="27830" y="44348"/>
                          <a:pt x="27857" y="44565"/>
                          <a:pt x="27857" y="44755"/>
                        </a:cubicBezTo>
                        <a:cubicBezTo>
                          <a:pt x="27857" y="44863"/>
                          <a:pt x="27884" y="44972"/>
                          <a:pt x="27884" y="45053"/>
                        </a:cubicBezTo>
                        <a:cubicBezTo>
                          <a:pt x="27884" y="45162"/>
                          <a:pt x="27911" y="45270"/>
                          <a:pt x="27938" y="45352"/>
                        </a:cubicBezTo>
                        <a:cubicBezTo>
                          <a:pt x="27952" y="45379"/>
                          <a:pt x="27972" y="45392"/>
                          <a:pt x="27992" y="45392"/>
                        </a:cubicBezTo>
                        <a:cubicBezTo>
                          <a:pt x="28013" y="45392"/>
                          <a:pt x="28033" y="45379"/>
                          <a:pt x="28047" y="45352"/>
                        </a:cubicBezTo>
                        <a:cubicBezTo>
                          <a:pt x="28074" y="45270"/>
                          <a:pt x="28074" y="45162"/>
                          <a:pt x="28047" y="45053"/>
                        </a:cubicBezTo>
                        <a:cubicBezTo>
                          <a:pt x="28047" y="44945"/>
                          <a:pt x="28047" y="44863"/>
                          <a:pt x="28047" y="44755"/>
                        </a:cubicBezTo>
                        <a:cubicBezTo>
                          <a:pt x="28047" y="44538"/>
                          <a:pt x="27992" y="44348"/>
                          <a:pt x="27992" y="44158"/>
                        </a:cubicBezTo>
                        <a:cubicBezTo>
                          <a:pt x="27965" y="43941"/>
                          <a:pt x="27938" y="43751"/>
                          <a:pt x="27911" y="43534"/>
                        </a:cubicBezTo>
                        <a:cubicBezTo>
                          <a:pt x="27911" y="43453"/>
                          <a:pt x="27911" y="43345"/>
                          <a:pt x="27884" y="43236"/>
                        </a:cubicBezTo>
                        <a:cubicBezTo>
                          <a:pt x="27884" y="43155"/>
                          <a:pt x="27884" y="43128"/>
                          <a:pt x="27857" y="43046"/>
                        </a:cubicBezTo>
                        <a:lnTo>
                          <a:pt x="28372" y="43046"/>
                        </a:lnTo>
                        <a:cubicBezTo>
                          <a:pt x="28426" y="43060"/>
                          <a:pt x="28481" y="43067"/>
                          <a:pt x="28535" y="43067"/>
                        </a:cubicBezTo>
                        <a:cubicBezTo>
                          <a:pt x="28589" y="43067"/>
                          <a:pt x="28643" y="43060"/>
                          <a:pt x="28698" y="43046"/>
                        </a:cubicBezTo>
                        <a:cubicBezTo>
                          <a:pt x="28752" y="43019"/>
                          <a:pt x="28779" y="42911"/>
                          <a:pt x="28725" y="42883"/>
                        </a:cubicBezTo>
                        <a:cubicBezTo>
                          <a:pt x="28535" y="42829"/>
                          <a:pt x="28372" y="42829"/>
                          <a:pt x="28209" y="42829"/>
                        </a:cubicBezTo>
                        <a:lnTo>
                          <a:pt x="27667" y="42802"/>
                        </a:lnTo>
                        <a:lnTo>
                          <a:pt x="26609" y="42775"/>
                        </a:lnTo>
                        <a:lnTo>
                          <a:pt x="26284" y="42775"/>
                        </a:lnTo>
                        <a:cubicBezTo>
                          <a:pt x="26311" y="42748"/>
                          <a:pt x="26338" y="42721"/>
                          <a:pt x="26365" y="42694"/>
                        </a:cubicBezTo>
                        <a:cubicBezTo>
                          <a:pt x="26392" y="42639"/>
                          <a:pt x="26365" y="42558"/>
                          <a:pt x="26338" y="42531"/>
                        </a:cubicBezTo>
                        <a:cubicBezTo>
                          <a:pt x="26338" y="42504"/>
                          <a:pt x="26338" y="42449"/>
                          <a:pt x="26365" y="42422"/>
                        </a:cubicBezTo>
                        <a:cubicBezTo>
                          <a:pt x="26392" y="42260"/>
                          <a:pt x="26419" y="42124"/>
                          <a:pt x="26446" y="41988"/>
                        </a:cubicBezTo>
                        <a:lnTo>
                          <a:pt x="26636" y="41093"/>
                        </a:lnTo>
                        <a:cubicBezTo>
                          <a:pt x="26691" y="40795"/>
                          <a:pt x="26745" y="40497"/>
                          <a:pt x="26799" y="40198"/>
                        </a:cubicBezTo>
                        <a:cubicBezTo>
                          <a:pt x="26826" y="40063"/>
                          <a:pt x="26853" y="39927"/>
                          <a:pt x="26880" y="39764"/>
                        </a:cubicBezTo>
                        <a:cubicBezTo>
                          <a:pt x="26935" y="39656"/>
                          <a:pt x="26935" y="39520"/>
                          <a:pt x="26935" y="39384"/>
                        </a:cubicBezTo>
                        <a:cubicBezTo>
                          <a:pt x="26967" y="39304"/>
                          <a:pt x="26903" y="39252"/>
                          <a:pt x="26840" y="39252"/>
                        </a:cubicBezTo>
                        <a:cubicBezTo>
                          <a:pt x="26798" y="39252"/>
                          <a:pt x="26756" y="39275"/>
                          <a:pt x="26745" y="39330"/>
                        </a:cubicBezTo>
                        <a:cubicBezTo>
                          <a:pt x="26528" y="40252"/>
                          <a:pt x="26284" y="41175"/>
                          <a:pt x="25985" y="42070"/>
                        </a:cubicBezTo>
                        <a:lnTo>
                          <a:pt x="25931" y="42205"/>
                        </a:lnTo>
                        <a:cubicBezTo>
                          <a:pt x="25823" y="42287"/>
                          <a:pt x="25768" y="42422"/>
                          <a:pt x="25768" y="42531"/>
                        </a:cubicBezTo>
                        <a:lnTo>
                          <a:pt x="25714" y="42721"/>
                        </a:lnTo>
                        <a:cubicBezTo>
                          <a:pt x="25389" y="42694"/>
                          <a:pt x="25063" y="42585"/>
                          <a:pt x="24792" y="42422"/>
                        </a:cubicBezTo>
                        <a:cubicBezTo>
                          <a:pt x="24548" y="42260"/>
                          <a:pt x="24358" y="42015"/>
                          <a:pt x="24249" y="41744"/>
                        </a:cubicBezTo>
                        <a:cubicBezTo>
                          <a:pt x="24249" y="41717"/>
                          <a:pt x="24222" y="41717"/>
                          <a:pt x="24222" y="41690"/>
                        </a:cubicBezTo>
                        <a:cubicBezTo>
                          <a:pt x="24439" y="41310"/>
                          <a:pt x="24629" y="40903"/>
                          <a:pt x="24819" y="40497"/>
                        </a:cubicBezTo>
                        <a:cubicBezTo>
                          <a:pt x="25199" y="39629"/>
                          <a:pt x="25497" y="38734"/>
                          <a:pt x="25741" y="37784"/>
                        </a:cubicBezTo>
                        <a:cubicBezTo>
                          <a:pt x="26012" y="36862"/>
                          <a:pt x="26175" y="35940"/>
                          <a:pt x="26284" y="34990"/>
                        </a:cubicBezTo>
                        <a:cubicBezTo>
                          <a:pt x="26311" y="34746"/>
                          <a:pt x="26311" y="34529"/>
                          <a:pt x="26338" y="34312"/>
                        </a:cubicBezTo>
                        <a:cubicBezTo>
                          <a:pt x="26338" y="34245"/>
                          <a:pt x="26290" y="34211"/>
                          <a:pt x="26240" y="34211"/>
                        </a:cubicBezTo>
                        <a:cubicBezTo>
                          <a:pt x="26189" y="34211"/>
                          <a:pt x="26134" y="34245"/>
                          <a:pt x="26121" y="34312"/>
                        </a:cubicBezTo>
                        <a:cubicBezTo>
                          <a:pt x="26121" y="34529"/>
                          <a:pt x="26067" y="34773"/>
                          <a:pt x="26040" y="34990"/>
                        </a:cubicBezTo>
                        <a:cubicBezTo>
                          <a:pt x="26012" y="35207"/>
                          <a:pt x="25985" y="35452"/>
                          <a:pt x="25958" y="35669"/>
                        </a:cubicBezTo>
                        <a:cubicBezTo>
                          <a:pt x="25877" y="36130"/>
                          <a:pt x="25795" y="36591"/>
                          <a:pt x="25687" y="37025"/>
                        </a:cubicBezTo>
                        <a:cubicBezTo>
                          <a:pt x="25497" y="37947"/>
                          <a:pt x="25226" y="38842"/>
                          <a:pt x="24873" y="39710"/>
                        </a:cubicBezTo>
                        <a:cubicBezTo>
                          <a:pt x="24710" y="40144"/>
                          <a:pt x="24548" y="40578"/>
                          <a:pt x="24331" y="40985"/>
                        </a:cubicBezTo>
                        <a:cubicBezTo>
                          <a:pt x="24168" y="41365"/>
                          <a:pt x="23978" y="41717"/>
                          <a:pt x="23707" y="42015"/>
                        </a:cubicBezTo>
                        <a:cubicBezTo>
                          <a:pt x="23571" y="42124"/>
                          <a:pt x="23409" y="42178"/>
                          <a:pt x="23246" y="42178"/>
                        </a:cubicBezTo>
                        <a:cubicBezTo>
                          <a:pt x="23029" y="42151"/>
                          <a:pt x="22839" y="42097"/>
                          <a:pt x="22649" y="42015"/>
                        </a:cubicBezTo>
                        <a:cubicBezTo>
                          <a:pt x="22676" y="41934"/>
                          <a:pt x="22676" y="41880"/>
                          <a:pt x="22703" y="41826"/>
                        </a:cubicBezTo>
                        <a:lnTo>
                          <a:pt x="22785" y="41446"/>
                        </a:lnTo>
                        <a:cubicBezTo>
                          <a:pt x="22812" y="41337"/>
                          <a:pt x="22839" y="41229"/>
                          <a:pt x="22839" y="41120"/>
                        </a:cubicBezTo>
                        <a:cubicBezTo>
                          <a:pt x="22839" y="41066"/>
                          <a:pt x="22866" y="41012"/>
                          <a:pt x="22893" y="40931"/>
                        </a:cubicBezTo>
                        <a:cubicBezTo>
                          <a:pt x="22893" y="40876"/>
                          <a:pt x="22920" y="40822"/>
                          <a:pt x="22893" y="40795"/>
                        </a:cubicBezTo>
                        <a:cubicBezTo>
                          <a:pt x="22874" y="40776"/>
                          <a:pt x="22855" y="40757"/>
                          <a:pt x="22836" y="40757"/>
                        </a:cubicBezTo>
                        <a:cubicBezTo>
                          <a:pt x="22828" y="40757"/>
                          <a:pt x="22820" y="40760"/>
                          <a:pt x="22812" y="40768"/>
                        </a:cubicBezTo>
                        <a:cubicBezTo>
                          <a:pt x="22730" y="40822"/>
                          <a:pt x="22730" y="40985"/>
                          <a:pt x="22703" y="41066"/>
                        </a:cubicBezTo>
                        <a:cubicBezTo>
                          <a:pt x="22676" y="41148"/>
                          <a:pt x="22649" y="41310"/>
                          <a:pt x="22622" y="41419"/>
                        </a:cubicBezTo>
                        <a:lnTo>
                          <a:pt x="22568" y="41771"/>
                        </a:lnTo>
                        <a:cubicBezTo>
                          <a:pt x="22541" y="41853"/>
                          <a:pt x="22513" y="41934"/>
                          <a:pt x="22513" y="41988"/>
                        </a:cubicBezTo>
                        <a:lnTo>
                          <a:pt x="22242" y="41988"/>
                        </a:lnTo>
                        <a:cubicBezTo>
                          <a:pt x="22269" y="41934"/>
                          <a:pt x="22296" y="41853"/>
                          <a:pt x="22296" y="41771"/>
                        </a:cubicBezTo>
                        <a:cubicBezTo>
                          <a:pt x="22324" y="41636"/>
                          <a:pt x="22351" y="41500"/>
                          <a:pt x="22378" y="41365"/>
                        </a:cubicBezTo>
                        <a:cubicBezTo>
                          <a:pt x="22432" y="41120"/>
                          <a:pt x="22459" y="40849"/>
                          <a:pt x="22513" y="40578"/>
                        </a:cubicBezTo>
                        <a:cubicBezTo>
                          <a:pt x="22568" y="40035"/>
                          <a:pt x="22622" y="39493"/>
                          <a:pt x="22649" y="38950"/>
                        </a:cubicBezTo>
                        <a:cubicBezTo>
                          <a:pt x="22676" y="38625"/>
                          <a:pt x="22676" y="38327"/>
                          <a:pt x="22622" y="38028"/>
                        </a:cubicBezTo>
                        <a:cubicBezTo>
                          <a:pt x="22622" y="38015"/>
                          <a:pt x="22608" y="38008"/>
                          <a:pt x="22595" y="38008"/>
                        </a:cubicBezTo>
                        <a:cubicBezTo>
                          <a:pt x="22581" y="38008"/>
                          <a:pt x="22568" y="38015"/>
                          <a:pt x="22568" y="38028"/>
                        </a:cubicBezTo>
                        <a:cubicBezTo>
                          <a:pt x="22513" y="38300"/>
                          <a:pt x="22486" y="38544"/>
                          <a:pt x="22486" y="38815"/>
                        </a:cubicBezTo>
                        <a:cubicBezTo>
                          <a:pt x="22486" y="39086"/>
                          <a:pt x="22459" y="39357"/>
                          <a:pt x="22432" y="39629"/>
                        </a:cubicBezTo>
                        <a:cubicBezTo>
                          <a:pt x="22378" y="40171"/>
                          <a:pt x="22324" y="40714"/>
                          <a:pt x="22215" y="41256"/>
                        </a:cubicBezTo>
                        <a:cubicBezTo>
                          <a:pt x="22188" y="41392"/>
                          <a:pt x="22161" y="41554"/>
                          <a:pt x="22134" y="41690"/>
                        </a:cubicBezTo>
                        <a:cubicBezTo>
                          <a:pt x="22107" y="41798"/>
                          <a:pt x="22107" y="41907"/>
                          <a:pt x="22107" y="42015"/>
                        </a:cubicBezTo>
                        <a:lnTo>
                          <a:pt x="22052" y="42015"/>
                        </a:lnTo>
                        <a:cubicBezTo>
                          <a:pt x="21862" y="42097"/>
                          <a:pt x="21700" y="42205"/>
                          <a:pt x="21564" y="42368"/>
                        </a:cubicBezTo>
                        <a:cubicBezTo>
                          <a:pt x="21401" y="42504"/>
                          <a:pt x="21266" y="42666"/>
                          <a:pt x="21130" y="42829"/>
                        </a:cubicBezTo>
                        <a:cubicBezTo>
                          <a:pt x="21130" y="42368"/>
                          <a:pt x="21076" y="41880"/>
                          <a:pt x="21049" y="41419"/>
                        </a:cubicBezTo>
                        <a:cubicBezTo>
                          <a:pt x="21022" y="41148"/>
                          <a:pt x="20995" y="40849"/>
                          <a:pt x="20967" y="40578"/>
                        </a:cubicBezTo>
                        <a:cubicBezTo>
                          <a:pt x="20967" y="40442"/>
                          <a:pt x="20940" y="40307"/>
                          <a:pt x="20913" y="40171"/>
                        </a:cubicBezTo>
                        <a:cubicBezTo>
                          <a:pt x="20913" y="40035"/>
                          <a:pt x="20886" y="39873"/>
                          <a:pt x="20832" y="39737"/>
                        </a:cubicBezTo>
                        <a:cubicBezTo>
                          <a:pt x="20816" y="39721"/>
                          <a:pt x="20791" y="39706"/>
                          <a:pt x="20768" y="39706"/>
                        </a:cubicBezTo>
                        <a:cubicBezTo>
                          <a:pt x="20751" y="39706"/>
                          <a:pt x="20735" y="39714"/>
                          <a:pt x="20723" y="39737"/>
                        </a:cubicBezTo>
                        <a:cubicBezTo>
                          <a:pt x="20696" y="40035"/>
                          <a:pt x="20723" y="40307"/>
                          <a:pt x="20778" y="40578"/>
                        </a:cubicBezTo>
                        <a:cubicBezTo>
                          <a:pt x="20778" y="40849"/>
                          <a:pt x="20805" y="41148"/>
                          <a:pt x="20832" y="41419"/>
                        </a:cubicBezTo>
                        <a:cubicBezTo>
                          <a:pt x="20886" y="41934"/>
                          <a:pt x="20913" y="42477"/>
                          <a:pt x="20995" y="43019"/>
                        </a:cubicBezTo>
                        <a:cubicBezTo>
                          <a:pt x="20859" y="43155"/>
                          <a:pt x="20750" y="43263"/>
                          <a:pt x="20642" y="43399"/>
                        </a:cubicBezTo>
                        <a:lnTo>
                          <a:pt x="20154" y="43996"/>
                        </a:lnTo>
                        <a:cubicBezTo>
                          <a:pt x="20018" y="44158"/>
                          <a:pt x="19882" y="44321"/>
                          <a:pt x="19720" y="44457"/>
                        </a:cubicBezTo>
                        <a:cubicBezTo>
                          <a:pt x="19620" y="44536"/>
                          <a:pt x="19492" y="44586"/>
                          <a:pt x="19367" y="44586"/>
                        </a:cubicBezTo>
                        <a:cubicBezTo>
                          <a:pt x="19321" y="44586"/>
                          <a:pt x="19275" y="44580"/>
                          <a:pt x="19231" y="44565"/>
                        </a:cubicBezTo>
                        <a:cubicBezTo>
                          <a:pt x="19042" y="44484"/>
                          <a:pt x="18906" y="44348"/>
                          <a:pt x="18852" y="44185"/>
                        </a:cubicBezTo>
                        <a:cubicBezTo>
                          <a:pt x="18770" y="43968"/>
                          <a:pt x="18716" y="43751"/>
                          <a:pt x="18689" y="43534"/>
                        </a:cubicBezTo>
                        <a:cubicBezTo>
                          <a:pt x="18635" y="43290"/>
                          <a:pt x="18608" y="43046"/>
                          <a:pt x="18553" y="42802"/>
                        </a:cubicBezTo>
                        <a:cubicBezTo>
                          <a:pt x="18391" y="41826"/>
                          <a:pt x="18174" y="40849"/>
                          <a:pt x="17984" y="39900"/>
                        </a:cubicBezTo>
                        <a:cubicBezTo>
                          <a:pt x="17767" y="38923"/>
                          <a:pt x="17550" y="37974"/>
                          <a:pt x="17306" y="36998"/>
                        </a:cubicBezTo>
                        <a:cubicBezTo>
                          <a:pt x="17062" y="36048"/>
                          <a:pt x="16790" y="35099"/>
                          <a:pt x="16519" y="34150"/>
                        </a:cubicBezTo>
                        <a:cubicBezTo>
                          <a:pt x="16329" y="33471"/>
                          <a:pt x="16112" y="32793"/>
                          <a:pt x="15895" y="32115"/>
                        </a:cubicBezTo>
                        <a:cubicBezTo>
                          <a:pt x="15949" y="32115"/>
                          <a:pt x="15977" y="32061"/>
                          <a:pt x="15977" y="32034"/>
                        </a:cubicBezTo>
                        <a:cubicBezTo>
                          <a:pt x="15922" y="31871"/>
                          <a:pt x="15868" y="31736"/>
                          <a:pt x="15814" y="31600"/>
                        </a:cubicBezTo>
                        <a:cubicBezTo>
                          <a:pt x="15732" y="31464"/>
                          <a:pt x="15678" y="31329"/>
                          <a:pt x="15624" y="31166"/>
                        </a:cubicBezTo>
                        <a:cubicBezTo>
                          <a:pt x="15570" y="31030"/>
                          <a:pt x="15515" y="30895"/>
                          <a:pt x="15488" y="30732"/>
                        </a:cubicBezTo>
                        <a:cubicBezTo>
                          <a:pt x="15461" y="30678"/>
                          <a:pt x="15434" y="30596"/>
                          <a:pt x="15407" y="30515"/>
                        </a:cubicBezTo>
                        <a:lnTo>
                          <a:pt x="15543" y="30515"/>
                        </a:lnTo>
                        <a:lnTo>
                          <a:pt x="15949" y="30542"/>
                        </a:lnTo>
                        <a:cubicBezTo>
                          <a:pt x="15977" y="30651"/>
                          <a:pt x="16004" y="30786"/>
                          <a:pt x="16058" y="30895"/>
                        </a:cubicBezTo>
                        <a:cubicBezTo>
                          <a:pt x="16085" y="31003"/>
                          <a:pt x="16112" y="31139"/>
                          <a:pt x="16166" y="31274"/>
                        </a:cubicBezTo>
                        <a:cubicBezTo>
                          <a:pt x="16221" y="31546"/>
                          <a:pt x="16248" y="31817"/>
                          <a:pt x="16329" y="32088"/>
                        </a:cubicBezTo>
                        <a:cubicBezTo>
                          <a:pt x="16343" y="32102"/>
                          <a:pt x="16363" y="32109"/>
                          <a:pt x="16383" y="32109"/>
                        </a:cubicBezTo>
                        <a:cubicBezTo>
                          <a:pt x="16404" y="32109"/>
                          <a:pt x="16424" y="32102"/>
                          <a:pt x="16438" y="32088"/>
                        </a:cubicBezTo>
                        <a:cubicBezTo>
                          <a:pt x="16411" y="31790"/>
                          <a:pt x="16383" y="31519"/>
                          <a:pt x="16329" y="31247"/>
                        </a:cubicBezTo>
                        <a:cubicBezTo>
                          <a:pt x="16275" y="31112"/>
                          <a:pt x="16248" y="30976"/>
                          <a:pt x="16221" y="30840"/>
                        </a:cubicBezTo>
                        <a:cubicBezTo>
                          <a:pt x="16194" y="30759"/>
                          <a:pt x="16166" y="30651"/>
                          <a:pt x="16112" y="30569"/>
                        </a:cubicBezTo>
                        <a:cubicBezTo>
                          <a:pt x="16519" y="30569"/>
                          <a:pt x="16926" y="30569"/>
                          <a:pt x="17333" y="30596"/>
                        </a:cubicBezTo>
                        <a:cubicBezTo>
                          <a:pt x="17333" y="30786"/>
                          <a:pt x="17387" y="30976"/>
                          <a:pt x="17387" y="31166"/>
                        </a:cubicBezTo>
                        <a:cubicBezTo>
                          <a:pt x="17414" y="31356"/>
                          <a:pt x="17468" y="31600"/>
                          <a:pt x="17496" y="31844"/>
                        </a:cubicBezTo>
                        <a:lnTo>
                          <a:pt x="17577" y="32495"/>
                        </a:lnTo>
                        <a:cubicBezTo>
                          <a:pt x="17604" y="32712"/>
                          <a:pt x="17631" y="32929"/>
                          <a:pt x="17713" y="33146"/>
                        </a:cubicBezTo>
                        <a:cubicBezTo>
                          <a:pt x="17725" y="33170"/>
                          <a:pt x="17748" y="33184"/>
                          <a:pt x="17772" y="33184"/>
                        </a:cubicBezTo>
                        <a:cubicBezTo>
                          <a:pt x="17802" y="33184"/>
                          <a:pt x="17833" y="33164"/>
                          <a:pt x="17848" y="33119"/>
                        </a:cubicBezTo>
                        <a:cubicBezTo>
                          <a:pt x="17848" y="32902"/>
                          <a:pt x="17821" y="32685"/>
                          <a:pt x="17767" y="32495"/>
                        </a:cubicBezTo>
                        <a:cubicBezTo>
                          <a:pt x="17740" y="32251"/>
                          <a:pt x="17713" y="32034"/>
                          <a:pt x="17685" y="31817"/>
                        </a:cubicBezTo>
                        <a:cubicBezTo>
                          <a:pt x="17658" y="31573"/>
                          <a:pt x="17631" y="31383"/>
                          <a:pt x="17577" y="31166"/>
                        </a:cubicBezTo>
                        <a:cubicBezTo>
                          <a:pt x="17550" y="30949"/>
                          <a:pt x="17550" y="30786"/>
                          <a:pt x="17496" y="30596"/>
                        </a:cubicBezTo>
                        <a:lnTo>
                          <a:pt x="18960" y="30596"/>
                        </a:lnTo>
                        <a:cubicBezTo>
                          <a:pt x="19096" y="30596"/>
                          <a:pt x="19096" y="30352"/>
                          <a:pt x="18960" y="30352"/>
                        </a:cubicBezTo>
                        <a:cubicBezTo>
                          <a:pt x="18648" y="30366"/>
                          <a:pt x="18336" y="30373"/>
                          <a:pt x="18024" y="30373"/>
                        </a:cubicBezTo>
                        <a:cubicBezTo>
                          <a:pt x="17713" y="30373"/>
                          <a:pt x="17401" y="30366"/>
                          <a:pt x="17089" y="30352"/>
                        </a:cubicBezTo>
                        <a:cubicBezTo>
                          <a:pt x="17089" y="30352"/>
                          <a:pt x="17089" y="30325"/>
                          <a:pt x="17089" y="30325"/>
                        </a:cubicBezTo>
                        <a:cubicBezTo>
                          <a:pt x="16980" y="29810"/>
                          <a:pt x="16872" y="29322"/>
                          <a:pt x="16790" y="28806"/>
                        </a:cubicBezTo>
                        <a:cubicBezTo>
                          <a:pt x="16763" y="28562"/>
                          <a:pt x="16709" y="28291"/>
                          <a:pt x="16682" y="28047"/>
                        </a:cubicBezTo>
                        <a:cubicBezTo>
                          <a:pt x="16655" y="27938"/>
                          <a:pt x="16628" y="27803"/>
                          <a:pt x="16628" y="27667"/>
                        </a:cubicBezTo>
                        <a:cubicBezTo>
                          <a:pt x="16628" y="27613"/>
                          <a:pt x="16600" y="27531"/>
                          <a:pt x="16573" y="27477"/>
                        </a:cubicBezTo>
                        <a:cubicBezTo>
                          <a:pt x="16573" y="27423"/>
                          <a:pt x="16573" y="27369"/>
                          <a:pt x="16519" y="27342"/>
                        </a:cubicBezTo>
                        <a:cubicBezTo>
                          <a:pt x="16506" y="27328"/>
                          <a:pt x="16492" y="27321"/>
                          <a:pt x="16478" y="27321"/>
                        </a:cubicBezTo>
                        <a:cubicBezTo>
                          <a:pt x="16465" y="27321"/>
                          <a:pt x="16451" y="27328"/>
                          <a:pt x="16438" y="27342"/>
                        </a:cubicBezTo>
                        <a:cubicBezTo>
                          <a:pt x="16411" y="27396"/>
                          <a:pt x="16411" y="27423"/>
                          <a:pt x="16411" y="27477"/>
                        </a:cubicBezTo>
                        <a:lnTo>
                          <a:pt x="16411" y="27694"/>
                        </a:lnTo>
                        <a:cubicBezTo>
                          <a:pt x="16411" y="27830"/>
                          <a:pt x="16438" y="27938"/>
                          <a:pt x="16465" y="28074"/>
                        </a:cubicBezTo>
                        <a:cubicBezTo>
                          <a:pt x="16492" y="28318"/>
                          <a:pt x="16546" y="28589"/>
                          <a:pt x="16573" y="28833"/>
                        </a:cubicBezTo>
                        <a:cubicBezTo>
                          <a:pt x="16682" y="29349"/>
                          <a:pt x="16763" y="29864"/>
                          <a:pt x="16899" y="30352"/>
                        </a:cubicBezTo>
                        <a:cubicBezTo>
                          <a:pt x="16573" y="30352"/>
                          <a:pt x="16248" y="30352"/>
                          <a:pt x="15949" y="30325"/>
                        </a:cubicBezTo>
                        <a:lnTo>
                          <a:pt x="15299" y="30298"/>
                        </a:lnTo>
                        <a:cubicBezTo>
                          <a:pt x="15285" y="30284"/>
                          <a:pt x="15271" y="30278"/>
                          <a:pt x="15258" y="30278"/>
                        </a:cubicBezTo>
                        <a:cubicBezTo>
                          <a:pt x="15244" y="30278"/>
                          <a:pt x="15231" y="30284"/>
                          <a:pt x="15217" y="30298"/>
                        </a:cubicBezTo>
                        <a:cubicBezTo>
                          <a:pt x="15000" y="30271"/>
                          <a:pt x="14810" y="30271"/>
                          <a:pt x="14620" y="30217"/>
                        </a:cubicBezTo>
                        <a:cubicBezTo>
                          <a:pt x="14431" y="30162"/>
                          <a:pt x="14268" y="30054"/>
                          <a:pt x="14159" y="29918"/>
                        </a:cubicBezTo>
                        <a:cubicBezTo>
                          <a:pt x="14051" y="29810"/>
                          <a:pt x="13969" y="29647"/>
                          <a:pt x="13915" y="29511"/>
                        </a:cubicBezTo>
                        <a:cubicBezTo>
                          <a:pt x="13834" y="29186"/>
                          <a:pt x="13698" y="28860"/>
                          <a:pt x="13563" y="28535"/>
                        </a:cubicBezTo>
                        <a:cubicBezTo>
                          <a:pt x="13346" y="28237"/>
                          <a:pt x="13047" y="27992"/>
                          <a:pt x="12722" y="27830"/>
                        </a:cubicBezTo>
                        <a:cubicBezTo>
                          <a:pt x="12369" y="27667"/>
                          <a:pt x="12098" y="27423"/>
                          <a:pt x="11881" y="27125"/>
                        </a:cubicBezTo>
                        <a:cubicBezTo>
                          <a:pt x="11691" y="26799"/>
                          <a:pt x="11583" y="26419"/>
                          <a:pt x="11555" y="26040"/>
                        </a:cubicBezTo>
                        <a:cubicBezTo>
                          <a:pt x="11474" y="25524"/>
                          <a:pt x="11474" y="24955"/>
                          <a:pt x="11366" y="24412"/>
                        </a:cubicBezTo>
                        <a:lnTo>
                          <a:pt x="11393" y="24412"/>
                        </a:lnTo>
                        <a:cubicBezTo>
                          <a:pt x="11401" y="24420"/>
                          <a:pt x="11409" y="24423"/>
                          <a:pt x="11416" y="24423"/>
                        </a:cubicBezTo>
                        <a:cubicBezTo>
                          <a:pt x="11433" y="24423"/>
                          <a:pt x="11447" y="24404"/>
                          <a:pt x="11447" y="24385"/>
                        </a:cubicBezTo>
                        <a:cubicBezTo>
                          <a:pt x="11474" y="24331"/>
                          <a:pt x="11447" y="24277"/>
                          <a:pt x="11420" y="24222"/>
                        </a:cubicBezTo>
                        <a:cubicBezTo>
                          <a:pt x="11393" y="24168"/>
                          <a:pt x="11366" y="24114"/>
                          <a:pt x="11338" y="24060"/>
                        </a:cubicBezTo>
                        <a:lnTo>
                          <a:pt x="11149" y="23788"/>
                        </a:lnTo>
                        <a:cubicBezTo>
                          <a:pt x="11094" y="23653"/>
                          <a:pt x="11013" y="23544"/>
                          <a:pt x="10932" y="23436"/>
                        </a:cubicBezTo>
                        <a:lnTo>
                          <a:pt x="10932" y="23436"/>
                        </a:lnTo>
                        <a:cubicBezTo>
                          <a:pt x="11176" y="23517"/>
                          <a:pt x="11393" y="23571"/>
                          <a:pt x="11610" y="23626"/>
                        </a:cubicBezTo>
                        <a:cubicBezTo>
                          <a:pt x="11637" y="23897"/>
                          <a:pt x="11691" y="24195"/>
                          <a:pt x="11745" y="24494"/>
                        </a:cubicBezTo>
                        <a:cubicBezTo>
                          <a:pt x="11772" y="24656"/>
                          <a:pt x="11800" y="24846"/>
                          <a:pt x="11827" y="25009"/>
                        </a:cubicBezTo>
                        <a:cubicBezTo>
                          <a:pt x="11827" y="25090"/>
                          <a:pt x="11854" y="25172"/>
                          <a:pt x="11881" y="25280"/>
                        </a:cubicBezTo>
                        <a:cubicBezTo>
                          <a:pt x="11908" y="25361"/>
                          <a:pt x="11935" y="25443"/>
                          <a:pt x="11962" y="25524"/>
                        </a:cubicBezTo>
                        <a:cubicBezTo>
                          <a:pt x="11976" y="25538"/>
                          <a:pt x="11996" y="25545"/>
                          <a:pt x="12013" y="25545"/>
                        </a:cubicBezTo>
                        <a:cubicBezTo>
                          <a:pt x="12030" y="25545"/>
                          <a:pt x="12044" y="25538"/>
                          <a:pt x="12044" y="25524"/>
                        </a:cubicBezTo>
                        <a:cubicBezTo>
                          <a:pt x="12044" y="25443"/>
                          <a:pt x="12044" y="25361"/>
                          <a:pt x="12044" y="25280"/>
                        </a:cubicBezTo>
                        <a:cubicBezTo>
                          <a:pt x="12044" y="25199"/>
                          <a:pt x="12044" y="25090"/>
                          <a:pt x="12017" y="25009"/>
                        </a:cubicBezTo>
                        <a:lnTo>
                          <a:pt x="11935" y="24494"/>
                        </a:lnTo>
                        <a:cubicBezTo>
                          <a:pt x="11881" y="24222"/>
                          <a:pt x="11854" y="23924"/>
                          <a:pt x="11800" y="23653"/>
                        </a:cubicBezTo>
                        <a:lnTo>
                          <a:pt x="11800" y="23653"/>
                        </a:lnTo>
                        <a:lnTo>
                          <a:pt x="12125" y="23734"/>
                        </a:lnTo>
                        <a:cubicBezTo>
                          <a:pt x="12125" y="23843"/>
                          <a:pt x="12152" y="23978"/>
                          <a:pt x="12179" y="24087"/>
                        </a:cubicBezTo>
                        <a:lnTo>
                          <a:pt x="12206" y="24304"/>
                        </a:lnTo>
                        <a:cubicBezTo>
                          <a:pt x="12206" y="24358"/>
                          <a:pt x="12234" y="24439"/>
                          <a:pt x="12261" y="24494"/>
                        </a:cubicBezTo>
                        <a:cubicBezTo>
                          <a:pt x="12274" y="24521"/>
                          <a:pt x="12295" y="24534"/>
                          <a:pt x="12315" y="24534"/>
                        </a:cubicBezTo>
                        <a:cubicBezTo>
                          <a:pt x="12335" y="24534"/>
                          <a:pt x="12356" y="24521"/>
                          <a:pt x="12369" y="24494"/>
                        </a:cubicBezTo>
                        <a:cubicBezTo>
                          <a:pt x="12369" y="24439"/>
                          <a:pt x="12369" y="24358"/>
                          <a:pt x="12369" y="24304"/>
                        </a:cubicBezTo>
                        <a:cubicBezTo>
                          <a:pt x="12369" y="24222"/>
                          <a:pt x="12369" y="24141"/>
                          <a:pt x="12342" y="24087"/>
                        </a:cubicBezTo>
                        <a:lnTo>
                          <a:pt x="12288" y="23761"/>
                        </a:lnTo>
                        <a:lnTo>
                          <a:pt x="12451" y="23788"/>
                        </a:lnTo>
                        <a:cubicBezTo>
                          <a:pt x="12559" y="23815"/>
                          <a:pt x="12667" y="23815"/>
                          <a:pt x="12776" y="23843"/>
                        </a:cubicBezTo>
                        <a:cubicBezTo>
                          <a:pt x="12884" y="23815"/>
                          <a:pt x="12884" y="23680"/>
                          <a:pt x="12803" y="23626"/>
                        </a:cubicBezTo>
                        <a:cubicBezTo>
                          <a:pt x="12451" y="23544"/>
                          <a:pt x="12071" y="23490"/>
                          <a:pt x="11718" y="23436"/>
                        </a:cubicBezTo>
                        <a:cubicBezTo>
                          <a:pt x="11691" y="23409"/>
                          <a:pt x="11664" y="23409"/>
                          <a:pt x="11637" y="23409"/>
                        </a:cubicBezTo>
                        <a:lnTo>
                          <a:pt x="11610" y="23409"/>
                        </a:lnTo>
                        <a:cubicBezTo>
                          <a:pt x="11311" y="23354"/>
                          <a:pt x="11013" y="23246"/>
                          <a:pt x="10715" y="23164"/>
                        </a:cubicBezTo>
                        <a:cubicBezTo>
                          <a:pt x="10715" y="22975"/>
                          <a:pt x="10687" y="22785"/>
                          <a:pt x="10660" y="22595"/>
                        </a:cubicBezTo>
                        <a:cubicBezTo>
                          <a:pt x="10660" y="22405"/>
                          <a:pt x="10606" y="22242"/>
                          <a:pt x="10552" y="22052"/>
                        </a:cubicBezTo>
                        <a:cubicBezTo>
                          <a:pt x="10538" y="22039"/>
                          <a:pt x="10525" y="22032"/>
                          <a:pt x="10511" y="22032"/>
                        </a:cubicBezTo>
                        <a:cubicBezTo>
                          <a:pt x="10498" y="22032"/>
                          <a:pt x="10484" y="22039"/>
                          <a:pt x="10470" y="22052"/>
                        </a:cubicBezTo>
                        <a:cubicBezTo>
                          <a:pt x="10470" y="22242"/>
                          <a:pt x="10470" y="22432"/>
                          <a:pt x="10525" y="22595"/>
                        </a:cubicBezTo>
                        <a:cubicBezTo>
                          <a:pt x="10525" y="22785"/>
                          <a:pt x="10552" y="22947"/>
                          <a:pt x="10606" y="23110"/>
                        </a:cubicBezTo>
                        <a:lnTo>
                          <a:pt x="10470" y="23056"/>
                        </a:lnTo>
                        <a:cubicBezTo>
                          <a:pt x="10118" y="22920"/>
                          <a:pt x="9792" y="22730"/>
                          <a:pt x="9521" y="22486"/>
                        </a:cubicBezTo>
                        <a:cubicBezTo>
                          <a:pt x="9223" y="22242"/>
                          <a:pt x="8952" y="21917"/>
                          <a:pt x="8789" y="21564"/>
                        </a:cubicBezTo>
                        <a:cubicBezTo>
                          <a:pt x="8599" y="21184"/>
                          <a:pt x="8355" y="20805"/>
                          <a:pt x="8029" y="20506"/>
                        </a:cubicBezTo>
                        <a:cubicBezTo>
                          <a:pt x="7677" y="20262"/>
                          <a:pt x="7297" y="20072"/>
                          <a:pt x="6890" y="19910"/>
                        </a:cubicBezTo>
                        <a:cubicBezTo>
                          <a:pt x="6782" y="19882"/>
                          <a:pt x="6673" y="19801"/>
                          <a:pt x="6565" y="19747"/>
                        </a:cubicBezTo>
                        <a:cubicBezTo>
                          <a:pt x="6565" y="19693"/>
                          <a:pt x="6537" y="19638"/>
                          <a:pt x="6537" y="19584"/>
                        </a:cubicBezTo>
                        <a:lnTo>
                          <a:pt x="6483" y="19259"/>
                        </a:lnTo>
                        <a:cubicBezTo>
                          <a:pt x="6456" y="19069"/>
                          <a:pt x="6429" y="18852"/>
                          <a:pt x="6429" y="18662"/>
                        </a:cubicBezTo>
                        <a:cubicBezTo>
                          <a:pt x="6402" y="18255"/>
                          <a:pt x="6348" y="17875"/>
                          <a:pt x="6293" y="17468"/>
                        </a:cubicBezTo>
                        <a:cubicBezTo>
                          <a:pt x="6307" y="17441"/>
                          <a:pt x="6287" y="17428"/>
                          <a:pt x="6266" y="17428"/>
                        </a:cubicBezTo>
                        <a:cubicBezTo>
                          <a:pt x="6246" y="17428"/>
                          <a:pt x="6226" y="17441"/>
                          <a:pt x="6239" y="17468"/>
                        </a:cubicBezTo>
                        <a:cubicBezTo>
                          <a:pt x="6212" y="17875"/>
                          <a:pt x="6212" y="18282"/>
                          <a:pt x="6239" y="18689"/>
                        </a:cubicBezTo>
                        <a:cubicBezTo>
                          <a:pt x="6266" y="18879"/>
                          <a:pt x="6293" y="19069"/>
                          <a:pt x="6293" y="19286"/>
                        </a:cubicBezTo>
                        <a:cubicBezTo>
                          <a:pt x="6293" y="19367"/>
                          <a:pt x="6321" y="19476"/>
                          <a:pt x="6348" y="19557"/>
                        </a:cubicBezTo>
                        <a:lnTo>
                          <a:pt x="6348" y="19611"/>
                        </a:lnTo>
                        <a:lnTo>
                          <a:pt x="6158" y="19476"/>
                        </a:lnTo>
                        <a:cubicBezTo>
                          <a:pt x="6158" y="19476"/>
                          <a:pt x="6158" y="19448"/>
                          <a:pt x="6158" y="19448"/>
                        </a:cubicBezTo>
                        <a:cubicBezTo>
                          <a:pt x="6158" y="19150"/>
                          <a:pt x="6131" y="18852"/>
                          <a:pt x="6104" y="18553"/>
                        </a:cubicBezTo>
                        <a:cubicBezTo>
                          <a:pt x="6104" y="18418"/>
                          <a:pt x="6076" y="18282"/>
                          <a:pt x="6049" y="18119"/>
                        </a:cubicBezTo>
                        <a:cubicBezTo>
                          <a:pt x="6022" y="17984"/>
                          <a:pt x="6049" y="17821"/>
                          <a:pt x="5968" y="17740"/>
                        </a:cubicBezTo>
                        <a:cubicBezTo>
                          <a:pt x="5954" y="17726"/>
                          <a:pt x="5941" y="17719"/>
                          <a:pt x="5931" y="17719"/>
                        </a:cubicBezTo>
                        <a:cubicBezTo>
                          <a:pt x="5920" y="17719"/>
                          <a:pt x="5914" y="17726"/>
                          <a:pt x="5914" y="17740"/>
                        </a:cubicBezTo>
                        <a:cubicBezTo>
                          <a:pt x="5832" y="17848"/>
                          <a:pt x="5914" y="18038"/>
                          <a:pt x="5914" y="18147"/>
                        </a:cubicBezTo>
                        <a:cubicBezTo>
                          <a:pt x="5914" y="18255"/>
                          <a:pt x="5941" y="18445"/>
                          <a:pt x="5941" y="18581"/>
                        </a:cubicBezTo>
                        <a:cubicBezTo>
                          <a:pt x="5968" y="18852"/>
                          <a:pt x="6022" y="19123"/>
                          <a:pt x="6049" y="19394"/>
                        </a:cubicBezTo>
                        <a:cubicBezTo>
                          <a:pt x="6022" y="19340"/>
                          <a:pt x="5968" y="19313"/>
                          <a:pt x="5914" y="19259"/>
                        </a:cubicBezTo>
                        <a:cubicBezTo>
                          <a:pt x="5642" y="18987"/>
                          <a:pt x="5425" y="18689"/>
                          <a:pt x="5263" y="18336"/>
                        </a:cubicBezTo>
                        <a:cubicBezTo>
                          <a:pt x="4910" y="17658"/>
                          <a:pt x="4639" y="16926"/>
                          <a:pt x="4476" y="16166"/>
                        </a:cubicBezTo>
                        <a:lnTo>
                          <a:pt x="4476" y="16166"/>
                        </a:lnTo>
                        <a:cubicBezTo>
                          <a:pt x="4666" y="16275"/>
                          <a:pt x="4856" y="16383"/>
                          <a:pt x="5046" y="16519"/>
                        </a:cubicBezTo>
                        <a:cubicBezTo>
                          <a:pt x="5317" y="16736"/>
                          <a:pt x="5534" y="17034"/>
                          <a:pt x="5642" y="17360"/>
                        </a:cubicBezTo>
                        <a:cubicBezTo>
                          <a:pt x="5654" y="17394"/>
                          <a:pt x="5684" y="17409"/>
                          <a:pt x="5716" y="17409"/>
                        </a:cubicBezTo>
                        <a:cubicBezTo>
                          <a:pt x="5759" y="17409"/>
                          <a:pt x="5805" y="17380"/>
                          <a:pt x="5805" y="17333"/>
                        </a:cubicBezTo>
                        <a:cubicBezTo>
                          <a:pt x="5751" y="17007"/>
                          <a:pt x="5615" y="16736"/>
                          <a:pt x="5371" y="16519"/>
                        </a:cubicBezTo>
                        <a:lnTo>
                          <a:pt x="5317" y="16465"/>
                        </a:lnTo>
                        <a:cubicBezTo>
                          <a:pt x="5317" y="16356"/>
                          <a:pt x="5317" y="16248"/>
                          <a:pt x="5317" y="16166"/>
                        </a:cubicBezTo>
                        <a:cubicBezTo>
                          <a:pt x="5290" y="15977"/>
                          <a:pt x="5263" y="15787"/>
                          <a:pt x="5236" y="15597"/>
                        </a:cubicBezTo>
                        <a:cubicBezTo>
                          <a:pt x="5208" y="15407"/>
                          <a:pt x="5208" y="15244"/>
                          <a:pt x="5181" y="15054"/>
                        </a:cubicBezTo>
                        <a:cubicBezTo>
                          <a:pt x="5181" y="14892"/>
                          <a:pt x="5127" y="14702"/>
                          <a:pt x="5100" y="14539"/>
                        </a:cubicBezTo>
                        <a:cubicBezTo>
                          <a:pt x="5100" y="14512"/>
                          <a:pt x="5086" y="14498"/>
                          <a:pt x="5073" y="14498"/>
                        </a:cubicBezTo>
                        <a:cubicBezTo>
                          <a:pt x="5059" y="14498"/>
                          <a:pt x="5046" y="14512"/>
                          <a:pt x="5046" y="14539"/>
                        </a:cubicBezTo>
                        <a:cubicBezTo>
                          <a:pt x="5019" y="14702"/>
                          <a:pt x="5019" y="14865"/>
                          <a:pt x="5046" y="15027"/>
                        </a:cubicBezTo>
                        <a:cubicBezTo>
                          <a:pt x="5046" y="15190"/>
                          <a:pt x="5046" y="15353"/>
                          <a:pt x="5073" y="15543"/>
                        </a:cubicBezTo>
                        <a:cubicBezTo>
                          <a:pt x="5100" y="15814"/>
                          <a:pt x="5154" y="16085"/>
                          <a:pt x="5181" y="16329"/>
                        </a:cubicBezTo>
                        <a:cubicBezTo>
                          <a:pt x="4964" y="16194"/>
                          <a:pt x="4774" y="16058"/>
                          <a:pt x="4530" y="15949"/>
                        </a:cubicBezTo>
                        <a:lnTo>
                          <a:pt x="4476" y="15922"/>
                        </a:lnTo>
                        <a:cubicBezTo>
                          <a:pt x="4449" y="15841"/>
                          <a:pt x="4422" y="15760"/>
                          <a:pt x="4395" y="15705"/>
                        </a:cubicBezTo>
                        <a:cubicBezTo>
                          <a:pt x="4368" y="15624"/>
                          <a:pt x="4313" y="15543"/>
                          <a:pt x="4286" y="15488"/>
                        </a:cubicBezTo>
                        <a:cubicBezTo>
                          <a:pt x="4232" y="15326"/>
                          <a:pt x="4178" y="15163"/>
                          <a:pt x="4123" y="15027"/>
                        </a:cubicBezTo>
                        <a:cubicBezTo>
                          <a:pt x="4069" y="14865"/>
                          <a:pt x="4015" y="14729"/>
                          <a:pt x="3988" y="14566"/>
                        </a:cubicBezTo>
                        <a:cubicBezTo>
                          <a:pt x="3961" y="14485"/>
                          <a:pt x="3934" y="14403"/>
                          <a:pt x="3934" y="14322"/>
                        </a:cubicBezTo>
                        <a:cubicBezTo>
                          <a:pt x="3906" y="14241"/>
                          <a:pt x="3879" y="14159"/>
                          <a:pt x="3852" y="14105"/>
                        </a:cubicBezTo>
                        <a:cubicBezTo>
                          <a:pt x="3830" y="14094"/>
                          <a:pt x="3807" y="14087"/>
                          <a:pt x="3789" y="14087"/>
                        </a:cubicBezTo>
                        <a:cubicBezTo>
                          <a:pt x="3762" y="14087"/>
                          <a:pt x="3744" y="14100"/>
                          <a:pt x="3744" y="14132"/>
                        </a:cubicBezTo>
                        <a:cubicBezTo>
                          <a:pt x="3717" y="14214"/>
                          <a:pt x="3717" y="14295"/>
                          <a:pt x="3744" y="14349"/>
                        </a:cubicBezTo>
                        <a:cubicBezTo>
                          <a:pt x="3744" y="14431"/>
                          <a:pt x="3771" y="14512"/>
                          <a:pt x="3798" y="14593"/>
                        </a:cubicBezTo>
                        <a:cubicBezTo>
                          <a:pt x="3825" y="14756"/>
                          <a:pt x="3879" y="14919"/>
                          <a:pt x="3934" y="15082"/>
                        </a:cubicBezTo>
                        <a:cubicBezTo>
                          <a:pt x="3988" y="15244"/>
                          <a:pt x="4042" y="15380"/>
                          <a:pt x="4123" y="15516"/>
                        </a:cubicBezTo>
                        <a:cubicBezTo>
                          <a:pt x="4151" y="15597"/>
                          <a:pt x="4178" y="15678"/>
                          <a:pt x="4232" y="15760"/>
                        </a:cubicBezTo>
                        <a:cubicBezTo>
                          <a:pt x="4232" y="15760"/>
                          <a:pt x="4259" y="15787"/>
                          <a:pt x="4259" y="15814"/>
                        </a:cubicBezTo>
                        <a:cubicBezTo>
                          <a:pt x="4042" y="15705"/>
                          <a:pt x="3825" y="15570"/>
                          <a:pt x="3608" y="15407"/>
                        </a:cubicBezTo>
                        <a:cubicBezTo>
                          <a:pt x="3391" y="15190"/>
                          <a:pt x="3174" y="14973"/>
                          <a:pt x="3011" y="14729"/>
                        </a:cubicBezTo>
                        <a:cubicBezTo>
                          <a:pt x="2306" y="13590"/>
                          <a:pt x="2306" y="12179"/>
                          <a:pt x="2252" y="10904"/>
                        </a:cubicBezTo>
                        <a:cubicBezTo>
                          <a:pt x="2225" y="10470"/>
                          <a:pt x="2225" y="10037"/>
                          <a:pt x="2143" y="9630"/>
                        </a:cubicBezTo>
                        <a:cubicBezTo>
                          <a:pt x="2116" y="9413"/>
                          <a:pt x="2089" y="9196"/>
                          <a:pt x="2035" y="9006"/>
                        </a:cubicBezTo>
                        <a:cubicBezTo>
                          <a:pt x="2035" y="8979"/>
                          <a:pt x="2035" y="8952"/>
                          <a:pt x="2008" y="8924"/>
                        </a:cubicBezTo>
                        <a:lnTo>
                          <a:pt x="2089" y="8924"/>
                        </a:lnTo>
                        <a:cubicBezTo>
                          <a:pt x="2171" y="8924"/>
                          <a:pt x="2225" y="8924"/>
                          <a:pt x="2279" y="8897"/>
                        </a:cubicBezTo>
                        <a:lnTo>
                          <a:pt x="2279" y="9114"/>
                        </a:lnTo>
                        <a:cubicBezTo>
                          <a:pt x="2279" y="9277"/>
                          <a:pt x="2306" y="9440"/>
                          <a:pt x="2333" y="9603"/>
                        </a:cubicBezTo>
                        <a:cubicBezTo>
                          <a:pt x="2360" y="9765"/>
                          <a:pt x="2360" y="9901"/>
                          <a:pt x="2388" y="10064"/>
                        </a:cubicBezTo>
                        <a:cubicBezTo>
                          <a:pt x="2388" y="10118"/>
                          <a:pt x="2415" y="10199"/>
                          <a:pt x="2415" y="10281"/>
                        </a:cubicBezTo>
                        <a:cubicBezTo>
                          <a:pt x="2442" y="10362"/>
                          <a:pt x="2469" y="10416"/>
                          <a:pt x="2496" y="10498"/>
                        </a:cubicBezTo>
                        <a:cubicBezTo>
                          <a:pt x="2510" y="10511"/>
                          <a:pt x="2523" y="10518"/>
                          <a:pt x="2537" y="10518"/>
                        </a:cubicBezTo>
                        <a:cubicBezTo>
                          <a:pt x="2550" y="10518"/>
                          <a:pt x="2564" y="10511"/>
                          <a:pt x="2577" y="10498"/>
                        </a:cubicBezTo>
                        <a:cubicBezTo>
                          <a:pt x="2605" y="10362"/>
                          <a:pt x="2605" y="10199"/>
                          <a:pt x="2577" y="10064"/>
                        </a:cubicBezTo>
                        <a:cubicBezTo>
                          <a:pt x="2550" y="9901"/>
                          <a:pt x="2550" y="9738"/>
                          <a:pt x="2523" y="9575"/>
                        </a:cubicBezTo>
                        <a:lnTo>
                          <a:pt x="2496" y="9250"/>
                        </a:lnTo>
                        <a:lnTo>
                          <a:pt x="2496" y="9250"/>
                        </a:lnTo>
                        <a:cubicBezTo>
                          <a:pt x="2632" y="9684"/>
                          <a:pt x="2876" y="10064"/>
                          <a:pt x="3174" y="10389"/>
                        </a:cubicBezTo>
                        <a:cubicBezTo>
                          <a:pt x="3201" y="10416"/>
                          <a:pt x="3201" y="10416"/>
                          <a:pt x="3228" y="10416"/>
                        </a:cubicBezTo>
                        <a:lnTo>
                          <a:pt x="3228" y="10850"/>
                        </a:lnTo>
                        <a:lnTo>
                          <a:pt x="3228" y="11094"/>
                        </a:lnTo>
                        <a:cubicBezTo>
                          <a:pt x="3228" y="11176"/>
                          <a:pt x="3228" y="11284"/>
                          <a:pt x="3256" y="11338"/>
                        </a:cubicBezTo>
                        <a:cubicBezTo>
                          <a:pt x="3269" y="11366"/>
                          <a:pt x="3289" y="11379"/>
                          <a:pt x="3306" y="11379"/>
                        </a:cubicBezTo>
                        <a:cubicBezTo>
                          <a:pt x="3323" y="11379"/>
                          <a:pt x="3337" y="11366"/>
                          <a:pt x="3337" y="11338"/>
                        </a:cubicBezTo>
                        <a:cubicBezTo>
                          <a:pt x="3364" y="11284"/>
                          <a:pt x="3391" y="11203"/>
                          <a:pt x="3391" y="11121"/>
                        </a:cubicBezTo>
                        <a:lnTo>
                          <a:pt x="3391" y="10850"/>
                        </a:lnTo>
                        <a:lnTo>
                          <a:pt x="3391" y="10389"/>
                        </a:lnTo>
                        <a:cubicBezTo>
                          <a:pt x="3500" y="10308"/>
                          <a:pt x="3581" y="10172"/>
                          <a:pt x="3581" y="10037"/>
                        </a:cubicBezTo>
                        <a:cubicBezTo>
                          <a:pt x="3608" y="9874"/>
                          <a:pt x="3662" y="9711"/>
                          <a:pt x="3744" y="9575"/>
                        </a:cubicBezTo>
                        <a:cubicBezTo>
                          <a:pt x="3764" y="9536"/>
                          <a:pt x="3813" y="9511"/>
                          <a:pt x="3859" y="9511"/>
                        </a:cubicBezTo>
                        <a:cubicBezTo>
                          <a:pt x="3875" y="9511"/>
                          <a:pt x="3892" y="9514"/>
                          <a:pt x="3906" y="9521"/>
                        </a:cubicBezTo>
                        <a:cubicBezTo>
                          <a:pt x="3961" y="9575"/>
                          <a:pt x="3961" y="9657"/>
                          <a:pt x="3988" y="9738"/>
                        </a:cubicBezTo>
                        <a:cubicBezTo>
                          <a:pt x="4015" y="9928"/>
                          <a:pt x="4042" y="10145"/>
                          <a:pt x="4096" y="10335"/>
                        </a:cubicBezTo>
                        <a:cubicBezTo>
                          <a:pt x="4151" y="10552"/>
                          <a:pt x="4205" y="10742"/>
                          <a:pt x="4286" y="10959"/>
                        </a:cubicBezTo>
                        <a:cubicBezTo>
                          <a:pt x="4368" y="11149"/>
                          <a:pt x="4449" y="11338"/>
                          <a:pt x="4585" y="11528"/>
                        </a:cubicBezTo>
                        <a:cubicBezTo>
                          <a:pt x="4659" y="11652"/>
                          <a:pt x="4801" y="11776"/>
                          <a:pt x="4970" y="11776"/>
                        </a:cubicBezTo>
                        <a:cubicBezTo>
                          <a:pt x="4986" y="11776"/>
                          <a:pt x="5002" y="11775"/>
                          <a:pt x="5019" y="11772"/>
                        </a:cubicBezTo>
                        <a:cubicBezTo>
                          <a:pt x="5181" y="11718"/>
                          <a:pt x="5236" y="11528"/>
                          <a:pt x="5236" y="11338"/>
                        </a:cubicBezTo>
                        <a:cubicBezTo>
                          <a:pt x="5236" y="11121"/>
                          <a:pt x="5263" y="10877"/>
                          <a:pt x="5290" y="10660"/>
                        </a:cubicBezTo>
                        <a:cubicBezTo>
                          <a:pt x="5290" y="10579"/>
                          <a:pt x="5317" y="10470"/>
                          <a:pt x="5344" y="10335"/>
                        </a:cubicBezTo>
                        <a:cubicBezTo>
                          <a:pt x="5344" y="10226"/>
                          <a:pt x="5371" y="10145"/>
                          <a:pt x="5398" y="10037"/>
                        </a:cubicBezTo>
                        <a:cubicBezTo>
                          <a:pt x="5431" y="9987"/>
                          <a:pt x="5467" y="9968"/>
                          <a:pt x="5502" y="9968"/>
                        </a:cubicBezTo>
                        <a:cubicBezTo>
                          <a:pt x="5582" y="9968"/>
                          <a:pt x="5659" y="10069"/>
                          <a:pt x="5697" y="10145"/>
                        </a:cubicBezTo>
                        <a:cubicBezTo>
                          <a:pt x="5751" y="10308"/>
                          <a:pt x="5805" y="10470"/>
                          <a:pt x="5859" y="10606"/>
                        </a:cubicBezTo>
                        <a:cubicBezTo>
                          <a:pt x="5930" y="10724"/>
                          <a:pt x="6063" y="10801"/>
                          <a:pt x="6203" y="10801"/>
                        </a:cubicBezTo>
                        <a:cubicBezTo>
                          <a:pt x="6224" y="10801"/>
                          <a:pt x="6245" y="10799"/>
                          <a:pt x="6266" y="10796"/>
                        </a:cubicBezTo>
                        <a:cubicBezTo>
                          <a:pt x="6456" y="10742"/>
                          <a:pt x="6592" y="10606"/>
                          <a:pt x="6646" y="10443"/>
                        </a:cubicBezTo>
                        <a:cubicBezTo>
                          <a:pt x="6727" y="10253"/>
                          <a:pt x="6727" y="10037"/>
                          <a:pt x="6863" y="9901"/>
                        </a:cubicBezTo>
                        <a:cubicBezTo>
                          <a:pt x="6917" y="9847"/>
                          <a:pt x="6999" y="9792"/>
                          <a:pt x="7080" y="9792"/>
                        </a:cubicBezTo>
                        <a:cubicBezTo>
                          <a:pt x="7134" y="9820"/>
                          <a:pt x="7188" y="9847"/>
                          <a:pt x="7216" y="9901"/>
                        </a:cubicBezTo>
                        <a:cubicBezTo>
                          <a:pt x="7297" y="10064"/>
                          <a:pt x="7351" y="10253"/>
                          <a:pt x="7541" y="10308"/>
                        </a:cubicBezTo>
                        <a:lnTo>
                          <a:pt x="7731" y="10308"/>
                        </a:lnTo>
                        <a:lnTo>
                          <a:pt x="7731" y="10633"/>
                        </a:lnTo>
                        <a:lnTo>
                          <a:pt x="7731" y="10904"/>
                        </a:lnTo>
                        <a:cubicBezTo>
                          <a:pt x="7704" y="10986"/>
                          <a:pt x="7704" y="11067"/>
                          <a:pt x="7731" y="11149"/>
                        </a:cubicBezTo>
                        <a:cubicBezTo>
                          <a:pt x="7731" y="11162"/>
                          <a:pt x="7745" y="11169"/>
                          <a:pt x="7761" y="11169"/>
                        </a:cubicBezTo>
                        <a:cubicBezTo>
                          <a:pt x="7778" y="11169"/>
                          <a:pt x="7799" y="11162"/>
                          <a:pt x="7812" y="11149"/>
                        </a:cubicBezTo>
                        <a:cubicBezTo>
                          <a:pt x="7839" y="11067"/>
                          <a:pt x="7839" y="10986"/>
                          <a:pt x="7839" y="10877"/>
                        </a:cubicBezTo>
                        <a:cubicBezTo>
                          <a:pt x="7867" y="10796"/>
                          <a:pt x="7867" y="10715"/>
                          <a:pt x="7839" y="10633"/>
                        </a:cubicBezTo>
                        <a:cubicBezTo>
                          <a:pt x="7839" y="10498"/>
                          <a:pt x="7839" y="10389"/>
                          <a:pt x="7812" y="10253"/>
                        </a:cubicBezTo>
                        <a:cubicBezTo>
                          <a:pt x="7894" y="10226"/>
                          <a:pt x="7948" y="10199"/>
                          <a:pt x="8002" y="10145"/>
                        </a:cubicBezTo>
                        <a:lnTo>
                          <a:pt x="8002" y="10389"/>
                        </a:lnTo>
                        <a:lnTo>
                          <a:pt x="8002" y="10769"/>
                        </a:lnTo>
                        <a:lnTo>
                          <a:pt x="8002" y="11149"/>
                        </a:lnTo>
                        <a:cubicBezTo>
                          <a:pt x="7975" y="11284"/>
                          <a:pt x="7975" y="11420"/>
                          <a:pt x="8029" y="11555"/>
                        </a:cubicBezTo>
                        <a:cubicBezTo>
                          <a:pt x="8029" y="11569"/>
                          <a:pt x="8050" y="11576"/>
                          <a:pt x="8070" y="11576"/>
                        </a:cubicBezTo>
                        <a:cubicBezTo>
                          <a:pt x="8090" y="11576"/>
                          <a:pt x="8111" y="11569"/>
                          <a:pt x="8111" y="11555"/>
                        </a:cubicBezTo>
                        <a:cubicBezTo>
                          <a:pt x="8138" y="11420"/>
                          <a:pt x="8165" y="11311"/>
                          <a:pt x="8165" y="11176"/>
                        </a:cubicBezTo>
                        <a:lnTo>
                          <a:pt x="8165" y="10769"/>
                        </a:lnTo>
                        <a:lnTo>
                          <a:pt x="8165" y="10389"/>
                        </a:lnTo>
                        <a:cubicBezTo>
                          <a:pt x="8165" y="10281"/>
                          <a:pt x="8138" y="10145"/>
                          <a:pt x="8138" y="10037"/>
                        </a:cubicBezTo>
                        <a:cubicBezTo>
                          <a:pt x="8219" y="9874"/>
                          <a:pt x="8328" y="9738"/>
                          <a:pt x="8463" y="9603"/>
                        </a:cubicBezTo>
                        <a:cubicBezTo>
                          <a:pt x="8510" y="9571"/>
                          <a:pt x="8602" y="9540"/>
                          <a:pt x="8682" y="9540"/>
                        </a:cubicBezTo>
                        <a:cubicBezTo>
                          <a:pt x="8741" y="9540"/>
                          <a:pt x="8793" y="9557"/>
                          <a:pt x="8816" y="9603"/>
                        </a:cubicBezTo>
                        <a:cubicBezTo>
                          <a:pt x="8816" y="9657"/>
                          <a:pt x="8870" y="9684"/>
                          <a:pt x="8924" y="9684"/>
                        </a:cubicBezTo>
                        <a:cubicBezTo>
                          <a:pt x="8924" y="9901"/>
                          <a:pt x="8924" y="10091"/>
                          <a:pt x="8870" y="10308"/>
                        </a:cubicBezTo>
                        <a:cubicBezTo>
                          <a:pt x="8816" y="10552"/>
                          <a:pt x="8870" y="10823"/>
                          <a:pt x="9006" y="11040"/>
                        </a:cubicBezTo>
                        <a:cubicBezTo>
                          <a:pt x="9023" y="11074"/>
                          <a:pt x="9060" y="11097"/>
                          <a:pt x="9099" y="11097"/>
                        </a:cubicBezTo>
                        <a:cubicBezTo>
                          <a:pt x="9123" y="11097"/>
                          <a:pt x="9148" y="11088"/>
                          <a:pt x="9169" y="11067"/>
                        </a:cubicBezTo>
                        <a:cubicBezTo>
                          <a:pt x="9250" y="10986"/>
                          <a:pt x="9304" y="10904"/>
                          <a:pt x="9358" y="10796"/>
                        </a:cubicBezTo>
                        <a:cubicBezTo>
                          <a:pt x="9413" y="10715"/>
                          <a:pt x="9467" y="10633"/>
                          <a:pt x="9521" y="10579"/>
                        </a:cubicBezTo>
                        <a:cubicBezTo>
                          <a:pt x="9548" y="10538"/>
                          <a:pt x="9569" y="10518"/>
                          <a:pt x="9586" y="10518"/>
                        </a:cubicBezTo>
                        <a:cubicBezTo>
                          <a:pt x="9602" y="10518"/>
                          <a:pt x="9616" y="10538"/>
                          <a:pt x="9630" y="10579"/>
                        </a:cubicBezTo>
                        <a:cubicBezTo>
                          <a:pt x="9657" y="10633"/>
                          <a:pt x="9657" y="10715"/>
                          <a:pt x="9657" y="10769"/>
                        </a:cubicBezTo>
                        <a:cubicBezTo>
                          <a:pt x="9657" y="10823"/>
                          <a:pt x="9657" y="10877"/>
                          <a:pt x="9684" y="10932"/>
                        </a:cubicBezTo>
                        <a:cubicBezTo>
                          <a:pt x="9711" y="11149"/>
                          <a:pt x="9792" y="11338"/>
                          <a:pt x="9955" y="11501"/>
                        </a:cubicBezTo>
                        <a:cubicBezTo>
                          <a:pt x="9955" y="11528"/>
                          <a:pt x="10009" y="11555"/>
                          <a:pt x="10036" y="11583"/>
                        </a:cubicBezTo>
                        <a:cubicBezTo>
                          <a:pt x="10009" y="11583"/>
                          <a:pt x="9982" y="11583"/>
                          <a:pt x="9982" y="11610"/>
                        </a:cubicBezTo>
                        <a:cubicBezTo>
                          <a:pt x="9982" y="11718"/>
                          <a:pt x="9982" y="11827"/>
                          <a:pt x="10009" y="11908"/>
                        </a:cubicBezTo>
                        <a:cubicBezTo>
                          <a:pt x="10009" y="11962"/>
                          <a:pt x="10009" y="12017"/>
                          <a:pt x="10036" y="12071"/>
                        </a:cubicBezTo>
                        <a:cubicBezTo>
                          <a:pt x="10036" y="12125"/>
                          <a:pt x="10036" y="12179"/>
                          <a:pt x="10064" y="12234"/>
                        </a:cubicBezTo>
                        <a:cubicBezTo>
                          <a:pt x="10064" y="12247"/>
                          <a:pt x="10084" y="12254"/>
                          <a:pt x="10104" y="12254"/>
                        </a:cubicBezTo>
                        <a:cubicBezTo>
                          <a:pt x="10125" y="12254"/>
                          <a:pt x="10145" y="12247"/>
                          <a:pt x="10145" y="12234"/>
                        </a:cubicBezTo>
                        <a:cubicBezTo>
                          <a:pt x="10145" y="12179"/>
                          <a:pt x="10145" y="12125"/>
                          <a:pt x="10145" y="12071"/>
                        </a:cubicBezTo>
                        <a:cubicBezTo>
                          <a:pt x="10145" y="12017"/>
                          <a:pt x="10145" y="11962"/>
                          <a:pt x="10118" y="11908"/>
                        </a:cubicBezTo>
                        <a:cubicBezTo>
                          <a:pt x="10118" y="11827"/>
                          <a:pt x="10091" y="11718"/>
                          <a:pt x="10064" y="11610"/>
                        </a:cubicBezTo>
                        <a:lnTo>
                          <a:pt x="10064" y="11610"/>
                        </a:lnTo>
                        <a:cubicBezTo>
                          <a:pt x="10112" y="11629"/>
                          <a:pt x="10163" y="11638"/>
                          <a:pt x="10214" y="11638"/>
                        </a:cubicBezTo>
                        <a:cubicBezTo>
                          <a:pt x="10308" y="11638"/>
                          <a:pt x="10400" y="11608"/>
                          <a:pt x="10470" y="11555"/>
                        </a:cubicBezTo>
                        <a:cubicBezTo>
                          <a:pt x="10633" y="11393"/>
                          <a:pt x="10742" y="11230"/>
                          <a:pt x="10823" y="11013"/>
                        </a:cubicBezTo>
                        <a:cubicBezTo>
                          <a:pt x="10892" y="10898"/>
                          <a:pt x="11020" y="10724"/>
                          <a:pt x="11173" y="10724"/>
                        </a:cubicBezTo>
                        <a:cubicBezTo>
                          <a:pt x="11200" y="10724"/>
                          <a:pt x="11228" y="10729"/>
                          <a:pt x="11257" y="10742"/>
                        </a:cubicBezTo>
                        <a:cubicBezTo>
                          <a:pt x="11447" y="10823"/>
                          <a:pt x="11474" y="11067"/>
                          <a:pt x="11501" y="11257"/>
                        </a:cubicBezTo>
                        <a:cubicBezTo>
                          <a:pt x="11501" y="11338"/>
                          <a:pt x="11583" y="11420"/>
                          <a:pt x="11691" y="11420"/>
                        </a:cubicBezTo>
                        <a:cubicBezTo>
                          <a:pt x="11637" y="11854"/>
                          <a:pt x="11637" y="12261"/>
                          <a:pt x="11637" y="12668"/>
                        </a:cubicBezTo>
                        <a:lnTo>
                          <a:pt x="11637" y="13291"/>
                        </a:lnTo>
                        <a:cubicBezTo>
                          <a:pt x="11610" y="13508"/>
                          <a:pt x="11610" y="13698"/>
                          <a:pt x="11637" y="13888"/>
                        </a:cubicBezTo>
                        <a:cubicBezTo>
                          <a:pt x="11664" y="14186"/>
                          <a:pt x="11908" y="14431"/>
                          <a:pt x="12206" y="14458"/>
                        </a:cubicBezTo>
                        <a:cubicBezTo>
                          <a:pt x="12478" y="14485"/>
                          <a:pt x="12749" y="14539"/>
                          <a:pt x="13020" y="14620"/>
                        </a:cubicBezTo>
                        <a:cubicBezTo>
                          <a:pt x="13237" y="14729"/>
                          <a:pt x="13373" y="14919"/>
                          <a:pt x="13454" y="15136"/>
                        </a:cubicBezTo>
                        <a:cubicBezTo>
                          <a:pt x="13535" y="15407"/>
                          <a:pt x="13590" y="15651"/>
                          <a:pt x="13725" y="15895"/>
                        </a:cubicBezTo>
                        <a:cubicBezTo>
                          <a:pt x="13834" y="16166"/>
                          <a:pt x="14051" y="16383"/>
                          <a:pt x="14322" y="16465"/>
                        </a:cubicBezTo>
                        <a:cubicBezTo>
                          <a:pt x="14512" y="16519"/>
                          <a:pt x="14702" y="16546"/>
                          <a:pt x="14892" y="16573"/>
                        </a:cubicBezTo>
                        <a:lnTo>
                          <a:pt x="15515" y="16655"/>
                        </a:lnTo>
                        <a:lnTo>
                          <a:pt x="15977" y="16736"/>
                        </a:lnTo>
                        <a:cubicBezTo>
                          <a:pt x="15977" y="16790"/>
                          <a:pt x="16004" y="16872"/>
                          <a:pt x="16004" y="16926"/>
                        </a:cubicBezTo>
                        <a:cubicBezTo>
                          <a:pt x="16004" y="17034"/>
                          <a:pt x="16031" y="17116"/>
                          <a:pt x="16058" y="17224"/>
                        </a:cubicBezTo>
                        <a:cubicBezTo>
                          <a:pt x="16085" y="17414"/>
                          <a:pt x="16112" y="17604"/>
                          <a:pt x="16139" y="17794"/>
                        </a:cubicBezTo>
                        <a:cubicBezTo>
                          <a:pt x="16194" y="17984"/>
                          <a:pt x="16221" y="18174"/>
                          <a:pt x="16248" y="18364"/>
                        </a:cubicBezTo>
                        <a:cubicBezTo>
                          <a:pt x="16275" y="18553"/>
                          <a:pt x="16329" y="18743"/>
                          <a:pt x="16383" y="18906"/>
                        </a:cubicBezTo>
                        <a:cubicBezTo>
                          <a:pt x="16394" y="18927"/>
                          <a:pt x="16412" y="18936"/>
                          <a:pt x="16431" y="18936"/>
                        </a:cubicBezTo>
                        <a:cubicBezTo>
                          <a:pt x="16461" y="18936"/>
                          <a:pt x="16492" y="18912"/>
                          <a:pt x="16492" y="18879"/>
                        </a:cubicBezTo>
                        <a:cubicBezTo>
                          <a:pt x="16492" y="18689"/>
                          <a:pt x="16465" y="18499"/>
                          <a:pt x="16438" y="18309"/>
                        </a:cubicBezTo>
                        <a:cubicBezTo>
                          <a:pt x="16411" y="18119"/>
                          <a:pt x="16383" y="17930"/>
                          <a:pt x="16329" y="17740"/>
                        </a:cubicBezTo>
                        <a:lnTo>
                          <a:pt x="16248" y="17170"/>
                        </a:lnTo>
                        <a:cubicBezTo>
                          <a:pt x="16221" y="17034"/>
                          <a:pt x="16194" y="16899"/>
                          <a:pt x="16166" y="16763"/>
                        </a:cubicBezTo>
                        <a:lnTo>
                          <a:pt x="16166" y="16763"/>
                        </a:lnTo>
                        <a:cubicBezTo>
                          <a:pt x="16899" y="16872"/>
                          <a:pt x="17658" y="16980"/>
                          <a:pt x="18391" y="17089"/>
                        </a:cubicBezTo>
                        <a:cubicBezTo>
                          <a:pt x="18404" y="17095"/>
                          <a:pt x="18418" y="17099"/>
                          <a:pt x="18431" y="17099"/>
                        </a:cubicBezTo>
                        <a:cubicBezTo>
                          <a:pt x="18470" y="17099"/>
                          <a:pt x="18506" y="17068"/>
                          <a:pt x="18526" y="17007"/>
                        </a:cubicBezTo>
                        <a:cubicBezTo>
                          <a:pt x="18553" y="16953"/>
                          <a:pt x="18499" y="16899"/>
                          <a:pt x="18445" y="16872"/>
                        </a:cubicBezTo>
                        <a:cubicBezTo>
                          <a:pt x="17631" y="16736"/>
                          <a:pt x="16790" y="16628"/>
                          <a:pt x="15949" y="16492"/>
                        </a:cubicBezTo>
                        <a:lnTo>
                          <a:pt x="14729" y="16329"/>
                        </a:lnTo>
                        <a:cubicBezTo>
                          <a:pt x="14566" y="16302"/>
                          <a:pt x="14403" y="16248"/>
                          <a:pt x="14241" y="16166"/>
                        </a:cubicBezTo>
                        <a:cubicBezTo>
                          <a:pt x="14132" y="16112"/>
                          <a:pt x="14051" y="16031"/>
                          <a:pt x="13997" y="15922"/>
                        </a:cubicBezTo>
                        <a:cubicBezTo>
                          <a:pt x="13725" y="15488"/>
                          <a:pt x="13725" y="14919"/>
                          <a:pt x="13346" y="14566"/>
                        </a:cubicBezTo>
                        <a:cubicBezTo>
                          <a:pt x="13129" y="14403"/>
                          <a:pt x="12857" y="14295"/>
                          <a:pt x="12586" y="14295"/>
                        </a:cubicBezTo>
                        <a:cubicBezTo>
                          <a:pt x="12342" y="14268"/>
                          <a:pt x="12044" y="14268"/>
                          <a:pt x="11908" y="14051"/>
                        </a:cubicBezTo>
                        <a:cubicBezTo>
                          <a:pt x="11800" y="13888"/>
                          <a:pt x="11772" y="13671"/>
                          <a:pt x="11800" y="13481"/>
                        </a:cubicBezTo>
                        <a:lnTo>
                          <a:pt x="11800" y="12776"/>
                        </a:lnTo>
                        <a:lnTo>
                          <a:pt x="11800" y="11420"/>
                        </a:lnTo>
                        <a:cubicBezTo>
                          <a:pt x="11854" y="11393"/>
                          <a:pt x="11908" y="11366"/>
                          <a:pt x="11962" y="11338"/>
                        </a:cubicBezTo>
                        <a:cubicBezTo>
                          <a:pt x="11993" y="11323"/>
                          <a:pt x="12025" y="11317"/>
                          <a:pt x="12058" y="11317"/>
                        </a:cubicBezTo>
                        <a:cubicBezTo>
                          <a:pt x="12144" y="11317"/>
                          <a:pt x="12237" y="11361"/>
                          <a:pt x="12315" y="11420"/>
                        </a:cubicBezTo>
                        <a:cubicBezTo>
                          <a:pt x="12396" y="11474"/>
                          <a:pt x="12505" y="11528"/>
                          <a:pt x="12640" y="11583"/>
                        </a:cubicBezTo>
                        <a:cubicBezTo>
                          <a:pt x="12710" y="11609"/>
                          <a:pt x="12782" y="11621"/>
                          <a:pt x="12855" y="11621"/>
                        </a:cubicBezTo>
                        <a:cubicBezTo>
                          <a:pt x="13008" y="11621"/>
                          <a:pt x="13162" y="11566"/>
                          <a:pt x="13291" y="11474"/>
                        </a:cubicBezTo>
                        <a:cubicBezTo>
                          <a:pt x="13346" y="11447"/>
                          <a:pt x="13346" y="11366"/>
                          <a:pt x="13291" y="11338"/>
                        </a:cubicBezTo>
                        <a:lnTo>
                          <a:pt x="13590" y="11040"/>
                        </a:lnTo>
                        <a:cubicBezTo>
                          <a:pt x="13617" y="11121"/>
                          <a:pt x="13644" y="11203"/>
                          <a:pt x="13671" y="11284"/>
                        </a:cubicBezTo>
                        <a:cubicBezTo>
                          <a:pt x="13725" y="11420"/>
                          <a:pt x="13752" y="11528"/>
                          <a:pt x="13807" y="11664"/>
                        </a:cubicBezTo>
                        <a:cubicBezTo>
                          <a:pt x="13844" y="11776"/>
                          <a:pt x="13946" y="11837"/>
                          <a:pt x="14051" y="11837"/>
                        </a:cubicBezTo>
                        <a:cubicBezTo>
                          <a:pt x="14097" y="11837"/>
                          <a:pt x="14144" y="11825"/>
                          <a:pt x="14186" y="11800"/>
                        </a:cubicBezTo>
                        <a:cubicBezTo>
                          <a:pt x="14295" y="11718"/>
                          <a:pt x="14376" y="11610"/>
                          <a:pt x="14431" y="11501"/>
                        </a:cubicBezTo>
                        <a:cubicBezTo>
                          <a:pt x="14458" y="11447"/>
                          <a:pt x="14485" y="11393"/>
                          <a:pt x="14539" y="11338"/>
                        </a:cubicBezTo>
                        <a:cubicBezTo>
                          <a:pt x="14539" y="11691"/>
                          <a:pt x="14648" y="11989"/>
                          <a:pt x="14837" y="12261"/>
                        </a:cubicBezTo>
                        <a:cubicBezTo>
                          <a:pt x="14857" y="12300"/>
                          <a:pt x="14877" y="12326"/>
                          <a:pt x="14908" y="12326"/>
                        </a:cubicBezTo>
                        <a:cubicBezTo>
                          <a:pt x="14919" y="12326"/>
                          <a:pt x="14931" y="12322"/>
                          <a:pt x="14946" y="12315"/>
                        </a:cubicBezTo>
                        <a:cubicBezTo>
                          <a:pt x="15299" y="12234"/>
                          <a:pt x="15407" y="11881"/>
                          <a:pt x="15461" y="11583"/>
                        </a:cubicBezTo>
                        <a:cubicBezTo>
                          <a:pt x="15515" y="11366"/>
                          <a:pt x="15597" y="11013"/>
                          <a:pt x="15787" y="10932"/>
                        </a:cubicBezTo>
                        <a:cubicBezTo>
                          <a:pt x="15895" y="11366"/>
                          <a:pt x="16031" y="11800"/>
                          <a:pt x="16139" y="12234"/>
                        </a:cubicBezTo>
                        <a:cubicBezTo>
                          <a:pt x="16139" y="12288"/>
                          <a:pt x="16194" y="12315"/>
                          <a:pt x="16221" y="12315"/>
                        </a:cubicBezTo>
                        <a:cubicBezTo>
                          <a:pt x="16237" y="12317"/>
                          <a:pt x="16252" y="12318"/>
                          <a:pt x="16268" y="12318"/>
                        </a:cubicBezTo>
                        <a:cubicBezTo>
                          <a:pt x="16489" y="12318"/>
                          <a:pt x="16663" y="12142"/>
                          <a:pt x="16790" y="11989"/>
                        </a:cubicBezTo>
                        <a:cubicBezTo>
                          <a:pt x="16887" y="11854"/>
                          <a:pt x="16997" y="11733"/>
                          <a:pt x="17111" y="11733"/>
                        </a:cubicBezTo>
                        <a:cubicBezTo>
                          <a:pt x="17158" y="11733"/>
                          <a:pt x="17205" y="11753"/>
                          <a:pt x="17251" y="11800"/>
                        </a:cubicBezTo>
                        <a:cubicBezTo>
                          <a:pt x="17333" y="11935"/>
                          <a:pt x="17387" y="12098"/>
                          <a:pt x="17387" y="12261"/>
                        </a:cubicBezTo>
                        <a:lnTo>
                          <a:pt x="17550" y="12857"/>
                        </a:lnTo>
                        <a:cubicBezTo>
                          <a:pt x="17631" y="13237"/>
                          <a:pt x="17713" y="13617"/>
                          <a:pt x="17848" y="13969"/>
                        </a:cubicBezTo>
                        <a:cubicBezTo>
                          <a:pt x="17930" y="14295"/>
                          <a:pt x="18147" y="14566"/>
                          <a:pt x="18445" y="14729"/>
                        </a:cubicBezTo>
                        <a:cubicBezTo>
                          <a:pt x="18468" y="14744"/>
                          <a:pt x="18490" y="14751"/>
                          <a:pt x="18511" y="14751"/>
                        </a:cubicBezTo>
                        <a:cubicBezTo>
                          <a:pt x="18565" y="14751"/>
                          <a:pt x="18608" y="14706"/>
                          <a:pt x="18608" y="14648"/>
                        </a:cubicBezTo>
                        <a:cubicBezTo>
                          <a:pt x="18635" y="13698"/>
                          <a:pt x="18689" y="12776"/>
                          <a:pt x="18716" y="11827"/>
                        </a:cubicBezTo>
                        <a:cubicBezTo>
                          <a:pt x="18906" y="12017"/>
                          <a:pt x="18987" y="12288"/>
                          <a:pt x="18906" y="12532"/>
                        </a:cubicBezTo>
                        <a:cubicBezTo>
                          <a:pt x="18906" y="12613"/>
                          <a:pt x="18960" y="12668"/>
                          <a:pt x="19014" y="12668"/>
                        </a:cubicBezTo>
                        <a:cubicBezTo>
                          <a:pt x="19259" y="12613"/>
                          <a:pt x="19448" y="12505"/>
                          <a:pt x="19638" y="12342"/>
                        </a:cubicBezTo>
                        <a:lnTo>
                          <a:pt x="19665" y="12315"/>
                        </a:lnTo>
                        <a:cubicBezTo>
                          <a:pt x="19665" y="12559"/>
                          <a:pt x="19665" y="12830"/>
                          <a:pt x="19665" y="13101"/>
                        </a:cubicBezTo>
                        <a:lnTo>
                          <a:pt x="19665" y="13969"/>
                        </a:lnTo>
                        <a:lnTo>
                          <a:pt x="19665" y="14837"/>
                        </a:lnTo>
                        <a:cubicBezTo>
                          <a:pt x="19638" y="15136"/>
                          <a:pt x="19665" y="15434"/>
                          <a:pt x="19693" y="15705"/>
                        </a:cubicBezTo>
                        <a:cubicBezTo>
                          <a:pt x="19706" y="15733"/>
                          <a:pt x="19720" y="15746"/>
                          <a:pt x="19733" y="15746"/>
                        </a:cubicBezTo>
                        <a:cubicBezTo>
                          <a:pt x="19747" y="15746"/>
                          <a:pt x="19760" y="15733"/>
                          <a:pt x="19774" y="15705"/>
                        </a:cubicBezTo>
                        <a:cubicBezTo>
                          <a:pt x="19801" y="15434"/>
                          <a:pt x="19828" y="15136"/>
                          <a:pt x="19828" y="14837"/>
                        </a:cubicBezTo>
                        <a:lnTo>
                          <a:pt x="19828" y="13969"/>
                        </a:lnTo>
                        <a:lnTo>
                          <a:pt x="19828" y="13101"/>
                        </a:lnTo>
                        <a:cubicBezTo>
                          <a:pt x="19828" y="12803"/>
                          <a:pt x="19828" y="12532"/>
                          <a:pt x="19801" y="12261"/>
                        </a:cubicBezTo>
                        <a:lnTo>
                          <a:pt x="19882" y="12261"/>
                        </a:lnTo>
                        <a:cubicBezTo>
                          <a:pt x="19964" y="12315"/>
                          <a:pt x="20018" y="12396"/>
                          <a:pt x="20045" y="12478"/>
                        </a:cubicBezTo>
                        <a:lnTo>
                          <a:pt x="20072" y="12586"/>
                        </a:lnTo>
                        <a:cubicBezTo>
                          <a:pt x="20072" y="12640"/>
                          <a:pt x="20072" y="12695"/>
                          <a:pt x="20072" y="12749"/>
                        </a:cubicBezTo>
                        <a:lnTo>
                          <a:pt x="20072" y="13020"/>
                        </a:lnTo>
                        <a:lnTo>
                          <a:pt x="20072" y="13563"/>
                        </a:lnTo>
                        <a:lnTo>
                          <a:pt x="20072" y="14105"/>
                        </a:lnTo>
                        <a:lnTo>
                          <a:pt x="20072" y="14376"/>
                        </a:lnTo>
                        <a:cubicBezTo>
                          <a:pt x="20072" y="14485"/>
                          <a:pt x="20072" y="14566"/>
                          <a:pt x="20072" y="14648"/>
                        </a:cubicBezTo>
                        <a:cubicBezTo>
                          <a:pt x="20072" y="14675"/>
                          <a:pt x="20099" y="14688"/>
                          <a:pt x="20127" y="14688"/>
                        </a:cubicBezTo>
                        <a:cubicBezTo>
                          <a:pt x="20154" y="14688"/>
                          <a:pt x="20181" y="14675"/>
                          <a:pt x="20181" y="14648"/>
                        </a:cubicBezTo>
                        <a:cubicBezTo>
                          <a:pt x="20208" y="14566"/>
                          <a:pt x="20235" y="14485"/>
                          <a:pt x="20235" y="14403"/>
                        </a:cubicBezTo>
                        <a:cubicBezTo>
                          <a:pt x="20235" y="14295"/>
                          <a:pt x="20235" y="14214"/>
                          <a:pt x="20235" y="14105"/>
                        </a:cubicBezTo>
                        <a:lnTo>
                          <a:pt x="20235" y="13563"/>
                        </a:lnTo>
                        <a:lnTo>
                          <a:pt x="20235" y="13047"/>
                        </a:lnTo>
                        <a:lnTo>
                          <a:pt x="20235" y="12912"/>
                        </a:lnTo>
                        <a:cubicBezTo>
                          <a:pt x="20289" y="12993"/>
                          <a:pt x="20371" y="13047"/>
                          <a:pt x="20452" y="13074"/>
                        </a:cubicBezTo>
                        <a:lnTo>
                          <a:pt x="20533" y="13129"/>
                        </a:lnTo>
                        <a:cubicBezTo>
                          <a:pt x="20533" y="13237"/>
                          <a:pt x="20533" y="13346"/>
                          <a:pt x="20506" y="13454"/>
                        </a:cubicBezTo>
                        <a:cubicBezTo>
                          <a:pt x="20479" y="13617"/>
                          <a:pt x="20479" y="13780"/>
                          <a:pt x="20506" y="13915"/>
                        </a:cubicBezTo>
                        <a:cubicBezTo>
                          <a:pt x="20506" y="13945"/>
                          <a:pt x="20531" y="13967"/>
                          <a:pt x="20553" y="13967"/>
                        </a:cubicBezTo>
                        <a:cubicBezTo>
                          <a:pt x="20571" y="13967"/>
                          <a:pt x="20588" y="13952"/>
                          <a:pt x="20588" y="13915"/>
                        </a:cubicBezTo>
                        <a:cubicBezTo>
                          <a:pt x="20615" y="13780"/>
                          <a:pt x="20615" y="13617"/>
                          <a:pt x="20615" y="13454"/>
                        </a:cubicBezTo>
                        <a:lnTo>
                          <a:pt x="20615" y="13129"/>
                        </a:lnTo>
                        <a:cubicBezTo>
                          <a:pt x="20805" y="13129"/>
                          <a:pt x="21022" y="13101"/>
                          <a:pt x="21212" y="13020"/>
                        </a:cubicBezTo>
                        <a:cubicBezTo>
                          <a:pt x="21483" y="12885"/>
                          <a:pt x="21781" y="12640"/>
                          <a:pt x="22107" y="12640"/>
                        </a:cubicBezTo>
                        <a:cubicBezTo>
                          <a:pt x="22134" y="13942"/>
                          <a:pt x="22324" y="15244"/>
                          <a:pt x="22703" y="16492"/>
                        </a:cubicBezTo>
                        <a:cubicBezTo>
                          <a:pt x="22758" y="16709"/>
                          <a:pt x="22812" y="17116"/>
                          <a:pt x="23110" y="17143"/>
                        </a:cubicBezTo>
                        <a:cubicBezTo>
                          <a:pt x="23246" y="17143"/>
                          <a:pt x="23327" y="17034"/>
                          <a:pt x="23436" y="16926"/>
                        </a:cubicBezTo>
                        <a:cubicBezTo>
                          <a:pt x="23517" y="16817"/>
                          <a:pt x="23598" y="16682"/>
                          <a:pt x="23680" y="16546"/>
                        </a:cubicBezTo>
                        <a:cubicBezTo>
                          <a:pt x="23843" y="16302"/>
                          <a:pt x="23924" y="16004"/>
                          <a:pt x="23951" y="15678"/>
                        </a:cubicBezTo>
                        <a:cubicBezTo>
                          <a:pt x="23924" y="15380"/>
                          <a:pt x="23897" y="15054"/>
                          <a:pt x="23843" y="14756"/>
                        </a:cubicBezTo>
                        <a:cubicBezTo>
                          <a:pt x="23761" y="14241"/>
                          <a:pt x="23653" y="13617"/>
                          <a:pt x="23924" y="13156"/>
                        </a:cubicBezTo>
                        <a:cubicBezTo>
                          <a:pt x="24005" y="13318"/>
                          <a:pt x="24114" y="13481"/>
                          <a:pt x="24195" y="13644"/>
                        </a:cubicBezTo>
                        <a:cubicBezTo>
                          <a:pt x="24209" y="13685"/>
                          <a:pt x="24243" y="13705"/>
                          <a:pt x="24280" y="13705"/>
                        </a:cubicBezTo>
                        <a:cubicBezTo>
                          <a:pt x="24317" y="13705"/>
                          <a:pt x="24358" y="13685"/>
                          <a:pt x="24385" y="13644"/>
                        </a:cubicBezTo>
                        <a:cubicBezTo>
                          <a:pt x="24494" y="13346"/>
                          <a:pt x="24683" y="13101"/>
                          <a:pt x="24955" y="12939"/>
                        </a:cubicBezTo>
                        <a:cubicBezTo>
                          <a:pt x="25023" y="12901"/>
                          <a:pt x="25092" y="12887"/>
                          <a:pt x="25162" y="12887"/>
                        </a:cubicBezTo>
                        <a:cubicBezTo>
                          <a:pt x="25392" y="12887"/>
                          <a:pt x="25626" y="13047"/>
                          <a:pt x="25877" y="13047"/>
                        </a:cubicBezTo>
                        <a:cubicBezTo>
                          <a:pt x="26040" y="13047"/>
                          <a:pt x="26202" y="12939"/>
                          <a:pt x="26311" y="12803"/>
                        </a:cubicBezTo>
                        <a:cubicBezTo>
                          <a:pt x="26338" y="12722"/>
                          <a:pt x="26392" y="12668"/>
                          <a:pt x="26474" y="12640"/>
                        </a:cubicBezTo>
                        <a:lnTo>
                          <a:pt x="26474" y="12640"/>
                        </a:lnTo>
                        <a:cubicBezTo>
                          <a:pt x="26392" y="13237"/>
                          <a:pt x="26365" y="13861"/>
                          <a:pt x="26311" y="14485"/>
                        </a:cubicBezTo>
                        <a:cubicBezTo>
                          <a:pt x="26284" y="14810"/>
                          <a:pt x="26257" y="15109"/>
                          <a:pt x="26257" y="15434"/>
                        </a:cubicBezTo>
                        <a:cubicBezTo>
                          <a:pt x="26229" y="15760"/>
                          <a:pt x="26229" y="16058"/>
                          <a:pt x="26257" y="16383"/>
                        </a:cubicBezTo>
                        <a:cubicBezTo>
                          <a:pt x="26257" y="16411"/>
                          <a:pt x="26270" y="16424"/>
                          <a:pt x="26287" y="16424"/>
                        </a:cubicBezTo>
                        <a:cubicBezTo>
                          <a:pt x="26304" y="16424"/>
                          <a:pt x="26324" y="16411"/>
                          <a:pt x="26338" y="16383"/>
                        </a:cubicBezTo>
                        <a:cubicBezTo>
                          <a:pt x="26392" y="16139"/>
                          <a:pt x="26419" y="15895"/>
                          <a:pt x="26419" y="15651"/>
                        </a:cubicBezTo>
                        <a:lnTo>
                          <a:pt x="26474" y="14919"/>
                        </a:lnTo>
                        <a:cubicBezTo>
                          <a:pt x="26528" y="14431"/>
                          <a:pt x="26555" y="13915"/>
                          <a:pt x="26582" y="13427"/>
                        </a:cubicBezTo>
                        <a:cubicBezTo>
                          <a:pt x="26582" y="13129"/>
                          <a:pt x="26609" y="12857"/>
                          <a:pt x="26609" y="12559"/>
                        </a:cubicBezTo>
                        <a:lnTo>
                          <a:pt x="26772" y="12559"/>
                        </a:lnTo>
                        <a:cubicBezTo>
                          <a:pt x="26718" y="12776"/>
                          <a:pt x="26691" y="12993"/>
                          <a:pt x="26691" y="13237"/>
                        </a:cubicBezTo>
                        <a:cubicBezTo>
                          <a:pt x="26636" y="13481"/>
                          <a:pt x="26636" y="13725"/>
                          <a:pt x="26691" y="13969"/>
                        </a:cubicBezTo>
                        <a:cubicBezTo>
                          <a:pt x="26691" y="13997"/>
                          <a:pt x="26711" y="14010"/>
                          <a:pt x="26731" y="14010"/>
                        </a:cubicBezTo>
                        <a:cubicBezTo>
                          <a:pt x="26752" y="14010"/>
                          <a:pt x="26772" y="13997"/>
                          <a:pt x="26772" y="13969"/>
                        </a:cubicBezTo>
                        <a:cubicBezTo>
                          <a:pt x="26799" y="13861"/>
                          <a:pt x="26826" y="13725"/>
                          <a:pt x="26826" y="13617"/>
                        </a:cubicBezTo>
                        <a:cubicBezTo>
                          <a:pt x="26826" y="13481"/>
                          <a:pt x="26826" y="13373"/>
                          <a:pt x="26853" y="13237"/>
                        </a:cubicBezTo>
                        <a:cubicBezTo>
                          <a:pt x="26853" y="13020"/>
                          <a:pt x="26880" y="12776"/>
                          <a:pt x="26880" y="12559"/>
                        </a:cubicBezTo>
                        <a:lnTo>
                          <a:pt x="27016" y="12559"/>
                        </a:lnTo>
                        <a:lnTo>
                          <a:pt x="27016" y="12912"/>
                        </a:lnTo>
                        <a:cubicBezTo>
                          <a:pt x="27016" y="13047"/>
                          <a:pt x="27016" y="13156"/>
                          <a:pt x="27016" y="13291"/>
                        </a:cubicBezTo>
                        <a:cubicBezTo>
                          <a:pt x="27030" y="13305"/>
                          <a:pt x="27050" y="13312"/>
                          <a:pt x="27067" y="13312"/>
                        </a:cubicBezTo>
                        <a:cubicBezTo>
                          <a:pt x="27084" y="13312"/>
                          <a:pt x="27097" y="13305"/>
                          <a:pt x="27097" y="13291"/>
                        </a:cubicBezTo>
                        <a:cubicBezTo>
                          <a:pt x="27125" y="13156"/>
                          <a:pt x="27152" y="13047"/>
                          <a:pt x="27152" y="12912"/>
                        </a:cubicBezTo>
                        <a:cubicBezTo>
                          <a:pt x="27152" y="12803"/>
                          <a:pt x="27152" y="12668"/>
                          <a:pt x="27152" y="12559"/>
                        </a:cubicBezTo>
                        <a:lnTo>
                          <a:pt x="27287" y="12532"/>
                        </a:lnTo>
                        <a:cubicBezTo>
                          <a:pt x="27477" y="12505"/>
                          <a:pt x="27667" y="12423"/>
                          <a:pt x="27857" y="12342"/>
                        </a:cubicBezTo>
                        <a:cubicBezTo>
                          <a:pt x="28047" y="12263"/>
                          <a:pt x="28285" y="12174"/>
                          <a:pt x="28508" y="12174"/>
                        </a:cubicBezTo>
                        <a:cubicBezTo>
                          <a:pt x="28667" y="12174"/>
                          <a:pt x="28818" y="12218"/>
                          <a:pt x="28942" y="12342"/>
                        </a:cubicBezTo>
                        <a:cubicBezTo>
                          <a:pt x="28969" y="12369"/>
                          <a:pt x="29023" y="12369"/>
                          <a:pt x="29050" y="12369"/>
                        </a:cubicBezTo>
                        <a:cubicBezTo>
                          <a:pt x="29077" y="12613"/>
                          <a:pt x="29077" y="12857"/>
                          <a:pt x="29077" y="13101"/>
                        </a:cubicBezTo>
                        <a:cubicBezTo>
                          <a:pt x="29050" y="13400"/>
                          <a:pt x="29050" y="13698"/>
                          <a:pt x="29077" y="14024"/>
                        </a:cubicBezTo>
                        <a:cubicBezTo>
                          <a:pt x="29077" y="14214"/>
                          <a:pt x="29105" y="14620"/>
                          <a:pt x="29376" y="14675"/>
                        </a:cubicBezTo>
                        <a:cubicBezTo>
                          <a:pt x="29404" y="14684"/>
                          <a:pt x="29431" y="14688"/>
                          <a:pt x="29456" y="14688"/>
                        </a:cubicBezTo>
                        <a:cubicBezTo>
                          <a:pt x="29650" y="14688"/>
                          <a:pt x="29762" y="14436"/>
                          <a:pt x="29810" y="14268"/>
                        </a:cubicBezTo>
                        <a:cubicBezTo>
                          <a:pt x="29837" y="14105"/>
                          <a:pt x="29891" y="13942"/>
                          <a:pt x="29973" y="13780"/>
                        </a:cubicBezTo>
                        <a:cubicBezTo>
                          <a:pt x="30027" y="13942"/>
                          <a:pt x="30054" y="14078"/>
                          <a:pt x="30054" y="14241"/>
                        </a:cubicBezTo>
                        <a:cubicBezTo>
                          <a:pt x="30054" y="14485"/>
                          <a:pt x="30081" y="14702"/>
                          <a:pt x="30108" y="14946"/>
                        </a:cubicBezTo>
                        <a:cubicBezTo>
                          <a:pt x="30135" y="15163"/>
                          <a:pt x="30162" y="15407"/>
                          <a:pt x="30217" y="15651"/>
                        </a:cubicBezTo>
                        <a:cubicBezTo>
                          <a:pt x="30271" y="15868"/>
                          <a:pt x="30325" y="16085"/>
                          <a:pt x="30407" y="16302"/>
                        </a:cubicBezTo>
                        <a:cubicBezTo>
                          <a:pt x="30477" y="16443"/>
                          <a:pt x="30588" y="16584"/>
                          <a:pt x="30740" y="16584"/>
                        </a:cubicBezTo>
                        <a:cubicBezTo>
                          <a:pt x="30763" y="16584"/>
                          <a:pt x="30788" y="16581"/>
                          <a:pt x="30813" y="16573"/>
                        </a:cubicBezTo>
                        <a:cubicBezTo>
                          <a:pt x="31003" y="16519"/>
                          <a:pt x="31085" y="16248"/>
                          <a:pt x="31139" y="16085"/>
                        </a:cubicBezTo>
                        <a:cubicBezTo>
                          <a:pt x="31220" y="15868"/>
                          <a:pt x="31274" y="15651"/>
                          <a:pt x="31302" y="15434"/>
                        </a:cubicBezTo>
                        <a:cubicBezTo>
                          <a:pt x="31329" y="15190"/>
                          <a:pt x="31383" y="14973"/>
                          <a:pt x="31410" y="14729"/>
                        </a:cubicBezTo>
                        <a:cubicBezTo>
                          <a:pt x="31464" y="14485"/>
                          <a:pt x="31519" y="14159"/>
                          <a:pt x="31546" y="13888"/>
                        </a:cubicBezTo>
                        <a:cubicBezTo>
                          <a:pt x="31573" y="13752"/>
                          <a:pt x="31600" y="13617"/>
                          <a:pt x="31627" y="13481"/>
                        </a:cubicBezTo>
                        <a:lnTo>
                          <a:pt x="31627" y="13373"/>
                        </a:lnTo>
                        <a:cubicBezTo>
                          <a:pt x="31654" y="13481"/>
                          <a:pt x="31681" y="13617"/>
                          <a:pt x="31708" y="13725"/>
                        </a:cubicBezTo>
                        <a:cubicBezTo>
                          <a:pt x="31736" y="13942"/>
                          <a:pt x="31817" y="14132"/>
                          <a:pt x="31980" y="14295"/>
                        </a:cubicBezTo>
                        <a:cubicBezTo>
                          <a:pt x="32014" y="14347"/>
                          <a:pt x="32070" y="14365"/>
                          <a:pt x="32128" y="14365"/>
                        </a:cubicBezTo>
                        <a:cubicBezTo>
                          <a:pt x="32161" y="14365"/>
                          <a:pt x="32194" y="14359"/>
                          <a:pt x="32224" y="14349"/>
                        </a:cubicBezTo>
                        <a:cubicBezTo>
                          <a:pt x="32305" y="14295"/>
                          <a:pt x="32387" y="14241"/>
                          <a:pt x="32414" y="14159"/>
                        </a:cubicBezTo>
                        <a:cubicBezTo>
                          <a:pt x="32441" y="14051"/>
                          <a:pt x="32495" y="13942"/>
                          <a:pt x="32522" y="13834"/>
                        </a:cubicBezTo>
                        <a:cubicBezTo>
                          <a:pt x="32549" y="13725"/>
                          <a:pt x="32576" y="13617"/>
                          <a:pt x="32631" y="13563"/>
                        </a:cubicBezTo>
                        <a:cubicBezTo>
                          <a:pt x="32633" y="13562"/>
                          <a:pt x="32636" y="13561"/>
                          <a:pt x="32639" y="13561"/>
                        </a:cubicBezTo>
                        <a:cubicBezTo>
                          <a:pt x="32717" y="13561"/>
                          <a:pt x="32793" y="13943"/>
                          <a:pt x="32793" y="13969"/>
                        </a:cubicBezTo>
                        <a:cubicBezTo>
                          <a:pt x="32793" y="14105"/>
                          <a:pt x="32821" y="14241"/>
                          <a:pt x="32848" y="14349"/>
                        </a:cubicBezTo>
                        <a:cubicBezTo>
                          <a:pt x="32848" y="14458"/>
                          <a:pt x="32875" y="14593"/>
                          <a:pt x="32902" y="14702"/>
                        </a:cubicBezTo>
                        <a:cubicBezTo>
                          <a:pt x="32976" y="14875"/>
                          <a:pt x="33141" y="15004"/>
                          <a:pt x="33314" y="15004"/>
                        </a:cubicBezTo>
                        <a:cubicBezTo>
                          <a:pt x="33330" y="15004"/>
                          <a:pt x="33347" y="15002"/>
                          <a:pt x="33363" y="15000"/>
                        </a:cubicBezTo>
                        <a:cubicBezTo>
                          <a:pt x="33553" y="14946"/>
                          <a:pt x="33688" y="14810"/>
                          <a:pt x="33716" y="14620"/>
                        </a:cubicBezTo>
                        <a:cubicBezTo>
                          <a:pt x="33797" y="14376"/>
                          <a:pt x="33851" y="14105"/>
                          <a:pt x="33905" y="13834"/>
                        </a:cubicBezTo>
                        <a:lnTo>
                          <a:pt x="34068" y="13074"/>
                        </a:lnTo>
                        <a:lnTo>
                          <a:pt x="34150" y="13129"/>
                        </a:lnTo>
                        <a:lnTo>
                          <a:pt x="34177" y="13129"/>
                        </a:lnTo>
                        <a:cubicBezTo>
                          <a:pt x="34231" y="13237"/>
                          <a:pt x="34258" y="13373"/>
                          <a:pt x="34285" y="13508"/>
                        </a:cubicBezTo>
                        <a:cubicBezTo>
                          <a:pt x="34312" y="13807"/>
                          <a:pt x="34339" y="14078"/>
                          <a:pt x="34421" y="14376"/>
                        </a:cubicBezTo>
                        <a:cubicBezTo>
                          <a:pt x="34448" y="14512"/>
                          <a:pt x="34502" y="14675"/>
                          <a:pt x="34556" y="14837"/>
                        </a:cubicBezTo>
                        <a:cubicBezTo>
                          <a:pt x="34584" y="14946"/>
                          <a:pt x="34638" y="15082"/>
                          <a:pt x="34746" y="15136"/>
                        </a:cubicBezTo>
                        <a:cubicBezTo>
                          <a:pt x="34782" y="15156"/>
                          <a:pt x="34816" y="15165"/>
                          <a:pt x="34849" y="15165"/>
                        </a:cubicBezTo>
                        <a:cubicBezTo>
                          <a:pt x="35036" y="15165"/>
                          <a:pt x="35161" y="14868"/>
                          <a:pt x="35207" y="14729"/>
                        </a:cubicBezTo>
                        <a:cubicBezTo>
                          <a:pt x="35235" y="14512"/>
                          <a:pt x="35289" y="14322"/>
                          <a:pt x="35397" y="14159"/>
                        </a:cubicBezTo>
                        <a:cubicBezTo>
                          <a:pt x="35479" y="14349"/>
                          <a:pt x="35506" y="14566"/>
                          <a:pt x="35533" y="14783"/>
                        </a:cubicBezTo>
                        <a:cubicBezTo>
                          <a:pt x="35533" y="15054"/>
                          <a:pt x="35560" y="15326"/>
                          <a:pt x="35614" y="15570"/>
                        </a:cubicBezTo>
                        <a:cubicBezTo>
                          <a:pt x="35641" y="15841"/>
                          <a:pt x="35696" y="16112"/>
                          <a:pt x="35777" y="16383"/>
                        </a:cubicBezTo>
                        <a:cubicBezTo>
                          <a:pt x="35831" y="16655"/>
                          <a:pt x="35913" y="16926"/>
                          <a:pt x="36021" y="17170"/>
                        </a:cubicBezTo>
                        <a:cubicBezTo>
                          <a:pt x="36048" y="17279"/>
                          <a:pt x="36130" y="17360"/>
                          <a:pt x="36211" y="17414"/>
                        </a:cubicBezTo>
                        <a:cubicBezTo>
                          <a:pt x="36238" y="17421"/>
                          <a:pt x="36265" y="17424"/>
                          <a:pt x="36292" y="17424"/>
                        </a:cubicBezTo>
                        <a:cubicBezTo>
                          <a:pt x="36372" y="17424"/>
                          <a:pt x="36448" y="17394"/>
                          <a:pt x="36509" y="17333"/>
                        </a:cubicBezTo>
                        <a:cubicBezTo>
                          <a:pt x="36564" y="17224"/>
                          <a:pt x="36618" y="17116"/>
                          <a:pt x="36618" y="16980"/>
                        </a:cubicBezTo>
                        <a:cubicBezTo>
                          <a:pt x="36645" y="16845"/>
                          <a:pt x="36672" y="16709"/>
                          <a:pt x="36699" y="16573"/>
                        </a:cubicBezTo>
                        <a:cubicBezTo>
                          <a:pt x="36726" y="16302"/>
                          <a:pt x="36726" y="16004"/>
                          <a:pt x="36753" y="15705"/>
                        </a:cubicBezTo>
                        <a:cubicBezTo>
                          <a:pt x="36753" y="15434"/>
                          <a:pt x="36781" y="15136"/>
                          <a:pt x="36781" y="14837"/>
                        </a:cubicBezTo>
                        <a:lnTo>
                          <a:pt x="36835" y="13834"/>
                        </a:lnTo>
                        <a:lnTo>
                          <a:pt x="36835" y="13671"/>
                        </a:lnTo>
                        <a:cubicBezTo>
                          <a:pt x="36842" y="13678"/>
                          <a:pt x="36851" y="13682"/>
                          <a:pt x="36861" y="13682"/>
                        </a:cubicBezTo>
                        <a:cubicBezTo>
                          <a:pt x="36889" y="13682"/>
                          <a:pt x="36924" y="13657"/>
                          <a:pt x="36943" y="13617"/>
                        </a:cubicBezTo>
                        <a:cubicBezTo>
                          <a:pt x="36943" y="13563"/>
                          <a:pt x="36998" y="13535"/>
                          <a:pt x="37079" y="13535"/>
                        </a:cubicBezTo>
                        <a:cubicBezTo>
                          <a:pt x="37160" y="13535"/>
                          <a:pt x="37215" y="13563"/>
                          <a:pt x="37269" y="13644"/>
                        </a:cubicBezTo>
                        <a:cubicBezTo>
                          <a:pt x="37377" y="13834"/>
                          <a:pt x="37377" y="14024"/>
                          <a:pt x="37567" y="14186"/>
                        </a:cubicBezTo>
                        <a:cubicBezTo>
                          <a:pt x="37626" y="14245"/>
                          <a:pt x="37705" y="14273"/>
                          <a:pt x="37786" y="14273"/>
                        </a:cubicBezTo>
                        <a:cubicBezTo>
                          <a:pt x="37894" y="14273"/>
                          <a:pt x="38006" y="14225"/>
                          <a:pt x="38083" y="14132"/>
                        </a:cubicBezTo>
                        <a:cubicBezTo>
                          <a:pt x="38164" y="13997"/>
                          <a:pt x="38245" y="13834"/>
                          <a:pt x="38327" y="13671"/>
                        </a:cubicBezTo>
                        <a:cubicBezTo>
                          <a:pt x="38381" y="13563"/>
                          <a:pt x="38462" y="13454"/>
                          <a:pt x="38571" y="13373"/>
                        </a:cubicBezTo>
                        <a:cubicBezTo>
                          <a:pt x="38598" y="13563"/>
                          <a:pt x="38652" y="13752"/>
                          <a:pt x="38734" y="13942"/>
                        </a:cubicBezTo>
                        <a:cubicBezTo>
                          <a:pt x="38811" y="14097"/>
                          <a:pt x="38912" y="14324"/>
                          <a:pt x="39131" y="14324"/>
                        </a:cubicBezTo>
                        <a:cubicBezTo>
                          <a:pt x="39143" y="14324"/>
                          <a:pt x="39155" y="14323"/>
                          <a:pt x="39168" y="14322"/>
                        </a:cubicBezTo>
                        <a:cubicBezTo>
                          <a:pt x="39385" y="14268"/>
                          <a:pt x="39466" y="14078"/>
                          <a:pt x="39520" y="13915"/>
                        </a:cubicBezTo>
                        <a:cubicBezTo>
                          <a:pt x="39602" y="13752"/>
                          <a:pt x="39629" y="13590"/>
                          <a:pt x="39791" y="13481"/>
                        </a:cubicBezTo>
                        <a:cubicBezTo>
                          <a:pt x="39818" y="13466"/>
                          <a:pt x="39842" y="13459"/>
                          <a:pt x="39863" y="13459"/>
                        </a:cubicBezTo>
                        <a:cubicBezTo>
                          <a:pt x="39996" y="13459"/>
                          <a:pt x="40039" y="13713"/>
                          <a:pt x="40063" y="13807"/>
                        </a:cubicBezTo>
                        <a:lnTo>
                          <a:pt x="40198" y="14593"/>
                        </a:lnTo>
                        <a:lnTo>
                          <a:pt x="40497" y="16166"/>
                        </a:lnTo>
                        <a:cubicBezTo>
                          <a:pt x="40551" y="16736"/>
                          <a:pt x="40686" y="17279"/>
                          <a:pt x="40903" y="17794"/>
                        </a:cubicBezTo>
                        <a:cubicBezTo>
                          <a:pt x="40919" y="17826"/>
                          <a:pt x="40945" y="17839"/>
                          <a:pt x="40974" y="17839"/>
                        </a:cubicBezTo>
                        <a:cubicBezTo>
                          <a:pt x="40994" y="17839"/>
                          <a:pt x="41017" y="17832"/>
                          <a:pt x="41039" y="17821"/>
                        </a:cubicBezTo>
                        <a:cubicBezTo>
                          <a:pt x="41283" y="17658"/>
                          <a:pt x="41419" y="17387"/>
                          <a:pt x="41446" y="17089"/>
                        </a:cubicBezTo>
                        <a:cubicBezTo>
                          <a:pt x="41500" y="16736"/>
                          <a:pt x="41500" y="16383"/>
                          <a:pt x="41527" y="16031"/>
                        </a:cubicBezTo>
                        <a:cubicBezTo>
                          <a:pt x="41554" y="15244"/>
                          <a:pt x="41609" y="14458"/>
                          <a:pt x="41663" y="13671"/>
                        </a:cubicBezTo>
                        <a:lnTo>
                          <a:pt x="41717" y="12830"/>
                        </a:lnTo>
                        <a:cubicBezTo>
                          <a:pt x="41839" y="13001"/>
                          <a:pt x="42026" y="13106"/>
                          <a:pt x="42240" y="13106"/>
                        </a:cubicBezTo>
                        <a:cubicBezTo>
                          <a:pt x="42264" y="13106"/>
                          <a:pt x="42289" y="13104"/>
                          <a:pt x="42314" y="13101"/>
                        </a:cubicBezTo>
                        <a:cubicBezTo>
                          <a:pt x="42341" y="13264"/>
                          <a:pt x="42341" y="13427"/>
                          <a:pt x="42395" y="13590"/>
                        </a:cubicBezTo>
                        <a:cubicBezTo>
                          <a:pt x="42422" y="13780"/>
                          <a:pt x="42504" y="13969"/>
                          <a:pt x="42612" y="14132"/>
                        </a:cubicBezTo>
                        <a:cubicBezTo>
                          <a:pt x="42670" y="14204"/>
                          <a:pt x="42749" y="14238"/>
                          <a:pt x="42832" y="14238"/>
                        </a:cubicBezTo>
                        <a:cubicBezTo>
                          <a:pt x="42906" y="14238"/>
                          <a:pt x="42982" y="14211"/>
                          <a:pt x="43046" y="14159"/>
                        </a:cubicBezTo>
                        <a:cubicBezTo>
                          <a:pt x="43128" y="14105"/>
                          <a:pt x="43182" y="14024"/>
                          <a:pt x="43263" y="13942"/>
                        </a:cubicBezTo>
                        <a:lnTo>
                          <a:pt x="43290" y="13915"/>
                        </a:lnTo>
                        <a:lnTo>
                          <a:pt x="43290" y="13915"/>
                        </a:lnTo>
                        <a:cubicBezTo>
                          <a:pt x="43209" y="14241"/>
                          <a:pt x="43263" y="14620"/>
                          <a:pt x="43453" y="14919"/>
                        </a:cubicBezTo>
                        <a:cubicBezTo>
                          <a:pt x="43562" y="15082"/>
                          <a:pt x="43724" y="15163"/>
                          <a:pt x="43914" y="15190"/>
                        </a:cubicBezTo>
                        <a:cubicBezTo>
                          <a:pt x="44104" y="15190"/>
                          <a:pt x="44294" y="15082"/>
                          <a:pt x="44430" y="14946"/>
                        </a:cubicBezTo>
                        <a:cubicBezTo>
                          <a:pt x="44511" y="14837"/>
                          <a:pt x="44565" y="14729"/>
                          <a:pt x="44619" y="14620"/>
                        </a:cubicBezTo>
                        <a:cubicBezTo>
                          <a:pt x="44674" y="14892"/>
                          <a:pt x="44891" y="15109"/>
                          <a:pt x="45162" y="15190"/>
                        </a:cubicBezTo>
                        <a:cubicBezTo>
                          <a:pt x="45180" y="15191"/>
                          <a:pt x="45198" y="15192"/>
                          <a:pt x="45217" y="15192"/>
                        </a:cubicBezTo>
                        <a:cubicBezTo>
                          <a:pt x="45627" y="15192"/>
                          <a:pt x="45980" y="14902"/>
                          <a:pt x="46084" y="14512"/>
                        </a:cubicBezTo>
                        <a:cubicBezTo>
                          <a:pt x="46111" y="14376"/>
                          <a:pt x="46111" y="14241"/>
                          <a:pt x="46111" y="14078"/>
                        </a:cubicBezTo>
                        <a:cubicBezTo>
                          <a:pt x="46193" y="14186"/>
                          <a:pt x="46274" y="14268"/>
                          <a:pt x="46355" y="14349"/>
                        </a:cubicBezTo>
                        <a:cubicBezTo>
                          <a:pt x="46484" y="14441"/>
                          <a:pt x="46651" y="14496"/>
                          <a:pt x="46821" y="14496"/>
                        </a:cubicBezTo>
                        <a:cubicBezTo>
                          <a:pt x="46901" y="14496"/>
                          <a:pt x="46982" y="14484"/>
                          <a:pt x="47061" y="14458"/>
                        </a:cubicBezTo>
                        <a:cubicBezTo>
                          <a:pt x="47305" y="14349"/>
                          <a:pt x="47467" y="14132"/>
                          <a:pt x="47522" y="13888"/>
                        </a:cubicBezTo>
                        <a:cubicBezTo>
                          <a:pt x="47576" y="13644"/>
                          <a:pt x="47576" y="13427"/>
                          <a:pt x="47549" y="13210"/>
                        </a:cubicBezTo>
                        <a:cubicBezTo>
                          <a:pt x="47522" y="13129"/>
                          <a:pt x="47495" y="13047"/>
                          <a:pt x="47467" y="12993"/>
                        </a:cubicBezTo>
                        <a:lnTo>
                          <a:pt x="47874" y="12885"/>
                        </a:lnTo>
                        <a:lnTo>
                          <a:pt x="47874" y="12885"/>
                        </a:lnTo>
                        <a:cubicBezTo>
                          <a:pt x="47820" y="13183"/>
                          <a:pt x="47983" y="13481"/>
                          <a:pt x="48281" y="13617"/>
                        </a:cubicBezTo>
                        <a:cubicBezTo>
                          <a:pt x="48345" y="13638"/>
                          <a:pt x="48411" y="13648"/>
                          <a:pt x="48476" y="13648"/>
                        </a:cubicBezTo>
                        <a:cubicBezTo>
                          <a:pt x="48660" y="13648"/>
                          <a:pt x="48839" y="13567"/>
                          <a:pt x="48959" y="13427"/>
                        </a:cubicBezTo>
                        <a:cubicBezTo>
                          <a:pt x="49068" y="13617"/>
                          <a:pt x="49258" y="13725"/>
                          <a:pt x="49475" y="13725"/>
                        </a:cubicBezTo>
                        <a:cubicBezTo>
                          <a:pt x="49719" y="13698"/>
                          <a:pt x="49936" y="13563"/>
                          <a:pt x="50044" y="13346"/>
                        </a:cubicBezTo>
                        <a:cubicBezTo>
                          <a:pt x="50126" y="14376"/>
                          <a:pt x="50370" y="15380"/>
                          <a:pt x="50777" y="16356"/>
                        </a:cubicBezTo>
                        <a:cubicBezTo>
                          <a:pt x="50831" y="16492"/>
                          <a:pt x="50885" y="16600"/>
                          <a:pt x="50966" y="16736"/>
                        </a:cubicBezTo>
                        <a:cubicBezTo>
                          <a:pt x="51021" y="16872"/>
                          <a:pt x="51075" y="16953"/>
                          <a:pt x="51211" y="16980"/>
                        </a:cubicBezTo>
                        <a:cubicBezTo>
                          <a:pt x="51482" y="16980"/>
                          <a:pt x="51563" y="16655"/>
                          <a:pt x="51590" y="16465"/>
                        </a:cubicBezTo>
                        <a:cubicBezTo>
                          <a:pt x="51645" y="15895"/>
                          <a:pt x="51645" y="15299"/>
                          <a:pt x="51617" y="14729"/>
                        </a:cubicBezTo>
                        <a:cubicBezTo>
                          <a:pt x="51590" y="14186"/>
                          <a:pt x="51645" y="13671"/>
                          <a:pt x="51780" y="13156"/>
                        </a:cubicBezTo>
                        <a:cubicBezTo>
                          <a:pt x="51861" y="13373"/>
                          <a:pt x="52051" y="13508"/>
                          <a:pt x="52295" y="13535"/>
                        </a:cubicBezTo>
                        <a:cubicBezTo>
                          <a:pt x="52431" y="13508"/>
                          <a:pt x="52594" y="13427"/>
                          <a:pt x="52675" y="13318"/>
                        </a:cubicBezTo>
                        <a:cubicBezTo>
                          <a:pt x="52757" y="13481"/>
                          <a:pt x="52919" y="13617"/>
                          <a:pt x="53109" y="13671"/>
                        </a:cubicBezTo>
                        <a:cubicBezTo>
                          <a:pt x="53154" y="13678"/>
                          <a:pt x="53197" y="13681"/>
                          <a:pt x="53239" y="13681"/>
                        </a:cubicBezTo>
                        <a:cubicBezTo>
                          <a:pt x="53374" y="13681"/>
                          <a:pt x="53494" y="13645"/>
                          <a:pt x="53597" y="13563"/>
                        </a:cubicBezTo>
                        <a:cubicBezTo>
                          <a:pt x="53679" y="13671"/>
                          <a:pt x="53787" y="13725"/>
                          <a:pt x="53923" y="13752"/>
                        </a:cubicBezTo>
                        <a:cubicBezTo>
                          <a:pt x="54059" y="13752"/>
                          <a:pt x="54194" y="13725"/>
                          <a:pt x="54303" y="13617"/>
                        </a:cubicBezTo>
                        <a:cubicBezTo>
                          <a:pt x="54384" y="13942"/>
                          <a:pt x="54628" y="14214"/>
                          <a:pt x="54954" y="14349"/>
                        </a:cubicBezTo>
                        <a:cubicBezTo>
                          <a:pt x="55026" y="14367"/>
                          <a:pt x="55101" y="14376"/>
                          <a:pt x="55178" y="14376"/>
                        </a:cubicBezTo>
                        <a:cubicBezTo>
                          <a:pt x="55330" y="14376"/>
                          <a:pt x="55487" y="14340"/>
                          <a:pt x="55632" y="14268"/>
                        </a:cubicBezTo>
                        <a:cubicBezTo>
                          <a:pt x="55659" y="14648"/>
                          <a:pt x="55849" y="14973"/>
                          <a:pt x="56201" y="15136"/>
                        </a:cubicBezTo>
                        <a:cubicBezTo>
                          <a:pt x="56310" y="15190"/>
                          <a:pt x="56432" y="15217"/>
                          <a:pt x="56554" y="15217"/>
                        </a:cubicBezTo>
                        <a:cubicBezTo>
                          <a:pt x="56676" y="15217"/>
                          <a:pt x="56798" y="15190"/>
                          <a:pt x="56907" y="15136"/>
                        </a:cubicBezTo>
                        <a:cubicBezTo>
                          <a:pt x="57096" y="15027"/>
                          <a:pt x="57259" y="14837"/>
                          <a:pt x="57368" y="14620"/>
                        </a:cubicBezTo>
                        <a:cubicBezTo>
                          <a:pt x="57476" y="14729"/>
                          <a:pt x="57639" y="14810"/>
                          <a:pt x="57829" y="14837"/>
                        </a:cubicBezTo>
                        <a:cubicBezTo>
                          <a:pt x="57862" y="14841"/>
                          <a:pt x="57896" y="14843"/>
                          <a:pt x="57929" y="14843"/>
                        </a:cubicBezTo>
                        <a:cubicBezTo>
                          <a:pt x="58347" y="14843"/>
                          <a:pt x="58701" y="14532"/>
                          <a:pt x="58751" y="14105"/>
                        </a:cubicBezTo>
                        <a:cubicBezTo>
                          <a:pt x="58778" y="13942"/>
                          <a:pt x="58778" y="13807"/>
                          <a:pt x="58751" y="13671"/>
                        </a:cubicBezTo>
                        <a:lnTo>
                          <a:pt x="58751" y="13671"/>
                        </a:lnTo>
                        <a:cubicBezTo>
                          <a:pt x="58851" y="13702"/>
                          <a:pt x="58950" y="13716"/>
                          <a:pt x="59046" y="13716"/>
                        </a:cubicBezTo>
                        <a:cubicBezTo>
                          <a:pt x="59625" y="13716"/>
                          <a:pt x="60088" y="13191"/>
                          <a:pt x="59972" y="12586"/>
                        </a:cubicBezTo>
                        <a:lnTo>
                          <a:pt x="59972" y="12586"/>
                        </a:lnTo>
                        <a:cubicBezTo>
                          <a:pt x="60008" y="12589"/>
                          <a:pt x="60044" y="12590"/>
                          <a:pt x="60080" y="12590"/>
                        </a:cubicBezTo>
                        <a:cubicBezTo>
                          <a:pt x="60401" y="12590"/>
                          <a:pt x="60737" y="12485"/>
                          <a:pt x="61029" y="12315"/>
                        </a:cubicBezTo>
                        <a:lnTo>
                          <a:pt x="61029" y="12315"/>
                        </a:lnTo>
                        <a:cubicBezTo>
                          <a:pt x="60948" y="12586"/>
                          <a:pt x="60921" y="12857"/>
                          <a:pt x="60948" y="13129"/>
                        </a:cubicBezTo>
                        <a:cubicBezTo>
                          <a:pt x="60948" y="13183"/>
                          <a:pt x="61002" y="13237"/>
                          <a:pt x="61056" y="13237"/>
                        </a:cubicBezTo>
                        <a:cubicBezTo>
                          <a:pt x="61192" y="13210"/>
                          <a:pt x="61328" y="13156"/>
                          <a:pt x="61463" y="13074"/>
                        </a:cubicBezTo>
                        <a:lnTo>
                          <a:pt x="61463" y="13074"/>
                        </a:lnTo>
                        <a:cubicBezTo>
                          <a:pt x="61409" y="13237"/>
                          <a:pt x="61355" y="13400"/>
                          <a:pt x="61301" y="13590"/>
                        </a:cubicBezTo>
                        <a:cubicBezTo>
                          <a:pt x="61219" y="13888"/>
                          <a:pt x="61165" y="14214"/>
                          <a:pt x="61165" y="14539"/>
                        </a:cubicBezTo>
                        <a:cubicBezTo>
                          <a:pt x="61165" y="14729"/>
                          <a:pt x="61192" y="15000"/>
                          <a:pt x="61409" y="15082"/>
                        </a:cubicBezTo>
                        <a:cubicBezTo>
                          <a:pt x="61454" y="15104"/>
                          <a:pt x="61498" y="15114"/>
                          <a:pt x="61540" y="15114"/>
                        </a:cubicBezTo>
                        <a:cubicBezTo>
                          <a:pt x="61758" y="15114"/>
                          <a:pt x="61947" y="14860"/>
                          <a:pt x="62060" y="14702"/>
                        </a:cubicBezTo>
                        <a:cubicBezTo>
                          <a:pt x="62169" y="14566"/>
                          <a:pt x="62277" y="14403"/>
                          <a:pt x="62358" y="14268"/>
                        </a:cubicBezTo>
                        <a:cubicBezTo>
                          <a:pt x="62358" y="14648"/>
                          <a:pt x="62467" y="15027"/>
                          <a:pt x="62630" y="15380"/>
                        </a:cubicBezTo>
                        <a:cubicBezTo>
                          <a:pt x="62711" y="15597"/>
                          <a:pt x="62901" y="15787"/>
                          <a:pt x="63145" y="15841"/>
                        </a:cubicBezTo>
                        <a:cubicBezTo>
                          <a:pt x="63159" y="15842"/>
                          <a:pt x="63173" y="15843"/>
                          <a:pt x="63186" y="15843"/>
                        </a:cubicBezTo>
                        <a:cubicBezTo>
                          <a:pt x="63433" y="15843"/>
                          <a:pt x="63585" y="15613"/>
                          <a:pt x="63687" y="15407"/>
                        </a:cubicBezTo>
                        <a:lnTo>
                          <a:pt x="63796" y="15217"/>
                        </a:lnTo>
                        <a:cubicBezTo>
                          <a:pt x="63823" y="15570"/>
                          <a:pt x="63959" y="15922"/>
                          <a:pt x="64176" y="16221"/>
                        </a:cubicBezTo>
                        <a:cubicBezTo>
                          <a:pt x="64257" y="16356"/>
                          <a:pt x="64366" y="16492"/>
                          <a:pt x="64501" y="16573"/>
                        </a:cubicBezTo>
                        <a:cubicBezTo>
                          <a:pt x="64544" y="16591"/>
                          <a:pt x="64593" y="16600"/>
                          <a:pt x="64641" y="16600"/>
                        </a:cubicBezTo>
                        <a:cubicBezTo>
                          <a:pt x="64746" y="16600"/>
                          <a:pt x="64852" y="16558"/>
                          <a:pt x="64908" y="16465"/>
                        </a:cubicBezTo>
                        <a:cubicBezTo>
                          <a:pt x="64989" y="16329"/>
                          <a:pt x="65044" y="16194"/>
                          <a:pt x="65098" y="16031"/>
                        </a:cubicBezTo>
                        <a:cubicBezTo>
                          <a:pt x="65152" y="15868"/>
                          <a:pt x="65206" y="15705"/>
                          <a:pt x="65261" y="15543"/>
                        </a:cubicBezTo>
                        <a:cubicBezTo>
                          <a:pt x="65315" y="15271"/>
                          <a:pt x="65369" y="15000"/>
                          <a:pt x="65396" y="14729"/>
                        </a:cubicBezTo>
                        <a:cubicBezTo>
                          <a:pt x="65478" y="14865"/>
                          <a:pt x="65613" y="15000"/>
                          <a:pt x="65749" y="15109"/>
                        </a:cubicBezTo>
                        <a:cubicBezTo>
                          <a:pt x="65762" y="15122"/>
                          <a:pt x="65790" y="15129"/>
                          <a:pt x="65817" y="15129"/>
                        </a:cubicBezTo>
                        <a:cubicBezTo>
                          <a:pt x="65844" y="15129"/>
                          <a:pt x="65871" y="15122"/>
                          <a:pt x="65885" y="15109"/>
                        </a:cubicBezTo>
                        <a:cubicBezTo>
                          <a:pt x="66074" y="14892"/>
                          <a:pt x="66210" y="14620"/>
                          <a:pt x="66319" y="14349"/>
                        </a:cubicBezTo>
                        <a:cubicBezTo>
                          <a:pt x="66481" y="14702"/>
                          <a:pt x="66752" y="14973"/>
                          <a:pt x="67078" y="15109"/>
                        </a:cubicBezTo>
                        <a:cubicBezTo>
                          <a:pt x="67100" y="15120"/>
                          <a:pt x="67123" y="15126"/>
                          <a:pt x="67145" y="15126"/>
                        </a:cubicBezTo>
                        <a:cubicBezTo>
                          <a:pt x="67177" y="15126"/>
                          <a:pt x="67209" y="15113"/>
                          <a:pt x="67241" y="15082"/>
                        </a:cubicBezTo>
                        <a:cubicBezTo>
                          <a:pt x="67295" y="14973"/>
                          <a:pt x="67322" y="14865"/>
                          <a:pt x="67349" y="14783"/>
                        </a:cubicBezTo>
                        <a:cubicBezTo>
                          <a:pt x="67485" y="15163"/>
                          <a:pt x="67702" y="15543"/>
                          <a:pt x="67973" y="15868"/>
                        </a:cubicBezTo>
                        <a:cubicBezTo>
                          <a:pt x="68000" y="15882"/>
                          <a:pt x="68027" y="15888"/>
                          <a:pt x="68054" y="15888"/>
                        </a:cubicBezTo>
                        <a:cubicBezTo>
                          <a:pt x="68082" y="15888"/>
                          <a:pt x="68109" y="15882"/>
                          <a:pt x="68136" y="15868"/>
                        </a:cubicBezTo>
                        <a:cubicBezTo>
                          <a:pt x="68407" y="15597"/>
                          <a:pt x="68597" y="15271"/>
                          <a:pt x="68678" y="14892"/>
                        </a:cubicBezTo>
                        <a:cubicBezTo>
                          <a:pt x="68760" y="15054"/>
                          <a:pt x="68868" y="15163"/>
                          <a:pt x="69004" y="15271"/>
                        </a:cubicBezTo>
                        <a:cubicBezTo>
                          <a:pt x="69017" y="15299"/>
                          <a:pt x="69051" y="15312"/>
                          <a:pt x="69085" y="15312"/>
                        </a:cubicBezTo>
                        <a:cubicBezTo>
                          <a:pt x="69119" y="15312"/>
                          <a:pt x="69153" y="15299"/>
                          <a:pt x="69167" y="15271"/>
                        </a:cubicBezTo>
                        <a:cubicBezTo>
                          <a:pt x="69411" y="14837"/>
                          <a:pt x="69573" y="14376"/>
                          <a:pt x="69573" y="13915"/>
                        </a:cubicBezTo>
                        <a:cubicBezTo>
                          <a:pt x="69736" y="14159"/>
                          <a:pt x="69953" y="14376"/>
                          <a:pt x="70170" y="14593"/>
                        </a:cubicBezTo>
                        <a:cubicBezTo>
                          <a:pt x="70184" y="14607"/>
                          <a:pt x="70204" y="14614"/>
                          <a:pt x="70224" y="14614"/>
                        </a:cubicBezTo>
                        <a:cubicBezTo>
                          <a:pt x="70245" y="14614"/>
                          <a:pt x="70265" y="14607"/>
                          <a:pt x="70279" y="14593"/>
                        </a:cubicBezTo>
                        <a:cubicBezTo>
                          <a:pt x="70821" y="14322"/>
                          <a:pt x="70631" y="13563"/>
                          <a:pt x="70767" y="13101"/>
                        </a:cubicBezTo>
                        <a:cubicBezTo>
                          <a:pt x="70767" y="13020"/>
                          <a:pt x="70821" y="12966"/>
                          <a:pt x="70875" y="12912"/>
                        </a:cubicBezTo>
                        <a:cubicBezTo>
                          <a:pt x="70984" y="13291"/>
                          <a:pt x="71309" y="13563"/>
                          <a:pt x="71689" y="13644"/>
                        </a:cubicBezTo>
                        <a:cubicBezTo>
                          <a:pt x="71729" y="13649"/>
                          <a:pt x="71769" y="13651"/>
                          <a:pt x="71809" y="13651"/>
                        </a:cubicBezTo>
                        <a:cubicBezTo>
                          <a:pt x="72201" y="13651"/>
                          <a:pt x="72570" y="13414"/>
                          <a:pt x="72693" y="13020"/>
                        </a:cubicBezTo>
                        <a:cubicBezTo>
                          <a:pt x="72720" y="12885"/>
                          <a:pt x="72720" y="12749"/>
                          <a:pt x="72720" y="12613"/>
                        </a:cubicBezTo>
                        <a:cubicBezTo>
                          <a:pt x="72693" y="12505"/>
                          <a:pt x="72720" y="12396"/>
                          <a:pt x="72747" y="12288"/>
                        </a:cubicBezTo>
                        <a:cubicBezTo>
                          <a:pt x="73072" y="12451"/>
                          <a:pt x="73344" y="12776"/>
                          <a:pt x="73750" y="12803"/>
                        </a:cubicBezTo>
                        <a:cubicBezTo>
                          <a:pt x="73767" y="12804"/>
                          <a:pt x="73784" y="12805"/>
                          <a:pt x="73800" y="12805"/>
                        </a:cubicBezTo>
                        <a:cubicBezTo>
                          <a:pt x="74237" y="12805"/>
                          <a:pt x="74563" y="12462"/>
                          <a:pt x="74537" y="12044"/>
                        </a:cubicBezTo>
                        <a:cubicBezTo>
                          <a:pt x="74537" y="11908"/>
                          <a:pt x="74483" y="11800"/>
                          <a:pt x="74429" y="11718"/>
                        </a:cubicBezTo>
                        <a:cubicBezTo>
                          <a:pt x="74727" y="11691"/>
                          <a:pt x="74998" y="11555"/>
                          <a:pt x="75161" y="11338"/>
                        </a:cubicBezTo>
                        <a:lnTo>
                          <a:pt x="75215" y="11284"/>
                        </a:lnTo>
                        <a:cubicBezTo>
                          <a:pt x="75256" y="11311"/>
                          <a:pt x="75310" y="11325"/>
                          <a:pt x="75368" y="11325"/>
                        </a:cubicBezTo>
                        <a:cubicBezTo>
                          <a:pt x="75425" y="11325"/>
                          <a:pt x="75486" y="11311"/>
                          <a:pt x="75541" y="11284"/>
                        </a:cubicBezTo>
                        <a:cubicBezTo>
                          <a:pt x="75649" y="11230"/>
                          <a:pt x="75730" y="11121"/>
                          <a:pt x="75785" y="11013"/>
                        </a:cubicBezTo>
                        <a:cubicBezTo>
                          <a:pt x="75812" y="10904"/>
                          <a:pt x="75866" y="10823"/>
                          <a:pt x="75920" y="10742"/>
                        </a:cubicBezTo>
                        <a:cubicBezTo>
                          <a:pt x="75920" y="10823"/>
                          <a:pt x="75947" y="10877"/>
                          <a:pt x="75947" y="10932"/>
                        </a:cubicBezTo>
                        <a:cubicBezTo>
                          <a:pt x="75975" y="11040"/>
                          <a:pt x="76002" y="11149"/>
                          <a:pt x="76029" y="11230"/>
                        </a:cubicBezTo>
                        <a:cubicBezTo>
                          <a:pt x="76073" y="11348"/>
                          <a:pt x="76165" y="11394"/>
                          <a:pt x="76266" y="11394"/>
                        </a:cubicBezTo>
                        <a:cubicBezTo>
                          <a:pt x="76351" y="11394"/>
                          <a:pt x="76443" y="11361"/>
                          <a:pt x="76517" y="11311"/>
                        </a:cubicBezTo>
                        <a:cubicBezTo>
                          <a:pt x="76680" y="11203"/>
                          <a:pt x="76870" y="11067"/>
                          <a:pt x="77060" y="10932"/>
                        </a:cubicBezTo>
                        <a:lnTo>
                          <a:pt x="77385" y="10633"/>
                        </a:lnTo>
                        <a:cubicBezTo>
                          <a:pt x="77466" y="10877"/>
                          <a:pt x="77656" y="11067"/>
                          <a:pt x="77900" y="11121"/>
                        </a:cubicBezTo>
                        <a:cubicBezTo>
                          <a:pt x="78253" y="11121"/>
                          <a:pt x="78579" y="10959"/>
                          <a:pt x="78795" y="10660"/>
                        </a:cubicBezTo>
                        <a:cubicBezTo>
                          <a:pt x="78899" y="10946"/>
                          <a:pt x="79103" y="11232"/>
                          <a:pt x="79429" y="11232"/>
                        </a:cubicBezTo>
                        <a:cubicBezTo>
                          <a:pt x="79444" y="11232"/>
                          <a:pt x="79459" y="11231"/>
                          <a:pt x="79474" y="11230"/>
                        </a:cubicBezTo>
                        <a:cubicBezTo>
                          <a:pt x="79799" y="11176"/>
                          <a:pt x="80070" y="10959"/>
                          <a:pt x="80233" y="10660"/>
                        </a:cubicBezTo>
                        <a:cubicBezTo>
                          <a:pt x="80308" y="10887"/>
                          <a:pt x="80547" y="11043"/>
                          <a:pt x="80798" y="11043"/>
                        </a:cubicBezTo>
                        <a:cubicBezTo>
                          <a:pt x="80817" y="11043"/>
                          <a:pt x="80837" y="11042"/>
                          <a:pt x="80857" y="11040"/>
                        </a:cubicBezTo>
                        <a:cubicBezTo>
                          <a:pt x="80993" y="11040"/>
                          <a:pt x="81155" y="10959"/>
                          <a:pt x="81237" y="10850"/>
                        </a:cubicBezTo>
                        <a:cubicBezTo>
                          <a:pt x="81345" y="11800"/>
                          <a:pt x="81454" y="12776"/>
                          <a:pt x="81589" y="13725"/>
                        </a:cubicBezTo>
                        <a:cubicBezTo>
                          <a:pt x="81589" y="13861"/>
                          <a:pt x="81616" y="14024"/>
                          <a:pt x="81644" y="14159"/>
                        </a:cubicBezTo>
                        <a:cubicBezTo>
                          <a:pt x="81644" y="14295"/>
                          <a:pt x="81671" y="14403"/>
                          <a:pt x="81725" y="14512"/>
                        </a:cubicBezTo>
                        <a:cubicBezTo>
                          <a:pt x="81758" y="14643"/>
                          <a:pt x="81860" y="14715"/>
                          <a:pt x="81966" y="14715"/>
                        </a:cubicBezTo>
                        <a:cubicBezTo>
                          <a:pt x="82035" y="14715"/>
                          <a:pt x="82105" y="14685"/>
                          <a:pt x="82159" y="14620"/>
                        </a:cubicBezTo>
                        <a:cubicBezTo>
                          <a:pt x="82294" y="14458"/>
                          <a:pt x="82376" y="14241"/>
                          <a:pt x="82349" y="14024"/>
                        </a:cubicBezTo>
                        <a:lnTo>
                          <a:pt x="82430" y="13183"/>
                        </a:lnTo>
                        <a:lnTo>
                          <a:pt x="82593" y="11583"/>
                        </a:lnTo>
                        <a:cubicBezTo>
                          <a:pt x="82660" y="11650"/>
                          <a:pt x="82763" y="11698"/>
                          <a:pt x="82859" y="11698"/>
                        </a:cubicBezTo>
                        <a:cubicBezTo>
                          <a:pt x="82879" y="11698"/>
                          <a:pt x="82899" y="11696"/>
                          <a:pt x="82918" y="11691"/>
                        </a:cubicBezTo>
                        <a:cubicBezTo>
                          <a:pt x="83135" y="11664"/>
                          <a:pt x="83298" y="11528"/>
                          <a:pt x="83379" y="11366"/>
                        </a:cubicBezTo>
                        <a:cubicBezTo>
                          <a:pt x="83488" y="11583"/>
                          <a:pt x="83732" y="11718"/>
                          <a:pt x="84003" y="11718"/>
                        </a:cubicBezTo>
                        <a:cubicBezTo>
                          <a:pt x="84356" y="11718"/>
                          <a:pt x="84681" y="11528"/>
                          <a:pt x="84898" y="11257"/>
                        </a:cubicBezTo>
                        <a:cubicBezTo>
                          <a:pt x="85045" y="11452"/>
                          <a:pt x="85279" y="11560"/>
                          <a:pt x="85502" y="11560"/>
                        </a:cubicBezTo>
                        <a:cubicBezTo>
                          <a:pt x="85527" y="11560"/>
                          <a:pt x="85552" y="11558"/>
                          <a:pt x="85576" y="11555"/>
                        </a:cubicBezTo>
                        <a:cubicBezTo>
                          <a:pt x="85956" y="11501"/>
                          <a:pt x="86309" y="11311"/>
                          <a:pt x="86553" y="11040"/>
                        </a:cubicBezTo>
                        <a:cubicBezTo>
                          <a:pt x="86629" y="10983"/>
                          <a:pt x="86705" y="10913"/>
                          <a:pt x="86790" y="10913"/>
                        </a:cubicBezTo>
                        <a:cubicBezTo>
                          <a:pt x="86826" y="10913"/>
                          <a:pt x="86865" y="10926"/>
                          <a:pt x="86906" y="10959"/>
                        </a:cubicBezTo>
                        <a:cubicBezTo>
                          <a:pt x="86987" y="11067"/>
                          <a:pt x="87068" y="11176"/>
                          <a:pt x="87150" y="11311"/>
                        </a:cubicBezTo>
                        <a:cubicBezTo>
                          <a:pt x="87283" y="11462"/>
                          <a:pt x="87479" y="11540"/>
                          <a:pt x="87672" y="11540"/>
                        </a:cubicBezTo>
                        <a:cubicBezTo>
                          <a:pt x="87793" y="11540"/>
                          <a:pt x="87913" y="11509"/>
                          <a:pt x="88018" y="11447"/>
                        </a:cubicBezTo>
                        <a:cubicBezTo>
                          <a:pt x="88289" y="11284"/>
                          <a:pt x="88452" y="11040"/>
                          <a:pt x="88506" y="10742"/>
                        </a:cubicBezTo>
                        <a:cubicBezTo>
                          <a:pt x="88587" y="10850"/>
                          <a:pt x="88696" y="10959"/>
                          <a:pt x="88858" y="11013"/>
                        </a:cubicBezTo>
                        <a:cubicBezTo>
                          <a:pt x="88899" y="11027"/>
                          <a:pt x="88940" y="11033"/>
                          <a:pt x="88981" y="11033"/>
                        </a:cubicBezTo>
                        <a:cubicBezTo>
                          <a:pt x="89021" y="11033"/>
                          <a:pt x="89062" y="11027"/>
                          <a:pt x="89103" y="11013"/>
                        </a:cubicBezTo>
                        <a:lnTo>
                          <a:pt x="89103" y="11013"/>
                        </a:lnTo>
                        <a:cubicBezTo>
                          <a:pt x="88994" y="11745"/>
                          <a:pt x="89103" y="12505"/>
                          <a:pt x="89401" y="13210"/>
                        </a:cubicBezTo>
                        <a:cubicBezTo>
                          <a:pt x="89413" y="13247"/>
                          <a:pt x="89442" y="13261"/>
                          <a:pt x="89475" y="13261"/>
                        </a:cubicBezTo>
                        <a:cubicBezTo>
                          <a:pt x="89515" y="13261"/>
                          <a:pt x="89561" y="13240"/>
                          <a:pt x="89591" y="13210"/>
                        </a:cubicBezTo>
                        <a:cubicBezTo>
                          <a:pt x="90106" y="12423"/>
                          <a:pt x="90188" y="11474"/>
                          <a:pt x="90188" y="10552"/>
                        </a:cubicBezTo>
                        <a:lnTo>
                          <a:pt x="90242" y="10579"/>
                        </a:lnTo>
                        <a:cubicBezTo>
                          <a:pt x="90278" y="10594"/>
                          <a:pt x="90318" y="10600"/>
                          <a:pt x="90360" y="10600"/>
                        </a:cubicBezTo>
                        <a:cubicBezTo>
                          <a:pt x="90473" y="10600"/>
                          <a:pt x="90596" y="10550"/>
                          <a:pt x="90676" y="10470"/>
                        </a:cubicBezTo>
                        <a:cubicBezTo>
                          <a:pt x="90811" y="10335"/>
                          <a:pt x="90866" y="10172"/>
                          <a:pt x="90893" y="10009"/>
                        </a:cubicBezTo>
                        <a:cubicBezTo>
                          <a:pt x="90920" y="9874"/>
                          <a:pt x="90920" y="9738"/>
                          <a:pt x="90947" y="9603"/>
                        </a:cubicBezTo>
                        <a:cubicBezTo>
                          <a:pt x="91001" y="9711"/>
                          <a:pt x="91083" y="9792"/>
                          <a:pt x="91191" y="9874"/>
                        </a:cubicBezTo>
                        <a:cubicBezTo>
                          <a:pt x="91282" y="9935"/>
                          <a:pt x="91391" y="9970"/>
                          <a:pt x="91497" y="9970"/>
                        </a:cubicBezTo>
                        <a:cubicBezTo>
                          <a:pt x="91580" y="9970"/>
                          <a:pt x="91662" y="9948"/>
                          <a:pt x="91734" y="9901"/>
                        </a:cubicBezTo>
                        <a:cubicBezTo>
                          <a:pt x="92059" y="9738"/>
                          <a:pt x="92113" y="9304"/>
                          <a:pt x="92113" y="8979"/>
                        </a:cubicBezTo>
                        <a:cubicBezTo>
                          <a:pt x="92195" y="8870"/>
                          <a:pt x="92249" y="8762"/>
                          <a:pt x="92303" y="8653"/>
                        </a:cubicBezTo>
                        <a:cubicBezTo>
                          <a:pt x="92385" y="8714"/>
                          <a:pt x="92466" y="8745"/>
                          <a:pt x="92559" y="8745"/>
                        </a:cubicBezTo>
                        <a:cubicBezTo>
                          <a:pt x="92590" y="8745"/>
                          <a:pt x="92622" y="8741"/>
                          <a:pt x="92656" y="8735"/>
                        </a:cubicBezTo>
                        <a:cubicBezTo>
                          <a:pt x="92846" y="8653"/>
                          <a:pt x="92981" y="8490"/>
                          <a:pt x="93008" y="8301"/>
                        </a:cubicBezTo>
                        <a:cubicBezTo>
                          <a:pt x="93068" y="8340"/>
                          <a:pt x="93142" y="8365"/>
                          <a:pt x="93220" y="8365"/>
                        </a:cubicBezTo>
                        <a:cubicBezTo>
                          <a:pt x="93249" y="8365"/>
                          <a:pt x="93278" y="8362"/>
                          <a:pt x="93307" y="8355"/>
                        </a:cubicBezTo>
                        <a:lnTo>
                          <a:pt x="93307" y="8545"/>
                        </a:lnTo>
                        <a:lnTo>
                          <a:pt x="93307" y="8789"/>
                        </a:lnTo>
                        <a:cubicBezTo>
                          <a:pt x="93307" y="8870"/>
                          <a:pt x="93334" y="8952"/>
                          <a:pt x="93361" y="9006"/>
                        </a:cubicBezTo>
                        <a:cubicBezTo>
                          <a:pt x="93361" y="9021"/>
                          <a:pt x="93379" y="9037"/>
                          <a:pt x="93400" y="9037"/>
                        </a:cubicBezTo>
                        <a:cubicBezTo>
                          <a:pt x="93415" y="9037"/>
                          <a:pt x="93431" y="9029"/>
                          <a:pt x="93442" y="9006"/>
                        </a:cubicBezTo>
                        <a:cubicBezTo>
                          <a:pt x="93470" y="8952"/>
                          <a:pt x="93470" y="8843"/>
                          <a:pt x="93442" y="8789"/>
                        </a:cubicBezTo>
                        <a:cubicBezTo>
                          <a:pt x="93442" y="8707"/>
                          <a:pt x="93442" y="8626"/>
                          <a:pt x="93442" y="8545"/>
                        </a:cubicBezTo>
                        <a:lnTo>
                          <a:pt x="93415" y="8301"/>
                        </a:lnTo>
                        <a:cubicBezTo>
                          <a:pt x="93442" y="8273"/>
                          <a:pt x="93470" y="8246"/>
                          <a:pt x="93470" y="8219"/>
                        </a:cubicBezTo>
                        <a:lnTo>
                          <a:pt x="93524" y="8165"/>
                        </a:lnTo>
                        <a:lnTo>
                          <a:pt x="93578" y="8165"/>
                        </a:lnTo>
                        <a:cubicBezTo>
                          <a:pt x="93600" y="8255"/>
                          <a:pt x="93697" y="8307"/>
                          <a:pt x="93807" y="8307"/>
                        </a:cubicBezTo>
                        <a:cubicBezTo>
                          <a:pt x="93830" y="8307"/>
                          <a:pt x="93853" y="8305"/>
                          <a:pt x="93876" y="8301"/>
                        </a:cubicBezTo>
                        <a:cubicBezTo>
                          <a:pt x="94012" y="8246"/>
                          <a:pt x="94066" y="8111"/>
                          <a:pt x="94148" y="8002"/>
                        </a:cubicBezTo>
                        <a:cubicBezTo>
                          <a:pt x="94202" y="7894"/>
                          <a:pt x="94229" y="7867"/>
                          <a:pt x="94283" y="7812"/>
                        </a:cubicBezTo>
                        <a:cubicBezTo>
                          <a:pt x="94344" y="7913"/>
                          <a:pt x="94449" y="7969"/>
                          <a:pt x="94565" y="7969"/>
                        </a:cubicBezTo>
                        <a:cubicBezTo>
                          <a:pt x="94606" y="7969"/>
                          <a:pt x="94648" y="7962"/>
                          <a:pt x="94690" y="7948"/>
                        </a:cubicBezTo>
                        <a:cubicBezTo>
                          <a:pt x="94826" y="7867"/>
                          <a:pt x="94934" y="7758"/>
                          <a:pt x="95016" y="7622"/>
                        </a:cubicBezTo>
                        <a:cubicBezTo>
                          <a:pt x="95070" y="7541"/>
                          <a:pt x="95124" y="7487"/>
                          <a:pt x="95151" y="7405"/>
                        </a:cubicBezTo>
                        <a:lnTo>
                          <a:pt x="95178" y="7433"/>
                        </a:lnTo>
                        <a:cubicBezTo>
                          <a:pt x="95261" y="7516"/>
                          <a:pt x="95360" y="7551"/>
                          <a:pt x="95462" y="7551"/>
                        </a:cubicBezTo>
                        <a:cubicBezTo>
                          <a:pt x="95494" y="7551"/>
                          <a:pt x="95526" y="7548"/>
                          <a:pt x="95558" y="7541"/>
                        </a:cubicBezTo>
                        <a:cubicBezTo>
                          <a:pt x="95775" y="7487"/>
                          <a:pt x="95938" y="7324"/>
                          <a:pt x="95992" y="7080"/>
                        </a:cubicBezTo>
                        <a:cubicBezTo>
                          <a:pt x="96104" y="7147"/>
                          <a:pt x="96215" y="7196"/>
                          <a:pt x="96342" y="7196"/>
                        </a:cubicBezTo>
                        <a:cubicBezTo>
                          <a:pt x="96369" y="7196"/>
                          <a:pt x="96397" y="7193"/>
                          <a:pt x="96426" y="7189"/>
                        </a:cubicBezTo>
                        <a:cubicBezTo>
                          <a:pt x="96589" y="7134"/>
                          <a:pt x="96724" y="7026"/>
                          <a:pt x="96833" y="6890"/>
                        </a:cubicBezTo>
                        <a:close/>
                        <a:moveTo>
                          <a:pt x="82973" y="1"/>
                        </a:moveTo>
                        <a:cubicBezTo>
                          <a:pt x="82756" y="28"/>
                          <a:pt x="82566" y="191"/>
                          <a:pt x="82511" y="408"/>
                        </a:cubicBezTo>
                        <a:cubicBezTo>
                          <a:pt x="82484" y="435"/>
                          <a:pt x="82484" y="489"/>
                          <a:pt x="82484" y="516"/>
                        </a:cubicBezTo>
                        <a:cubicBezTo>
                          <a:pt x="82396" y="406"/>
                          <a:pt x="82254" y="277"/>
                          <a:pt x="82116" y="277"/>
                        </a:cubicBezTo>
                        <a:cubicBezTo>
                          <a:pt x="82085" y="277"/>
                          <a:pt x="82053" y="284"/>
                          <a:pt x="82023" y="299"/>
                        </a:cubicBezTo>
                        <a:cubicBezTo>
                          <a:pt x="81833" y="380"/>
                          <a:pt x="81779" y="679"/>
                          <a:pt x="81752" y="869"/>
                        </a:cubicBezTo>
                        <a:lnTo>
                          <a:pt x="81752" y="1004"/>
                        </a:lnTo>
                        <a:cubicBezTo>
                          <a:pt x="81671" y="950"/>
                          <a:pt x="81589" y="950"/>
                          <a:pt x="81508" y="950"/>
                        </a:cubicBezTo>
                        <a:cubicBezTo>
                          <a:pt x="81210" y="1031"/>
                          <a:pt x="81210" y="1357"/>
                          <a:pt x="81264" y="1628"/>
                        </a:cubicBezTo>
                        <a:lnTo>
                          <a:pt x="81182" y="1628"/>
                        </a:lnTo>
                        <a:cubicBezTo>
                          <a:pt x="81182" y="1520"/>
                          <a:pt x="81182" y="1411"/>
                          <a:pt x="81182" y="1330"/>
                        </a:cubicBezTo>
                        <a:cubicBezTo>
                          <a:pt x="81182" y="1194"/>
                          <a:pt x="81155" y="1086"/>
                          <a:pt x="81101" y="977"/>
                        </a:cubicBezTo>
                        <a:cubicBezTo>
                          <a:pt x="81044" y="901"/>
                          <a:pt x="80973" y="871"/>
                          <a:pt x="80898" y="871"/>
                        </a:cubicBezTo>
                        <a:cubicBezTo>
                          <a:pt x="80761" y="871"/>
                          <a:pt x="80610" y="971"/>
                          <a:pt x="80504" y="1059"/>
                        </a:cubicBezTo>
                        <a:cubicBezTo>
                          <a:pt x="80423" y="1113"/>
                          <a:pt x="80369" y="1194"/>
                          <a:pt x="80314" y="1276"/>
                        </a:cubicBezTo>
                        <a:cubicBezTo>
                          <a:pt x="80287" y="1167"/>
                          <a:pt x="80206" y="1059"/>
                          <a:pt x="80152" y="977"/>
                        </a:cubicBezTo>
                        <a:cubicBezTo>
                          <a:pt x="80070" y="896"/>
                          <a:pt x="79962" y="842"/>
                          <a:pt x="79853" y="814"/>
                        </a:cubicBezTo>
                        <a:cubicBezTo>
                          <a:pt x="79718" y="814"/>
                          <a:pt x="79609" y="842"/>
                          <a:pt x="79501" y="923"/>
                        </a:cubicBezTo>
                        <a:cubicBezTo>
                          <a:pt x="79311" y="1031"/>
                          <a:pt x="79175" y="1194"/>
                          <a:pt x="79094" y="1384"/>
                        </a:cubicBezTo>
                        <a:cubicBezTo>
                          <a:pt x="79067" y="1330"/>
                          <a:pt x="79040" y="1276"/>
                          <a:pt x="79012" y="1221"/>
                        </a:cubicBezTo>
                        <a:cubicBezTo>
                          <a:pt x="78985" y="1167"/>
                          <a:pt x="78931" y="1086"/>
                          <a:pt x="78850" y="1059"/>
                        </a:cubicBezTo>
                        <a:cubicBezTo>
                          <a:pt x="78828" y="1050"/>
                          <a:pt x="78806" y="1046"/>
                          <a:pt x="78783" y="1046"/>
                        </a:cubicBezTo>
                        <a:cubicBezTo>
                          <a:pt x="78664" y="1046"/>
                          <a:pt x="78534" y="1153"/>
                          <a:pt x="78443" y="1221"/>
                        </a:cubicBezTo>
                        <a:cubicBezTo>
                          <a:pt x="78416" y="1276"/>
                          <a:pt x="78389" y="1303"/>
                          <a:pt x="78362" y="1357"/>
                        </a:cubicBezTo>
                        <a:cubicBezTo>
                          <a:pt x="78362" y="1194"/>
                          <a:pt x="78334" y="1031"/>
                          <a:pt x="78253" y="869"/>
                        </a:cubicBezTo>
                        <a:cubicBezTo>
                          <a:pt x="78205" y="772"/>
                          <a:pt x="78130" y="735"/>
                          <a:pt x="78049" y="735"/>
                        </a:cubicBezTo>
                        <a:cubicBezTo>
                          <a:pt x="77949" y="735"/>
                          <a:pt x="77840" y="793"/>
                          <a:pt x="77765" y="869"/>
                        </a:cubicBezTo>
                        <a:cubicBezTo>
                          <a:pt x="77738" y="923"/>
                          <a:pt x="77711" y="950"/>
                          <a:pt x="77683" y="1004"/>
                        </a:cubicBezTo>
                        <a:cubicBezTo>
                          <a:pt x="77656" y="923"/>
                          <a:pt x="77629" y="842"/>
                          <a:pt x="77575" y="760"/>
                        </a:cubicBezTo>
                        <a:cubicBezTo>
                          <a:pt x="77487" y="628"/>
                          <a:pt x="77346" y="425"/>
                          <a:pt x="77180" y="425"/>
                        </a:cubicBezTo>
                        <a:cubicBezTo>
                          <a:pt x="77141" y="425"/>
                          <a:pt x="77101" y="436"/>
                          <a:pt x="77060" y="462"/>
                        </a:cubicBezTo>
                        <a:cubicBezTo>
                          <a:pt x="76951" y="516"/>
                          <a:pt x="76897" y="625"/>
                          <a:pt x="76870" y="733"/>
                        </a:cubicBezTo>
                        <a:cubicBezTo>
                          <a:pt x="76815" y="814"/>
                          <a:pt x="76788" y="923"/>
                          <a:pt x="76788" y="1031"/>
                        </a:cubicBezTo>
                        <a:lnTo>
                          <a:pt x="76788" y="1086"/>
                        </a:lnTo>
                        <a:cubicBezTo>
                          <a:pt x="76788" y="1089"/>
                          <a:pt x="76788" y="1091"/>
                          <a:pt x="76787" y="1091"/>
                        </a:cubicBezTo>
                        <a:cubicBezTo>
                          <a:pt x="76781" y="1091"/>
                          <a:pt x="76757" y="1028"/>
                          <a:pt x="76734" y="1004"/>
                        </a:cubicBezTo>
                        <a:cubicBezTo>
                          <a:pt x="76680" y="923"/>
                          <a:pt x="76626" y="814"/>
                          <a:pt x="76517" y="787"/>
                        </a:cubicBezTo>
                        <a:cubicBezTo>
                          <a:pt x="76409" y="787"/>
                          <a:pt x="76327" y="814"/>
                          <a:pt x="76246" y="896"/>
                        </a:cubicBezTo>
                        <a:cubicBezTo>
                          <a:pt x="76137" y="1031"/>
                          <a:pt x="76083" y="1221"/>
                          <a:pt x="76110" y="1384"/>
                        </a:cubicBezTo>
                        <a:cubicBezTo>
                          <a:pt x="76083" y="1384"/>
                          <a:pt x="76056" y="1357"/>
                          <a:pt x="76029" y="1357"/>
                        </a:cubicBezTo>
                        <a:cubicBezTo>
                          <a:pt x="75965" y="1328"/>
                          <a:pt x="75902" y="1315"/>
                          <a:pt x="75840" y="1315"/>
                        </a:cubicBezTo>
                        <a:cubicBezTo>
                          <a:pt x="75617" y="1315"/>
                          <a:pt x="75418" y="1485"/>
                          <a:pt x="75269" y="1655"/>
                        </a:cubicBezTo>
                        <a:cubicBezTo>
                          <a:pt x="75242" y="1520"/>
                          <a:pt x="75161" y="1384"/>
                          <a:pt x="75052" y="1276"/>
                        </a:cubicBezTo>
                        <a:cubicBezTo>
                          <a:pt x="74934" y="1157"/>
                          <a:pt x="74775" y="1080"/>
                          <a:pt x="74611" y="1080"/>
                        </a:cubicBezTo>
                        <a:cubicBezTo>
                          <a:pt x="74586" y="1080"/>
                          <a:pt x="74562" y="1082"/>
                          <a:pt x="74537" y="1086"/>
                        </a:cubicBezTo>
                        <a:cubicBezTo>
                          <a:pt x="74347" y="1140"/>
                          <a:pt x="74212" y="1276"/>
                          <a:pt x="74103" y="1438"/>
                        </a:cubicBezTo>
                        <a:cubicBezTo>
                          <a:pt x="74049" y="1492"/>
                          <a:pt x="74022" y="1520"/>
                          <a:pt x="73995" y="1574"/>
                        </a:cubicBezTo>
                        <a:cubicBezTo>
                          <a:pt x="73995" y="1574"/>
                          <a:pt x="73995" y="1547"/>
                          <a:pt x="73995" y="1547"/>
                        </a:cubicBezTo>
                        <a:cubicBezTo>
                          <a:pt x="73967" y="1438"/>
                          <a:pt x="73886" y="1330"/>
                          <a:pt x="73778" y="1303"/>
                        </a:cubicBezTo>
                        <a:cubicBezTo>
                          <a:pt x="73744" y="1296"/>
                          <a:pt x="73711" y="1292"/>
                          <a:pt x="73681" y="1292"/>
                        </a:cubicBezTo>
                        <a:cubicBezTo>
                          <a:pt x="73588" y="1292"/>
                          <a:pt x="73506" y="1323"/>
                          <a:pt x="73425" y="1384"/>
                        </a:cubicBezTo>
                        <a:cubicBezTo>
                          <a:pt x="73371" y="1411"/>
                          <a:pt x="73344" y="1438"/>
                          <a:pt x="73289" y="1465"/>
                        </a:cubicBezTo>
                        <a:lnTo>
                          <a:pt x="73289" y="1411"/>
                        </a:lnTo>
                        <a:cubicBezTo>
                          <a:pt x="73344" y="1194"/>
                          <a:pt x="73316" y="950"/>
                          <a:pt x="73235" y="733"/>
                        </a:cubicBezTo>
                        <a:cubicBezTo>
                          <a:pt x="73168" y="576"/>
                          <a:pt x="73008" y="475"/>
                          <a:pt x="72848" y="475"/>
                        </a:cubicBezTo>
                        <a:cubicBezTo>
                          <a:pt x="72814" y="475"/>
                          <a:pt x="72780" y="479"/>
                          <a:pt x="72747" y="489"/>
                        </a:cubicBezTo>
                        <a:cubicBezTo>
                          <a:pt x="72503" y="570"/>
                          <a:pt x="72340" y="760"/>
                          <a:pt x="72286" y="1004"/>
                        </a:cubicBezTo>
                        <a:cubicBezTo>
                          <a:pt x="72232" y="1140"/>
                          <a:pt x="72177" y="1276"/>
                          <a:pt x="72177" y="1438"/>
                        </a:cubicBezTo>
                        <a:cubicBezTo>
                          <a:pt x="72150" y="1411"/>
                          <a:pt x="72123" y="1357"/>
                          <a:pt x="72096" y="1330"/>
                        </a:cubicBezTo>
                        <a:cubicBezTo>
                          <a:pt x="72006" y="1240"/>
                          <a:pt x="71879" y="1187"/>
                          <a:pt x="71745" y="1187"/>
                        </a:cubicBezTo>
                        <a:cubicBezTo>
                          <a:pt x="71718" y="1187"/>
                          <a:pt x="71690" y="1189"/>
                          <a:pt x="71662" y="1194"/>
                        </a:cubicBezTo>
                        <a:cubicBezTo>
                          <a:pt x="71499" y="1276"/>
                          <a:pt x="71391" y="1438"/>
                          <a:pt x="71364" y="1628"/>
                        </a:cubicBezTo>
                        <a:cubicBezTo>
                          <a:pt x="71364" y="1709"/>
                          <a:pt x="71336" y="1818"/>
                          <a:pt x="71336" y="1926"/>
                        </a:cubicBezTo>
                        <a:lnTo>
                          <a:pt x="71336" y="1899"/>
                        </a:lnTo>
                        <a:cubicBezTo>
                          <a:pt x="71282" y="1709"/>
                          <a:pt x="71119" y="1547"/>
                          <a:pt x="70930" y="1492"/>
                        </a:cubicBezTo>
                        <a:cubicBezTo>
                          <a:pt x="70878" y="1486"/>
                          <a:pt x="70827" y="1482"/>
                          <a:pt x="70777" y="1482"/>
                        </a:cubicBezTo>
                        <a:cubicBezTo>
                          <a:pt x="70430" y="1482"/>
                          <a:pt x="70119" y="1645"/>
                          <a:pt x="69953" y="1954"/>
                        </a:cubicBezTo>
                        <a:cubicBezTo>
                          <a:pt x="69899" y="1845"/>
                          <a:pt x="69872" y="1709"/>
                          <a:pt x="69817" y="1601"/>
                        </a:cubicBezTo>
                        <a:cubicBezTo>
                          <a:pt x="69766" y="1498"/>
                          <a:pt x="69690" y="1273"/>
                          <a:pt x="69521" y="1273"/>
                        </a:cubicBezTo>
                        <a:cubicBezTo>
                          <a:pt x="69511" y="1273"/>
                          <a:pt x="69502" y="1274"/>
                          <a:pt x="69492" y="1276"/>
                        </a:cubicBezTo>
                        <a:cubicBezTo>
                          <a:pt x="69329" y="1276"/>
                          <a:pt x="69248" y="1492"/>
                          <a:pt x="69221" y="1601"/>
                        </a:cubicBezTo>
                        <a:cubicBezTo>
                          <a:pt x="69221" y="1655"/>
                          <a:pt x="69221" y="1682"/>
                          <a:pt x="69194" y="1709"/>
                        </a:cubicBezTo>
                        <a:cubicBezTo>
                          <a:pt x="69167" y="1682"/>
                          <a:pt x="69139" y="1628"/>
                          <a:pt x="69112" y="1601"/>
                        </a:cubicBezTo>
                        <a:cubicBezTo>
                          <a:pt x="69048" y="1494"/>
                          <a:pt x="68934" y="1421"/>
                          <a:pt x="68809" y="1421"/>
                        </a:cubicBezTo>
                        <a:cubicBezTo>
                          <a:pt x="68775" y="1421"/>
                          <a:pt x="68740" y="1427"/>
                          <a:pt x="68705" y="1438"/>
                        </a:cubicBezTo>
                        <a:cubicBezTo>
                          <a:pt x="68543" y="1520"/>
                          <a:pt x="68516" y="1682"/>
                          <a:pt x="68488" y="1845"/>
                        </a:cubicBezTo>
                        <a:lnTo>
                          <a:pt x="68461" y="1954"/>
                        </a:lnTo>
                        <a:cubicBezTo>
                          <a:pt x="68434" y="1926"/>
                          <a:pt x="68407" y="1899"/>
                          <a:pt x="68353" y="1872"/>
                        </a:cubicBezTo>
                        <a:cubicBezTo>
                          <a:pt x="68330" y="1868"/>
                          <a:pt x="68305" y="1865"/>
                          <a:pt x="68281" y="1865"/>
                        </a:cubicBezTo>
                        <a:cubicBezTo>
                          <a:pt x="68163" y="1865"/>
                          <a:pt x="68036" y="1918"/>
                          <a:pt x="67946" y="2008"/>
                        </a:cubicBezTo>
                        <a:cubicBezTo>
                          <a:pt x="67892" y="2062"/>
                          <a:pt x="67810" y="2116"/>
                          <a:pt x="67756" y="2198"/>
                        </a:cubicBezTo>
                        <a:cubicBezTo>
                          <a:pt x="67729" y="2116"/>
                          <a:pt x="67702" y="2062"/>
                          <a:pt x="67648" y="2008"/>
                        </a:cubicBezTo>
                        <a:cubicBezTo>
                          <a:pt x="67566" y="1872"/>
                          <a:pt x="67431" y="1791"/>
                          <a:pt x="67295" y="1764"/>
                        </a:cubicBezTo>
                        <a:cubicBezTo>
                          <a:pt x="67132" y="1764"/>
                          <a:pt x="67024" y="1845"/>
                          <a:pt x="66942" y="1954"/>
                        </a:cubicBezTo>
                        <a:cubicBezTo>
                          <a:pt x="66888" y="2035"/>
                          <a:pt x="66861" y="2143"/>
                          <a:pt x="66807" y="2252"/>
                        </a:cubicBezTo>
                        <a:cubicBezTo>
                          <a:pt x="66780" y="2171"/>
                          <a:pt x="66752" y="2089"/>
                          <a:pt x="66698" y="2008"/>
                        </a:cubicBezTo>
                        <a:cubicBezTo>
                          <a:pt x="66644" y="1899"/>
                          <a:pt x="66536" y="1872"/>
                          <a:pt x="66427" y="1872"/>
                        </a:cubicBezTo>
                        <a:cubicBezTo>
                          <a:pt x="66319" y="1872"/>
                          <a:pt x="66237" y="1954"/>
                          <a:pt x="66156" y="2062"/>
                        </a:cubicBezTo>
                        <a:lnTo>
                          <a:pt x="66156" y="2089"/>
                        </a:lnTo>
                        <a:cubicBezTo>
                          <a:pt x="66129" y="2035"/>
                          <a:pt x="66074" y="1981"/>
                          <a:pt x="66020" y="1926"/>
                        </a:cubicBezTo>
                        <a:cubicBezTo>
                          <a:pt x="65922" y="1861"/>
                          <a:pt x="65813" y="1825"/>
                          <a:pt x="65701" y="1825"/>
                        </a:cubicBezTo>
                        <a:cubicBezTo>
                          <a:pt x="65627" y="1825"/>
                          <a:pt x="65553" y="1840"/>
                          <a:pt x="65478" y="1872"/>
                        </a:cubicBezTo>
                        <a:cubicBezTo>
                          <a:pt x="65396" y="1926"/>
                          <a:pt x="65342" y="1954"/>
                          <a:pt x="65288" y="2035"/>
                        </a:cubicBezTo>
                        <a:cubicBezTo>
                          <a:pt x="65288" y="1899"/>
                          <a:pt x="65261" y="1764"/>
                          <a:pt x="65234" y="1628"/>
                        </a:cubicBezTo>
                        <a:cubicBezTo>
                          <a:pt x="65182" y="1446"/>
                          <a:pt x="65055" y="1165"/>
                          <a:pt x="64830" y="1165"/>
                        </a:cubicBezTo>
                        <a:cubicBezTo>
                          <a:pt x="64820" y="1165"/>
                          <a:pt x="64810" y="1166"/>
                          <a:pt x="64800" y="1167"/>
                        </a:cubicBezTo>
                        <a:cubicBezTo>
                          <a:pt x="64691" y="1221"/>
                          <a:pt x="64610" y="1276"/>
                          <a:pt x="64555" y="1384"/>
                        </a:cubicBezTo>
                        <a:cubicBezTo>
                          <a:pt x="64474" y="1465"/>
                          <a:pt x="64420" y="1574"/>
                          <a:pt x="64366" y="1682"/>
                        </a:cubicBezTo>
                        <a:lnTo>
                          <a:pt x="64338" y="1764"/>
                        </a:lnTo>
                        <a:cubicBezTo>
                          <a:pt x="64276" y="1639"/>
                          <a:pt x="64198" y="1546"/>
                          <a:pt x="64104" y="1546"/>
                        </a:cubicBezTo>
                        <a:cubicBezTo>
                          <a:pt x="64075" y="1546"/>
                          <a:pt x="64045" y="1555"/>
                          <a:pt x="64013" y="1574"/>
                        </a:cubicBezTo>
                        <a:cubicBezTo>
                          <a:pt x="63932" y="1628"/>
                          <a:pt x="63904" y="1709"/>
                          <a:pt x="63877" y="1764"/>
                        </a:cubicBezTo>
                        <a:cubicBezTo>
                          <a:pt x="63850" y="1872"/>
                          <a:pt x="63823" y="1954"/>
                          <a:pt x="63796" y="2062"/>
                        </a:cubicBezTo>
                        <a:cubicBezTo>
                          <a:pt x="63769" y="2171"/>
                          <a:pt x="63769" y="2279"/>
                          <a:pt x="63769" y="2388"/>
                        </a:cubicBezTo>
                        <a:cubicBezTo>
                          <a:pt x="63742" y="2360"/>
                          <a:pt x="63687" y="2333"/>
                          <a:pt x="63660" y="2306"/>
                        </a:cubicBezTo>
                        <a:cubicBezTo>
                          <a:pt x="63612" y="2282"/>
                          <a:pt x="63563" y="2268"/>
                          <a:pt x="63514" y="2268"/>
                        </a:cubicBezTo>
                        <a:cubicBezTo>
                          <a:pt x="63454" y="2268"/>
                          <a:pt x="63395" y="2289"/>
                          <a:pt x="63335" y="2333"/>
                        </a:cubicBezTo>
                        <a:cubicBezTo>
                          <a:pt x="63226" y="2442"/>
                          <a:pt x="63172" y="2605"/>
                          <a:pt x="63199" y="2767"/>
                        </a:cubicBezTo>
                        <a:cubicBezTo>
                          <a:pt x="63172" y="2740"/>
                          <a:pt x="63145" y="2713"/>
                          <a:pt x="63118" y="2686"/>
                        </a:cubicBezTo>
                        <a:cubicBezTo>
                          <a:pt x="63089" y="2667"/>
                          <a:pt x="63053" y="2658"/>
                          <a:pt x="63017" y="2658"/>
                        </a:cubicBezTo>
                        <a:cubicBezTo>
                          <a:pt x="62951" y="2658"/>
                          <a:pt x="62882" y="2688"/>
                          <a:pt x="62847" y="2740"/>
                        </a:cubicBezTo>
                        <a:cubicBezTo>
                          <a:pt x="62820" y="2659"/>
                          <a:pt x="62820" y="2577"/>
                          <a:pt x="62792" y="2523"/>
                        </a:cubicBezTo>
                        <a:cubicBezTo>
                          <a:pt x="62792" y="2306"/>
                          <a:pt x="62657" y="2116"/>
                          <a:pt x="62494" y="2035"/>
                        </a:cubicBezTo>
                        <a:cubicBezTo>
                          <a:pt x="62449" y="2024"/>
                          <a:pt x="62409" y="2017"/>
                          <a:pt x="62371" y="2017"/>
                        </a:cubicBezTo>
                        <a:cubicBezTo>
                          <a:pt x="62318" y="2017"/>
                          <a:pt x="62270" y="2030"/>
                          <a:pt x="62223" y="2062"/>
                        </a:cubicBezTo>
                        <a:cubicBezTo>
                          <a:pt x="62141" y="2116"/>
                          <a:pt x="62087" y="2198"/>
                          <a:pt x="62060" y="2279"/>
                        </a:cubicBezTo>
                        <a:cubicBezTo>
                          <a:pt x="62033" y="2360"/>
                          <a:pt x="61979" y="2469"/>
                          <a:pt x="61979" y="2550"/>
                        </a:cubicBezTo>
                        <a:cubicBezTo>
                          <a:pt x="61924" y="2469"/>
                          <a:pt x="61843" y="2415"/>
                          <a:pt x="61762" y="2415"/>
                        </a:cubicBezTo>
                        <a:cubicBezTo>
                          <a:pt x="61626" y="2415"/>
                          <a:pt x="61518" y="2469"/>
                          <a:pt x="61463" y="2577"/>
                        </a:cubicBezTo>
                        <a:cubicBezTo>
                          <a:pt x="61382" y="2442"/>
                          <a:pt x="61246" y="2333"/>
                          <a:pt x="61084" y="2279"/>
                        </a:cubicBezTo>
                        <a:cubicBezTo>
                          <a:pt x="61066" y="2276"/>
                          <a:pt x="61048" y="2274"/>
                          <a:pt x="61030" y="2274"/>
                        </a:cubicBezTo>
                        <a:cubicBezTo>
                          <a:pt x="60914" y="2274"/>
                          <a:pt x="60805" y="2348"/>
                          <a:pt x="60758" y="2442"/>
                        </a:cubicBezTo>
                        <a:cubicBezTo>
                          <a:pt x="60699" y="2402"/>
                          <a:pt x="60624" y="2377"/>
                          <a:pt x="60546" y="2377"/>
                        </a:cubicBezTo>
                        <a:cubicBezTo>
                          <a:pt x="60518" y="2377"/>
                          <a:pt x="60489" y="2380"/>
                          <a:pt x="60460" y="2388"/>
                        </a:cubicBezTo>
                        <a:cubicBezTo>
                          <a:pt x="60378" y="2415"/>
                          <a:pt x="60297" y="2442"/>
                          <a:pt x="60216" y="2469"/>
                        </a:cubicBezTo>
                        <a:cubicBezTo>
                          <a:pt x="60216" y="2333"/>
                          <a:pt x="60107" y="2225"/>
                          <a:pt x="59999" y="2171"/>
                        </a:cubicBezTo>
                        <a:cubicBezTo>
                          <a:pt x="59931" y="2145"/>
                          <a:pt x="59862" y="2133"/>
                          <a:pt x="59793" y="2133"/>
                        </a:cubicBezTo>
                        <a:cubicBezTo>
                          <a:pt x="59638" y="2133"/>
                          <a:pt x="59487" y="2194"/>
                          <a:pt x="59375" y="2306"/>
                        </a:cubicBezTo>
                        <a:cubicBezTo>
                          <a:pt x="59321" y="2360"/>
                          <a:pt x="59266" y="2415"/>
                          <a:pt x="59212" y="2496"/>
                        </a:cubicBezTo>
                        <a:cubicBezTo>
                          <a:pt x="59212" y="2469"/>
                          <a:pt x="59212" y="2469"/>
                          <a:pt x="59212" y="2442"/>
                        </a:cubicBezTo>
                        <a:cubicBezTo>
                          <a:pt x="59185" y="2333"/>
                          <a:pt x="59076" y="2171"/>
                          <a:pt x="58914" y="2171"/>
                        </a:cubicBezTo>
                        <a:cubicBezTo>
                          <a:pt x="58778" y="2198"/>
                          <a:pt x="58697" y="2388"/>
                          <a:pt x="58670" y="2523"/>
                        </a:cubicBezTo>
                        <a:cubicBezTo>
                          <a:pt x="58670" y="2577"/>
                          <a:pt x="58642" y="2632"/>
                          <a:pt x="58642" y="2686"/>
                        </a:cubicBezTo>
                        <a:cubicBezTo>
                          <a:pt x="58642" y="2659"/>
                          <a:pt x="58615" y="2605"/>
                          <a:pt x="58561" y="2577"/>
                        </a:cubicBezTo>
                        <a:cubicBezTo>
                          <a:pt x="58509" y="2525"/>
                          <a:pt x="58433" y="2495"/>
                          <a:pt x="58357" y="2495"/>
                        </a:cubicBezTo>
                        <a:cubicBezTo>
                          <a:pt x="58316" y="2495"/>
                          <a:pt x="58274" y="2504"/>
                          <a:pt x="58236" y="2523"/>
                        </a:cubicBezTo>
                        <a:cubicBezTo>
                          <a:pt x="58208" y="2550"/>
                          <a:pt x="58181" y="2577"/>
                          <a:pt x="58181" y="2605"/>
                        </a:cubicBezTo>
                        <a:cubicBezTo>
                          <a:pt x="58127" y="2496"/>
                          <a:pt x="58046" y="2415"/>
                          <a:pt x="57937" y="2360"/>
                        </a:cubicBezTo>
                        <a:cubicBezTo>
                          <a:pt x="57910" y="2333"/>
                          <a:pt x="57869" y="2320"/>
                          <a:pt x="57829" y="2320"/>
                        </a:cubicBezTo>
                        <a:cubicBezTo>
                          <a:pt x="57788" y="2320"/>
                          <a:pt x="57747" y="2333"/>
                          <a:pt x="57720" y="2360"/>
                        </a:cubicBezTo>
                        <a:cubicBezTo>
                          <a:pt x="57666" y="2388"/>
                          <a:pt x="57639" y="2415"/>
                          <a:pt x="57612" y="2469"/>
                        </a:cubicBezTo>
                        <a:cubicBezTo>
                          <a:pt x="57585" y="2225"/>
                          <a:pt x="57530" y="2008"/>
                          <a:pt x="57449" y="1791"/>
                        </a:cubicBezTo>
                        <a:cubicBezTo>
                          <a:pt x="57395" y="1682"/>
                          <a:pt x="57313" y="1628"/>
                          <a:pt x="57205" y="1601"/>
                        </a:cubicBezTo>
                        <a:cubicBezTo>
                          <a:pt x="57124" y="1601"/>
                          <a:pt x="57015" y="1655"/>
                          <a:pt x="56988" y="1737"/>
                        </a:cubicBezTo>
                        <a:cubicBezTo>
                          <a:pt x="56852" y="1899"/>
                          <a:pt x="56771" y="2089"/>
                          <a:pt x="56744" y="2279"/>
                        </a:cubicBezTo>
                        <a:cubicBezTo>
                          <a:pt x="56744" y="2415"/>
                          <a:pt x="56744" y="2523"/>
                          <a:pt x="56744" y="2632"/>
                        </a:cubicBezTo>
                        <a:cubicBezTo>
                          <a:pt x="56690" y="2550"/>
                          <a:pt x="56581" y="2523"/>
                          <a:pt x="56473" y="2523"/>
                        </a:cubicBezTo>
                        <a:cubicBezTo>
                          <a:pt x="56364" y="2523"/>
                          <a:pt x="56310" y="2632"/>
                          <a:pt x="56283" y="2713"/>
                        </a:cubicBezTo>
                        <a:lnTo>
                          <a:pt x="56228" y="2822"/>
                        </a:lnTo>
                        <a:cubicBezTo>
                          <a:pt x="56152" y="2669"/>
                          <a:pt x="56053" y="2493"/>
                          <a:pt x="55885" y="2493"/>
                        </a:cubicBezTo>
                        <a:cubicBezTo>
                          <a:pt x="55873" y="2493"/>
                          <a:pt x="55861" y="2494"/>
                          <a:pt x="55849" y="2496"/>
                        </a:cubicBezTo>
                        <a:cubicBezTo>
                          <a:pt x="55686" y="2523"/>
                          <a:pt x="55577" y="2605"/>
                          <a:pt x="55496" y="2713"/>
                        </a:cubicBezTo>
                        <a:cubicBezTo>
                          <a:pt x="55469" y="2632"/>
                          <a:pt x="55415" y="2550"/>
                          <a:pt x="55333" y="2523"/>
                        </a:cubicBezTo>
                        <a:cubicBezTo>
                          <a:pt x="55295" y="2517"/>
                          <a:pt x="55258" y="2513"/>
                          <a:pt x="55223" y="2513"/>
                        </a:cubicBezTo>
                        <a:cubicBezTo>
                          <a:pt x="55108" y="2513"/>
                          <a:pt x="55009" y="2549"/>
                          <a:pt x="54926" y="2632"/>
                        </a:cubicBezTo>
                        <a:cubicBezTo>
                          <a:pt x="54899" y="2523"/>
                          <a:pt x="54818" y="2469"/>
                          <a:pt x="54709" y="2415"/>
                        </a:cubicBezTo>
                        <a:cubicBezTo>
                          <a:pt x="54686" y="2407"/>
                          <a:pt x="54660" y="2403"/>
                          <a:pt x="54632" y="2403"/>
                        </a:cubicBezTo>
                        <a:cubicBezTo>
                          <a:pt x="54565" y="2403"/>
                          <a:pt x="54488" y="2423"/>
                          <a:pt x="54411" y="2442"/>
                        </a:cubicBezTo>
                        <a:cubicBezTo>
                          <a:pt x="54357" y="2306"/>
                          <a:pt x="54248" y="2225"/>
                          <a:pt x="54086" y="2198"/>
                        </a:cubicBezTo>
                        <a:cubicBezTo>
                          <a:pt x="54035" y="2183"/>
                          <a:pt x="53984" y="2176"/>
                          <a:pt x="53934" y="2176"/>
                        </a:cubicBezTo>
                        <a:cubicBezTo>
                          <a:pt x="53796" y="2176"/>
                          <a:pt x="53662" y="2227"/>
                          <a:pt x="53543" y="2306"/>
                        </a:cubicBezTo>
                        <a:cubicBezTo>
                          <a:pt x="53543" y="2171"/>
                          <a:pt x="53489" y="2008"/>
                          <a:pt x="53380" y="1872"/>
                        </a:cubicBezTo>
                        <a:cubicBezTo>
                          <a:pt x="53344" y="1827"/>
                          <a:pt x="53302" y="1809"/>
                          <a:pt x="53259" y="1809"/>
                        </a:cubicBezTo>
                        <a:cubicBezTo>
                          <a:pt x="53172" y="1809"/>
                          <a:pt x="53082" y="1881"/>
                          <a:pt x="53028" y="1954"/>
                        </a:cubicBezTo>
                        <a:lnTo>
                          <a:pt x="52974" y="2008"/>
                        </a:lnTo>
                        <a:cubicBezTo>
                          <a:pt x="52974" y="1954"/>
                          <a:pt x="52946" y="1899"/>
                          <a:pt x="52919" y="1818"/>
                        </a:cubicBezTo>
                        <a:cubicBezTo>
                          <a:pt x="52892" y="1682"/>
                          <a:pt x="52757" y="1547"/>
                          <a:pt x="52621" y="1492"/>
                        </a:cubicBezTo>
                        <a:cubicBezTo>
                          <a:pt x="52601" y="1490"/>
                          <a:pt x="52582" y="1488"/>
                          <a:pt x="52563" y="1488"/>
                        </a:cubicBezTo>
                        <a:cubicBezTo>
                          <a:pt x="52398" y="1488"/>
                          <a:pt x="52260" y="1591"/>
                          <a:pt x="52187" y="1737"/>
                        </a:cubicBezTo>
                        <a:cubicBezTo>
                          <a:pt x="52187" y="1737"/>
                          <a:pt x="52187" y="1764"/>
                          <a:pt x="52160" y="1764"/>
                        </a:cubicBezTo>
                        <a:lnTo>
                          <a:pt x="52160" y="1737"/>
                        </a:lnTo>
                        <a:cubicBezTo>
                          <a:pt x="52133" y="1601"/>
                          <a:pt x="52051" y="1384"/>
                          <a:pt x="51861" y="1384"/>
                        </a:cubicBezTo>
                        <a:cubicBezTo>
                          <a:pt x="51699" y="1384"/>
                          <a:pt x="51672" y="1601"/>
                          <a:pt x="51672" y="1737"/>
                        </a:cubicBezTo>
                        <a:cubicBezTo>
                          <a:pt x="51645" y="1845"/>
                          <a:pt x="51645" y="2008"/>
                          <a:pt x="51645" y="2143"/>
                        </a:cubicBezTo>
                        <a:cubicBezTo>
                          <a:pt x="51590" y="2116"/>
                          <a:pt x="51509" y="2116"/>
                          <a:pt x="51455" y="2116"/>
                        </a:cubicBezTo>
                        <a:cubicBezTo>
                          <a:pt x="51400" y="2143"/>
                          <a:pt x="51346" y="2171"/>
                          <a:pt x="51319" y="2198"/>
                        </a:cubicBezTo>
                        <a:cubicBezTo>
                          <a:pt x="51292" y="2062"/>
                          <a:pt x="51211" y="1954"/>
                          <a:pt x="51075" y="1899"/>
                        </a:cubicBezTo>
                        <a:cubicBezTo>
                          <a:pt x="51039" y="1881"/>
                          <a:pt x="50997" y="1872"/>
                          <a:pt x="50953" y="1872"/>
                        </a:cubicBezTo>
                        <a:cubicBezTo>
                          <a:pt x="50867" y="1872"/>
                          <a:pt x="50777" y="1908"/>
                          <a:pt x="50722" y="1981"/>
                        </a:cubicBezTo>
                        <a:cubicBezTo>
                          <a:pt x="50695" y="2008"/>
                          <a:pt x="50641" y="2062"/>
                          <a:pt x="50641" y="2116"/>
                        </a:cubicBezTo>
                        <a:cubicBezTo>
                          <a:pt x="50614" y="2062"/>
                          <a:pt x="50587" y="2035"/>
                          <a:pt x="50587" y="2008"/>
                        </a:cubicBezTo>
                        <a:cubicBezTo>
                          <a:pt x="50505" y="1899"/>
                          <a:pt x="50424" y="1791"/>
                          <a:pt x="50315" y="1709"/>
                        </a:cubicBezTo>
                        <a:cubicBezTo>
                          <a:pt x="50285" y="1694"/>
                          <a:pt x="50257" y="1687"/>
                          <a:pt x="50232" y="1687"/>
                        </a:cubicBezTo>
                        <a:cubicBezTo>
                          <a:pt x="50123" y="1687"/>
                          <a:pt x="50061" y="1811"/>
                          <a:pt x="50017" y="1899"/>
                        </a:cubicBezTo>
                        <a:cubicBezTo>
                          <a:pt x="49990" y="1981"/>
                          <a:pt x="49963" y="2062"/>
                          <a:pt x="49936" y="2116"/>
                        </a:cubicBezTo>
                        <a:cubicBezTo>
                          <a:pt x="49881" y="2035"/>
                          <a:pt x="49800" y="1954"/>
                          <a:pt x="49719" y="1899"/>
                        </a:cubicBezTo>
                        <a:cubicBezTo>
                          <a:pt x="49618" y="1799"/>
                          <a:pt x="49488" y="1743"/>
                          <a:pt x="49350" y="1743"/>
                        </a:cubicBezTo>
                        <a:cubicBezTo>
                          <a:pt x="49301" y="1743"/>
                          <a:pt x="49252" y="1750"/>
                          <a:pt x="49203" y="1764"/>
                        </a:cubicBezTo>
                        <a:cubicBezTo>
                          <a:pt x="49013" y="1845"/>
                          <a:pt x="48986" y="2116"/>
                          <a:pt x="48986" y="2306"/>
                        </a:cubicBezTo>
                        <a:lnTo>
                          <a:pt x="48986" y="2388"/>
                        </a:lnTo>
                        <a:cubicBezTo>
                          <a:pt x="48905" y="2333"/>
                          <a:pt x="48796" y="2306"/>
                          <a:pt x="48715" y="2306"/>
                        </a:cubicBezTo>
                        <a:cubicBezTo>
                          <a:pt x="48525" y="2333"/>
                          <a:pt x="48390" y="2496"/>
                          <a:pt x="48254" y="2632"/>
                        </a:cubicBezTo>
                        <a:cubicBezTo>
                          <a:pt x="48146" y="2469"/>
                          <a:pt x="47983" y="2360"/>
                          <a:pt x="47793" y="2360"/>
                        </a:cubicBezTo>
                        <a:cubicBezTo>
                          <a:pt x="47576" y="2360"/>
                          <a:pt x="47359" y="2442"/>
                          <a:pt x="47223" y="2605"/>
                        </a:cubicBezTo>
                        <a:cubicBezTo>
                          <a:pt x="47122" y="2520"/>
                          <a:pt x="46988" y="2477"/>
                          <a:pt x="46856" y="2477"/>
                        </a:cubicBezTo>
                        <a:cubicBezTo>
                          <a:pt x="46777" y="2477"/>
                          <a:pt x="46698" y="2493"/>
                          <a:pt x="46627" y="2523"/>
                        </a:cubicBezTo>
                        <a:lnTo>
                          <a:pt x="46627" y="2469"/>
                        </a:lnTo>
                        <a:cubicBezTo>
                          <a:pt x="46654" y="2333"/>
                          <a:pt x="46654" y="2198"/>
                          <a:pt x="46518" y="2116"/>
                        </a:cubicBezTo>
                        <a:cubicBezTo>
                          <a:pt x="46483" y="2105"/>
                          <a:pt x="46447" y="2099"/>
                          <a:pt x="46412" y="2099"/>
                        </a:cubicBezTo>
                        <a:cubicBezTo>
                          <a:pt x="46280" y="2099"/>
                          <a:pt x="46154" y="2172"/>
                          <a:pt x="46111" y="2279"/>
                        </a:cubicBezTo>
                        <a:cubicBezTo>
                          <a:pt x="46111" y="2252"/>
                          <a:pt x="46084" y="2198"/>
                          <a:pt x="46057" y="2171"/>
                        </a:cubicBezTo>
                        <a:cubicBezTo>
                          <a:pt x="46030" y="2008"/>
                          <a:pt x="45976" y="1872"/>
                          <a:pt x="45867" y="1764"/>
                        </a:cubicBezTo>
                        <a:cubicBezTo>
                          <a:pt x="45816" y="1719"/>
                          <a:pt x="45767" y="1700"/>
                          <a:pt x="45722" y="1700"/>
                        </a:cubicBezTo>
                        <a:cubicBezTo>
                          <a:pt x="45577" y="1700"/>
                          <a:pt x="45468" y="1897"/>
                          <a:pt x="45406" y="2062"/>
                        </a:cubicBezTo>
                        <a:cubicBezTo>
                          <a:pt x="45325" y="1954"/>
                          <a:pt x="45243" y="1872"/>
                          <a:pt x="45135" y="1791"/>
                        </a:cubicBezTo>
                        <a:cubicBezTo>
                          <a:pt x="45077" y="1752"/>
                          <a:pt x="45009" y="1734"/>
                          <a:pt x="44942" y="1734"/>
                        </a:cubicBezTo>
                        <a:cubicBezTo>
                          <a:pt x="44819" y="1734"/>
                          <a:pt x="44699" y="1794"/>
                          <a:pt x="44647" y="1899"/>
                        </a:cubicBezTo>
                        <a:cubicBezTo>
                          <a:pt x="44565" y="2035"/>
                          <a:pt x="44511" y="2198"/>
                          <a:pt x="44538" y="2360"/>
                        </a:cubicBezTo>
                        <a:cubicBezTo>
                          <a:pt x="44511" y="2347"/>
                          <a:pt x="44477" y="2340"/>
                          <a:pt x="44443" y="2340"/>
                        </a:cubicBezTo>
                        <a:cubicBezTo>
                          <a:pt x="44409" y="2340"/>
                          <a:pt x="44375" y="2347"/>
                          <a:pt x="44348" y="2360"/>
                        </a:cubicBezTo>
                        <a:cubicBezTo>
                          <a:pt x="44185" y="2388"/>
                          <a:pt x="44077" y="2550"/>
                          <a:pt x="43968" y="2686"/>
                        </a:cubicBezTo>
                        <a:cubicBezTo>
                          <a:pt x="43885" y="2502"/>
                          <a:pt x="43709" y="2401"/>
                          <a:pt x="43528" y="2401"/>
                        </a:cubicBezTo>
                        <a:cubicBezTo>
                          <a:pt x="43416" y="2401"/>
                          <a:pt x="43303" y="2440"/>
                          <a:pt x="43209" y="2523"/>
                        </a:cubicBezTo>
                        <a:cubicBezTo>
                          <a:pt x="43155" y="2415"/>
                          <a:pt x="43073" y="2360"/>
                          <a:pt x="42965" y="2333"/>
                        </a:cubicBezTo>
                        <a:cubicBezTo>
                          <a:pt x="42829" y="2333"/>
                          <a:pt x="42694" y="2388"/>
                          <a:pt x="42612" y="2469"/>
                        </a:cubicBezTo>
                        <a:cubicBezTo>
                          <a:pt x="42585" y="2415"/>
                          <a:pt x="42504" y="2388"/>
                          <a:pt x="42422" y="2360"/>
                        </a:cubicBezTo>
                        <a:cubicBezTo>
                          <a:pt x="42287" y="2360"/>
                          <a:pt x="42124" y="2415"/>
                          <a:pt x="42043" y="2550"/>
                        </a:cubicBezTo>
                        <a:cubicBezTo>
                          <a:pt x="42016" y="2523"/>
                          <a:pt x="41961" y="2523"/>
                          <a:pt x="41934" y="2523"/>
                        </a:cubicBezTo>
                        <a:lnTo>
                          <a:pt x="41907" y="2523"/>
                        </a:lnTo>
                        <a:cubicBezTo>
                          <a:pt x="41907" y="2415"/>
                          <a:pt x="41907" y="2225"/>
                          <a:pt x="41799" y="2198"/>
                        </a:cubicBezTo>
                        <a:cubicBezTo>
                          <a:pt x="41778" y="2191"/>
                          <a:pt x="41758" y="2188"/>
                          <a:pt x="41738" y="2188"/>
                        </a:cubicBezTo>
                        <a:cubicBezTo>
                          <a:pt x="41678" y="2188"/>
                          <a:pt x="41622" y="2218"/>
                          <a:pt x="41582" y="2279"/>
                        </a:cubicBezTo>
                        <a:cubicBezTo>
                          <a:pt x="41582" y="2225"/>
                          <a:pt x="41582" y="2198"/>
                          <a:pt x="41554" y="2143"/>
                        </a:cubicBezTo>
                        <a:cubicBezTo>
                          <a:pt x="41500" y="1954"/>
                          <a:pt x="41365" y="1818"/>
                          <a:pt x="41175" y="1764"/>
                        </a:cubicBezTo>
                        <a:cubicBezTo>
                          <a:pt x="41135" y="1753"/>
                          <a:pt x="41098" y="1748"/>
                          <a:pt x="41062" y="1748"/>
                        </a:cubicBezTo>
                        <a:cubicBezTo>
                          <a:pt x="40732" y="1748"/>
                          <a:pt x="40573" y="2172"/>
                          <a:pt x="40524" y="2442"/>
                        </a:cubicBezTo>
                        <a:cubicBezTo>
                          <a:pt x="40479" y="2375"/>
                          <a:pt x="40398" y="2326"/>
                          <a:pt x="40325" y="2326"/>
                        </a:cubicBezTo>
                        <a:cubicBezTo>
                          <a:pt x="40309" y="2326"/>
                          <a:pt x="40294" y="2329"/>
                          <a:pt x="40280" y="2333"/>
                        </a:cubicBezTo>
                        <a:cubicBezTo>
                          <a:pt x="40117" y="2333"/>
                          <a:pt x="40008" y="2442"/>
                          <a:pt x="39954" y="2577"/>
                        </a:cubicBezTo>
                        <a:cubicBezTo>
                          <a:pt x="39927" y="2496"/>
                          <a:pt x="39873" y="2442"/>
                          <a:pt x="39818" y="2360"/>
                        </a:cubicBezTo>
                        <a:cubicBezTo>
                          <a:pt x="39737" y="2252"/>
                          <a:pt x="39602" y="2171"/>
                          <a:pt x="39466" y="2116"/>
                        </a:cubicBezTo>
                        <a:cubicBezTo>
                          <a:pt x="39437" y="2107"/>
                          <a:pt x="39408" y="2102"/>
                          <a:pt x="39380" y="2102"/>
                        </a:cubicBezTo>
                        <a:cubicBezTo>
                          <a:pt x="39249" y="2102"/>
                          <a:pt x="39131" y="2199"/>
                          <a:pt x="39086" y="2333"/>
                        </a:cubicBezTo>
                        <a:cubicBezTo>
                          <a:pt x="38991" y="2191"/>
                          <a:pt x="38855" y="2111"/>
                          <a:pt x="38696" y="2111"/>
                        </a:cubicBezTo>
                        <a:cubicBezTo>
                          <a:pt x="38673" y="2111"/>
                          <a:pt x="38649" y="2113"/>
                          <a:pt x="38625" y="2116"/>
                        </a:cubicBezTo>
                        <a:cubicBezTo>
                          <a:pt x="38354" y="2143"/>
                          <a:pt x="38218" y="2360"/>
                          <a:pt x="38110" y="2605"/>
                        </a:cubicBezTo>
                        <a:cubicBezTo>
                          <a:pt x="38028" y="2523"/>
                          <a:pt x="37893" y="2496"/>
                          <a:pt x="37784" y="2496"/>
                        </a:cubicBezTo>
                        <a:cubicBezTo>
                          <a:pt x="37703" y="2496"/>
                          <a:pt x="37621" y="2496"/>
                          <a:pt x="37567" y="2523"/>
                        </a:cubicBezTo>
                        <a:cubicBezTo>
                          <a:pt x="37567" y="2469"/>
                          <a:pt x="37540" y="2415"/>
                          <a:pt x="37540" y="2360"/>
                        </a:cubicBezTo>
                        <a:cubicBezTo>
                          <a:pt x="37513" y="2198"/>
                          <a:pt x="37459" y="1981"/>
                          <a:pt x="37296" y="1899"/>
                        </a:cubicBezTo>
                        <a:cubicBezTo>
                          <a:pt x="37273" y="1895"/>
                          <a:pt x="37250" y="1893"/>
                          <a:pt x="37227" y="1893"/>
                        </a:cubicBezTo>
                        <a:cubicBezTo>
                          <a:pt x="37109" y="1893"/>
                          <a:pt x="36989" y="1949"/>
                          <a:pt x="36943" y="2062"/>
                        </a:cubicBezTo>
                        <a:cubicBezTo>
                          <a:pt x="36943" y="2035"/>
                          <a:pt x="36943" y="2008"/>
                          <a:pt x="36916" y="1981"/>
                        </a:cubicBezTo>
                        <a:cubicBezTo>
                          <a:pt x="36889" y="1791"/>
                          <a:pt x="36781" y="1492"/>
                          <a:pt x="36591" y="1492"/>
                        </a:cubicBezTo>
                        <a:cubicBezTo>
                          <a:pt x="36578" y="1491"/>
                          <a:pt x="36566" y="1490"/>
                          <a:pt x="36555" y="1490"/>
                        </a:cubicBezTo>
                        <a:cubicBezTo>
                          <a:pt x="36364" y="1490"/>
                          <a:pt x="36289" y="1692"/>
                          <a:pt x="36238" y="1845"/>
                        </a:cubicBezTo>
                        <a:cubicBezTo>
                          <a:pt x="36184" y="1655"/>
                          <a:pt x="36048" y="1520"/>
                          <a:pt x="35858" y="1465"/>
                        </a:cubicBezTo>
                        <a:cubicBezTo>
                          <a:pt x="35840" y="1463"/>
                          <a:pt x="35821" y="1462"/>
                          <a:pt x="35803" y="1462"/>
                        </a:cubicBezTo>
                        <a:cubicBezTo>
                          <a:pt x="35606" y="1462"/>
                          <a:pt x="35420" y="1592"/>
                          <a:pt x="35370" y="1791"/>
                        </a:cubicBezTo>
                        <a:cubicBezTo>
                          <a:pt x="35289" y="1981"/>
                          <a:pt x="35262" y="2171"/>
                          <a:pt x="35289" y="2360"/>
                        </a:cubicBezTo>
                        <a:cubicBezTo>
                          <a:pt x="35200" y="2316"/>
                          <a:pt x="35112" y="2272"/>
                          <a:pt x="35023" y="2272"/>
                        </a:cubicBezTo>
                        <a:cubicBezTo>
                          <a:pt x="35003" y="2272"/>
                          <a:pt x="34983" y="2274"/>
                          <a:pt x="34963" y="2279"/>
                        </a:cubicBezTo>
                        <a:cubicBezTo>
                          <a:pt x="34801" y="2306"/>
                          <a:pt x="34692" y="2388"/>
                          <a:pt x="34611" y="2523"/>
                        </a:cubicBezTo>
                        <a:cubicBezTo>
                          <a:pt x="34502" y="2360"/>
                          <a:pt x="34312" y="2252"/>
                          <a:pt x="34122" y="2252"/>
                        </a:cubicBezTo>
                        <a:cubicBezTo>
                          <a:pt x="33905" y="2279"/>
                          <a:pt x="33716" y="2388"/>
                          <a:pt x="33607" y="2550"/>
                        </a:cubicBezTo>
                        <a:cubicBezTo>
                          <a:pt x="33553" y="2442"/>
                          <a:pt x="33499" y="2360"/>
                          <a:pt x="33444" y="2279"/>
                        </a:cubicBezTo>
                        <a:cubicBezTo>
                          <a:pt x="33363" y="2116"/>
                          <a:pt x="33200" y="2008"/>
                          <a:pt x="33038" y="2008"/>
                        </a:cubicBezTo>
                        <a:cubicBezTo>
                          <a:pt x="32848" y="2008"/>
                          <a:pt x="32712" y="2116"/>
                          <a:pt x="32658" y="2279"/>
                        </a:cubicBezTo>
                        <a:cubicBezTo>
                          <a:pt x="32631" y="2279"/>
                          <a:pt x="32631" y="2306"/>
                          <a:pt x="32631" y="2333"/>
                        </a:cubicBezTo>
                        <a:cubicBezTo>
                          <a:pt x="32570" y="2272"/>
                          <a:pt x="32478" y="2242"/>
                          <a:pt x="32390" y="2242"/>
                        </a:cubicBezTo>
                        <a:cubicBezTo>
                          <a:pt x="32361" y="2242"/>
                          <a:pt x="32332" y="2245"/>
                          <a:pt x="32305" y="2252"/>
                        </a:cubicBezTo>
                        <a:cubicBezTo>
                          <a:pt x="32170" y="2279"/>
                          <a:pt x="32061" y="2388"/>
                          <a:pt x="32034" y="2550"/>
                        </a:cubicBezTo>
                        <a:cubicBezTo>
                          <a:pt x="32007" y="2469"/>
                          <a:pt x="31953" y="2442"/>
                          <a:pt x="31898" y="2388"/>
                        </a:cubicBezTo>
                        <a:cubicBezTo>
                          <a:pt x="31870" y="2374"/>
                          <a:pt x="31839" y="2367"/>
                          <a:pt x="31806" y="2367"/>
                        </a:cubicBezTo>
                        <a:cubicBezTo>
                          <a:pt x="31713" y="2367"/>
                          <a:pt x="31613" y="2423"/>
                          <a:pt x="31573" y="2523"/>
                        </a:cubicBezTo>
                        <a:cubicBezTo>
                          <a:pt x="31573" y="2523"/>
                          <a:pt x="31546" y="2550"/>
                          <a:pt x="31546" y="2577"/>
                        </a:cubicBezTo>
                        <a:cubicBezTo>
                          <a:pt x="31519" y="2523"/>
                          <a:pt x="31519" y="2469"/>
                          <a:pt x="31491" y="2415"/>
                        </a:cubicBezTo>
                        <a:cubicBezTo>
                          <a:pt x="31437" y="2225"/>
                          <a:pt x="31329" y="2035"/>
                          <a:pt x="31193" y="1899"/>
                        </a:cubicBezTo>
                        <a:cubicBezTo>
                          <a:pt x="31136" y="1875"/>
                          <a:pt x="31077" y="1863"/>
                          <a:pt x="31020" y="1863"/>
                        </a:cubicBezTo>
                        <a:cubicBezTo>
                          <a:pt x="30888" y="1863"/>
                          <a:pt x="30770" y="1929"/>
                          <a:pt x="30732" y="2062"/>
                        </a:cubicBezTo>
                        <a:cubicBezTo>
                          <a:pt x="30678" y="2143"/>
                          <a:pt x="30651" y="2252"/>
                          <a:pt x="30651" y="2333"/>
                        </a:cubicBezTo>
                        <a:cubicBezTo>
                          <a:pt x="30623" y="2415"/>
                          <a:pt x="30623" y="2469"/>
                          <a:pt x="30623" y="2523"/>
                        </a:cubicBezTo>
                        <a:cubicBezTo>
                          <a:pt x="30557" y="2456"/>
                          <a:pt x="30490" y="2408"/>
                          <a:pt x="30408" y="2408"/>
                        </a:cubicBezTo>
                        <a:cubicBezTo>
                          <a:pt x="30390" y="2408"/>
                          <a:pt x="30371" y="2410"/>
                          <a:pt x="30352" y="2415"/>
                        </a:cubicBezTo>
                        <a:cubicBezTo>
                          <a:pt x="30217" y="2442"/>
                          <a:pt x="30135" y="2523"/>
                          <a:pt x="30081" y="2632"/>
                        </a:cubicBezTo>
                        <a:cubicBezTo>
                          <a:pt x="30054" y="2577"/>
                          <a:pt x="29973" y="2523"/>
                          <a:pt x="29918" y="2496"/>
                        </a:cubicBezTo>
                        <a:cubicBezTo>
                          <a:pt x="29896" y="2492"/>
                          <a:pt x="29873" y="2489"/>
                          <a:pt x="29851" y="2489"/>
                        </a:cubicBezTo>
                        <a:cubicBezTo>
                          <a:pt x="29740" y="2489"/>
                          <a:pt x="29638" y="2546"/>
                          <a:pt x="29593" y="2659"/>
                        </a:cubicBezTo>
                        <a:cubicBezTo>
                          <a:pt x="29544" y="2513"/>
                          <a:pt x="29408" y="2411"/>
                          <a:pt x="29244" y="2411"/>
                        </a:cubicBezTo>
                        <a:cubicBezTo>
                          <a:pt x="29225" y="2411"/>
                          <a:pt x="29206" y="2412"/>
                          <a:pt x="29186" y="2415"/>
                        </a:cubicBezTo>
                        <a:cubicBezTo>
                          <a:pt x="29105" y="2415"/>
                          <a:pt x="28996" y="2469"/>
                          <a:pt x="28942" y="2550"/>
                        </a:cubicBezTo>
                        <a:cubicBezTo>
                          <a:pt x="28915" y="2415"/>
                          <a:pt x="28860" y="2333"/>
                          <a:pt x="28752" y="2279"/>
                        </a:cubicBezTo>
                        <a:cubicBezTo>
                          <a:pt x="28698" y="2266"/>
                          <a:pt x="28643" y="2259"/>
                          <a:pt x="28590" y="2259"/>
                        </a:cubicBezTo>
                        <a:cubicBezTo>
                          <a:pt x="28430" y="2259"/>
                          <a:pt x="28277" y="2320"/>
                          <a:pt x="28155" y="2442"/>
                        </a:cubicBezTo>
                        <a:cubicBezTo>
                          <a:pt x="28101" y="2496"/>
                          <a:pt x="28047" y="2523"/>
                          <a:pt x="27992" y="2577"/>
                        </a:cubicBezTo>
                        <a:cubicBezTo>
                          <a:pt x="27992" y="2480"/>
                          <a:pt x="27949" y="2383"/>
                          <a:pt x="27843" y="2383"/>
                        </a:cubicBezTo>
                        <a:cubicBezTo>
                          <a:pt x="27830" y="2383"/>
                          <a:pt x="27817" y="2385"/>
                          <a:pt x="27803" y="2388"/>
                        </a:cubicBezTo>
                        <a:cubicBezTo>
                          <a:pt x="27694" y="2415"/>
                          <a:pt x="27586" y="2469"/>
                          <a:pt x="27504" y="2550"/>
                        </a:cubicBezTo>
                        <a:cubicBezTo>
                          <a:pt x="27531" y="2496"/>
                          <a:pt x="27531" y="2469"/>
                          <a:pt x="27559" y="2415"/>
                        </a:cubicBezTo>
                        <a:cubicBezTo>
                          <a:pt x="27613" y="2198"/>
                          <a:pt x="27613" y="1981"/>
                          <a:pt x="27559" y="1764"/>
                        </a:cubicBezTo>
                        <a:cubicBezTo>
                          <a:pt x="27499" y="1605"/>
                          <a:pt x="27352" y="1504"/>
                          <a:pt x="27203" y="1504"/>
                        </a:cubicBezTo>
                        <a:cubicBezTo>
                          <a:pt x="27149" y="1504"/>
                          <a:pt x="27094" y="1518"/>
                          <a:pt x="27043" y="1547"/>
                        </a:cubicBezTo>
                        <a:cubicBezTo>
                          <a:pt x="26826" y="1628"/>
                          <a:pt x="26663" y="1791"/>
                          <a:pt x="26528" y="1981"/>
                        </a:cubicBezTo>
                        <a:cubicBezTo>
                          <a:pt x="26474" y="2089"/>
                          <a:pt x="26419" y="2198"/>
                          <a:pt x="26392" y="2279"/>
                        </a:cubicBezTo>
                        <a:cubicBezTo>
                          <a:pt x="26365" y="2252"/>
                          <a:pt x="26338" y="2198"/>
                          <a:pt x="26311" y="2143"/>
                        </a:cubicBezTo>
                        <a:cubicBezTo>
                          <a:pt x="26284" y="2062"/>
                          <a:pt x="26229" y="1981"/>
                          <a:pt x="26175" y="1926"/>
                        </a:cubicBezTo>
                        <a:cubicBezTo>
                          <a:pt x="26141" y="1915"/>
                          <a:pt x="26108" y="1909"/>
                          <a:pt x="26076" y="1909"/>
                        </a:cubicBezTo>
                        <a:cubicBezTo>
                          <a:pt x="26031" y="1909"/>
                          <a:pt x="25990" y="1922"/>
                          <a:pt x="25958" y="1954"/>
                        </a:cubicBezTo>
                        <a:cubicBezTo>
                          <a:pt x="25877" y="2035"/>
                          <a:pt x="25850" y="2116"/>
                          <a:pt x="25850" y="2198"/>
                        </a:cubicBezTo>
                        <a:cubicBezTo>
                          <a:pt x="25823" y="2306"/>
                          <a:pt x="25823" y="2415"/>
                          <a:pt x="25823" y="2523"/>
                        </a:cubicBezTo>
                        <a:cubicBezTo>
                          <a:pt x="25795" y="2632"/>
                          <a:pt x="25795" y="2740"/>
                          <a:pt x="25823" y="2876"/>
                        </a:cubicBezTo>
                        <a:cubicBezTo>
                          <a:pt x="25795" y="2740"/>
                          <a:pt x="25714" y="2605"/>
                          <a:pt x="25551" y="2605"/>
                        </a:cubicBezTo>
                        <a:cubicBezTo>
                          <a:pt x="25443" y="2605"/>
                          <a:pt x="25361" y="2686"/>
                          <a:pt x="25334" y="2767"/>
                        </a:cubicBezTo>
                        <a:lnTo>
                          <a:pt x="25307" y="2740"/>
                        </a:lnTo>
                        <a:cubicBezTo>
                          <a:pt x="25205" y="2587"/>
                          <a:pt x="25103" y="2385"/>
                          <a:pt x="24910" y="2385"/>
                        </a:cubicBezTo>
                        <a:cubicBezTo>
                          <a:pt x="24898" y="2385"/>
                          <a:pt x="24886" y="2386"/>
                          <a:pt x="24873" y="2388"/>
                        </a:cubicBezTo>
                        <a:cubicBezTo>
                          <a:pt x="24683" y="2442"/>
                          <a:pt x="24548" y="2605"/>
                          <a:pt x="24521" y="2794"/>
                        </a:cubicBezTo>
                        <a:lnTo>
                          <a:pt x="24521" y="2849"/>
                        </a:lnTo>
                        <a:lnTo>
                          <a:pt x="24466" y="2794"/>
                        </a:lnTo>
                        <a:cubicBezTo>
                          <a:pt x="24412" y="2686"/>
                          <a:pt x="24331" y="2605"/>
                          <a:pt x="24195" y="2577"/>
                        </a:cubicBezTo>
                        <a:cubicBezTo>
                          <a:pt x="24087" y="2577"/>
                          <a:pt x="23978" y="2632"/>
                          <a:pt x="23897" y="2740"/>
                        </a:cubicBezTo>
                        <a:lnTo>
                          <a:pt x="23897" y="2767"/>
                        </a:lnTo>
                        <a:cubicBezTo>
                          <a:pt x="23870" y="2713"/>
                          <a:pt x="23843" y="2659"/>
                          <a:pt x="23815" y="2632"/>
                        </a:cubicBezTo>
                        <a:cubicBezTo>
                          <a:pt x="23743" y="2511"/>
                          <a:pt x="23649" y="2325"/>
                          <a:pt x="23494" y="2325"/>
                        </a:cubicBezTo>
                        <a:cubicBezTo>
                          <a:pt x="23476" y="2325"/>
                          <a:pt x="23456" y="2328"/>
                          <a:pt x="23436" y="2333"/>
                        </a:cubicBezTo>
                        <a:cubicBezTo>
                          <a:pt x="23246" y="2360"/>
                          <a:pt x="23164" y="2523"/>
                          <a:pt x="23110" y="2659"/>
                        </a:cubicBezTo>
                        <a:cubicBezTo>
                          <a:pt x="23083" y="2686"/>
                          <a:pt x="23083" y="2713"/>
                          <a:pt x="23083" y="2740"/>
                        </a:cubicBezTo>
                        <a:cubicBezTo>
                          <a:pt x="23002" y="2686"/>
                          <a:pt x="22947" y="2659"/>
                          <a:pt x="22866" y="2659"/>
                        </a:cubicBezTo>
                        <a:cubicBezTo>
                          <a:pt x="22703" y="2659"/>
                          <a:pt x="22568" y="2767"/>
                          <a:pt x="22513" y="2903"/>
                        </a:cubicBezTo>
                        <a:cubicBezTo>
                          <a:pt x="22486" y="2822"/>
                          <a:pt x="22405" y="2767"/>
                          <a:pt x="22324" y="2740"/>
                        </a:cubicBezTo>
                        <a:cubicBezTo>
                          <a:pt x="22302" y="2733"/>
                          <a:pt x="22280" y="2730"/>
                          <a:pt x="22259" y="2730"/>
                        </a:cubicBezTo>
                        <a:cubicBezTo>
                          <a:pt x="22201" y="2730"/>
                          <a:pt x="22146" y="2755"/>
                          <a:pt x="22107" y="2794"/>
                        </a:cubicBezTo>
                        <a:cubicBezTo>
                          <a:pt x="22079" y="2767"/>
                          <a:pt x="22025" y="2767"/>
                          <a:pt x="21998" y="2767"/>
                        </a:cubicBezTo>
                        <a:cubicBezTo>
                          <a:pt x="21982" y="2759"/>
                          <a:pt x="21966" y="2756"/>
                          <a:pt x="21950" y="2756"/>
                        </a:cubicBezTo>
                        <a:cubicBezTo>
                          <a:pt x="21912" y="2756"/>
                          <a:pt x="21874" y="2775"/>
                          <a:pt x="21835" y="2794"/>
                        </a:cubicBezTo>
                        <a:cubicBezTo>
                          <a:pt x="21768" y="2705"/>
                          <a:pt x="21682" y="2652"/>
                          <a:pt x="21577" y="2652"/>
                        </a:cubicBezTo>
                        <a:cubicBezTo>
                          <a:pt x="21556" y="2652"/>
                          <a:pt x="21533" y="2654"/>
                          <a:pt x="21510" y="2659"/>
                        </a:cubicBezTo>
                        <a:cubicBezTo>
                          <a:pt x="21212" y="2686"/>
                          <a:pt x="20940" y="2767"/>
                          <a:pt x="20669" y="2930"/>
                        </a:cubicBezTo>
                        <a:lnTo>
                          <a:pt x="20669" y="2903"/>
                        </a:lnTo>
                        <a:cubicBezTo>
                          <a:pt x="20696" y="2822"/>
                          <a:pt x="20696" y="2740"/>
                          <a:pt x="20696" y="2659"/>
                        </a:cubicBezTo>
                        <a:cubicBezTo>
                          <a:pt x="20675" y="2531"/>
                          <a:pt x="20570" y="2487"/>
                          <a:pt x="20460" y="2487"/>
                        </a:cubicBezTo>
                        <a:cubicBezTo>
                          <a:pt x="20430" y="2487"/>
                          <a:pt x="20400" y="2490"/>
                          <a:pt x="20371" y="2496"/>
                        </a:cubicBezTo>
                        <a:cubicBezTo>
                          <a:pt x="20181" y="2496"/>
                          <a:pt x="19991" y="2577"/>
                          <a:pt x="19828" y="2686"/>
                        </a:cubicBezTo>
                        <a:cubicBezTo>
                          <a:pt x="19828" y="2577"/>
                          <a:pt x="19828" y="2496"/>
                          <a:pt x="19828" y="2388"/>
                        </a:cubicBezTo>
                        <a:cubicBezTo>
                          <a:pt x="19828" y="2306"/>
                          <a:pt x="19774" y="2252"/>
                          <a:pt x="19720" y="2198"/>
                        </a:cubicBezTo>
                        <a:cubicBezTo>
                          <a:pt x="19693" y="2184"/>
                          <a:pt x="19652" y="2177"/>
                          <a:pt x="19608" y="2177"/>
                        </a:cubicBezTo>
                        <a:cubicBezTo>
                          <a:pt x="19564" y="2177"/>
                          <a:pt x="19516" y="2184"/>
                          <a:pt x="19476" y="2198"/>
                        </a:cubicBezTo>
                        <a:cubicBezTo>
                          <a:pt x="19340" y="2252"/>
                          <a:pt x="19231" y="2360"/>
                          <a:pt x="19123" y="2469"/>
                        </a:cubicBezTo>
                        <a:cubicBezTo>
                          <a:pt x="19123" y="2333"/>
                          <a:pt x="19096" y="2198"/>
                          <a:pt x="19069" y="2062"/>
                        </a:cubicBezTo>
                        <a:cubicBezTo>
                          <a:pt x="19050" y="2024"/>
                          <a:pt x="19017" y="1985"/>
                          <a:pt x="18980" y="1985"/>
                        </a:cubicBezTo>
                        <a:cubicBezTo>
                          <a:pt x="18965" y="1985"/>
                          <a:pt x="18949" y="1992"/>
                          <a:pt x="18933" y="2008"/>
                        </a:cubicBezTo>
                        <a:cubicBezTo>
                          <a:pt x="18797" y="2062"/>
                          <a:pt x="18716" y="2171"/>
                          <a:pt x="18635" y="2279"/>
                        </a:cubicBezTo>
                        <a:cubicBezTo>
                          <a:pt x="18635" y="2171"/>
                          <a:pt x="18608" y="2062"/>
                          <a:pt x="18580" y="1954"/>
                        </a:cubicBezTo>
                        <a:cubicBezTo>
                          <a:pt x="18580" y="1845"/>
                          <a:pt x="18553" y="1737"/>
                          <a:pt x="18526" y="1628"/>
                        </a:cubicBezTo>
                        <a:cubicBezTo>
                          <a:pt x="18499" y="1547"/>
                          <a:pt x="18472" y="1465"/>
                          <a:pt x="18391" y="1411"/>
                        </a:cubicBezTo>
                        <a:cubicBezTo>
                          <a:pt x="18352" y="1389"/>
                          <a:pt x="18313" y="1379"/>
                          <a:pt x="18275" y="1379"/>
                        </a:cubicBezTo>
                        <a:cubicBezTo>
                          <a:pt x="18128" y="1379"/>
                          <a:pt x="17994" y="1526"/>
                          <a:pt x="17930" y="1655"/>
                        </a:cubicBezTo>
                        <a:cubicBezTo>
                          <a:pt x="17848" y="1818"/>
                          <a:pt x="17794" y="2008"/>
                          <a:pt x="17794" y="2171"/>
                        </a:cubicBezTo>
                        <a:lnTo>
                          <a:pt x="17794" y="2333"/>
                        </a:lnTo>
                        <a:lnTo>
                          <a:pt x="17767" y="2252"/>
                        </a:lnTo>
                        <a:cubicBezTo>
                          <a:pt x="17713" y="2198"/>
                          <a:pt x="17658" y="2143"/>
                          <a:pt x="17604" y="2116"/>
                        </a:cubicBezTo>
                        <a:cubicBezTo>
                          <a:pt x="17584" y="2110"/>
                          <a:pt x="17565" y="2106"/>
                          <a:pt x="17548" y="2106"/>
                        </a:cubicBezTo>
                        <a:cubicBezTo>
                          <a:pt x="17497" y="2106"/>
                          <a:pt x="17462" y="2137"/>
                          <a:pt x="17441" y="2198"/>
                        </a:cubicBezTo>
                        <a:cubicBezTo>
                          <a:pt x="17387" y="2252"/>
                          <a:pt x="17387" y="2306"/>
                          <a:pt x="17414" y="2360"/>
                        </a:cubicBezTo>
                        <a:cubicBezTo>
                          <a:pt x="17414" y="2469"/>
                          <a:pt x="17441" y="2550"/>
                          <a:pt x="17441" y="2632"/>
                        </a:cubicBezTo>
                        <a:cubicBezTo>
                          <a:pt x="17468" y="2740"/>
                          <a:pt x="17468" y="2794"/>
                          <a:pt x="17468" y="2876"/>
                        </a:cubicBezTo>
                        <a:cubicBezTo>
                          <a:pt x="17432" y="2803"/>
                          <a:pt x="17360" y="2767"/>
                          <a:pt x="17292" y="2767"/>
                        </a:cubicBezTo>
                        <a:cubicBezTo>
                          <a:pt x="17257" y="2767"/>
                          <a:pt x="17224" y="2776"/>
                          <a:pt x="17197" y="2794"/>
                        </a:cubicBezTo>
                        <a:cubicBezTo>
                          <a:pt x="17116" y="2876"/>
                          <a:pt x="17062" y="2957"/>
                          <a:pt x="17062" y="3066"/>
                        </a:cubicBezTo>
                        <a:lnTo>
                          <a:pt x="17062" y="3147"/>
                        </a:lnTo>
                        <a:cubicBezTo>
                          <a:pt x="17062" y="3120"/>
                          <a:pt x="17034" y="3093"/>
                          <a:pt x="17007" y="3066"/>
                        </a:cubicBezTo>
                        <a:cubicBezTo>
                          <a:pt x="16907" y="2965"/>
                          <a:pt x="16776" y="2909"/>
                          <a:pt x="16638" y="2909"/>
                        </a:cubicBezTo>
                        <a:cubicBezTo>
                          <a:pt x="16590" y="2909"/>
                          <a:pt x="16541" y="2916"/>
                          <a:pt x="16492" y="2930"/>
                        </a:cubicBezTo>
                        <a:cubicBezTo>
                          <a:pt x="16221" y="2930"/>
                          <a:pt x="15949" y="3039"/>
                          <a:pt x="15732" y="3228"/>
                        </a:cubicBezTo>
                        <a:cubicBezTo>
                          <a:pt x="15678" y="3120"/>
                          <a:pt x="15570" y="3011"/>
                          <a:pt x="15434" y="3011"/>
                        </a:cubicBezTo>
                        <a:cubicBezTo>
                          <a:pt x="15407" y="3007"/>
                          <a:pt x="15380" y="3005"/>
                          <a:pt x="15353" y="3005"/>
                        </a:cubicBezTo>
                        <a:cubicBezTo>
                          <a:pt x="15219" y="3005"/>
                          <a:pt x="15095" y="3061"/>
                          <a:pt x="15027" y="3174"/>
                        </a:cubicBezTo>
                        <a:cubicBezTo>
                          <a:pt x="15005" y="3038"/>
                          <a:pt x="14944" y="2883"/>
                          <a:pt x="14814" y="2883"/>
                        </a:cubicBezTo>
                        <a:cubicBezTo>
                          <a:pt x="14789" y="2883"/>
                          <a:pt x="14760" y="2890"/>
                          <a:pt x="14729" y="2903"/>
                        </a:cubicBezTo>
                        <a:cubicBezTo>
                          <a:pt x="14675" y="2903"/>
                          <a:pt x="14620" y="2957"/>
                          <a:pt x="14566" y="2984"/>
                        </a:cubicBezTo>
                        <a:cubicBezTo>
                          <a:pt x="14593" y="2849"/>
                          <a:pt x="14593" y="2713"/>
                          <a:pt x="14620" y="2577"/>
                        </a:cubicBezTo>
                        <a:cubicBezTo>
                          <a:pt x="14648" y="2306"/>
                          <a:pt x="14620" y="2008"/>
                          <a:pt x="14539" y="1737"/>
                        </a:cubicBezTo>
                        <a:cubicBezTo>
                          <a:pt x="14485" y="1628"/>
                          <a:pt x="14431" y="1547"/>
                          <a:pt x="14322" y="1520"/>
                        </a:cubicBezTo>
                        <a:cubicBezTo>
                          <a:pt x="14286" y="1502"/>
                          <a:pt x="14247" y="1492"/>
                          <a:pt x="14209" y="1492"/>
                        </a:cubicBezTo>
                        <a:cubicBezTo>
                          <a:pt x="14132" y="1492"/>
                          <a:pt x="14060" y="1529"/>
                          <a:pt x="14024" y="1601"/>
                        </a:cubicBezTo>
                        <a:cubicBezTo>
                          <a:pt x="13834" y="1791"/>
                          <a:pt x="13725" y="2008"/>
                          <a:pt x="13644" y="2279"/>
                        </a:cubicBezTo>
                        <a:cubicBezTo>
                          <a:pt x="13617" y="2360"/>
                          <a:pt x="13617" y="2442"/>
                          <a:pt x="13590" y="2523"/>
                        </a:cubicBezTo>
                        <a:cubicBezTo>
                          <a:pt x="13555" y="2437"/>
                          <a:pt x="13487" y="2372"/>
                          <a:pt x="13415" y="2372"/>
                        </a:cubicBezTo>
                        <a:cubicBezTo>
                          <a:pt x="13373" y="2372"/>
                          <a:pt x="13331" y="2393"/>
                          <a:pt x="13291" y="2442"/>
                        </a:cubicBezTo>
                        <a:cubicBezTo>
                          <a:pt x="13237" y="2496"/>
                          <a:pt x="13210" y="2550"/>
                          <a:pt x="13210" y="2632"/>
                        </a:cubicBezTo>
                        <a:cubicBezTo>
                          <a:pt x="13183" y="2713"/>
                          <a:pt x="13156" y="2794"/>
                          <a:pt x="13156" y="2903"/>
                        </a:cubicBezTo>
                        <a:cubicBezTo>
                          <a:pt x="13129" y="2984"/>
                          <a:pt x="13156" y="3011"/>
                          <a:pt x="13129" y="3093"/>
                        </a:cubicBezTo>
                        <a:cubicBezTo>
                          <a:pt x="13101" y="3039"/>
                          <a:pt x="13074" y="3011"/>
                          <a:pt x="13047" y="2984"/>
                        </a:cubicBezTo>
                        <a:cubicBezTo>
                          <a:pt x="13034" y="2944"/>
                          <a:pt x="13007" y="2923"/>
                          <a:pt x="12979" y="2923"/>
                        </a:cubicBezTo>
                        <a:cubicBezTo>
                          <a:pt x="12952" y="2923"/>
                          <a:pt x="12925" y="2944"/>
                          <a:pt x="12912" y="2984"/>
                        </a:cubicBezTo>
                        <a:cubicBezTo>
                          <a:pt x="12830" y="3093"/>
                          <a:pt x="12776" y="3228"/>
                          <a:pt x="12749" y="3391"/>
                        </a:cubicBezTo>
                        <a:cubicBezTo>
                          <a:pt x="12704" y="3301"/>
                          <a:pt x="12622" y="3249"/>
                          <a:pt x="12533" y="3249"/>
                        </a:cubicBezTo>
                        <a:cubicBezTo>
                          <a:pt x="12515" y="3249"/>
                          <a:pt x="12496" y="3251"/>
                          <a:pt x="12478" y="3256"/>
                        </a:cubicBezTo>
                        <a:cubicBezTo>
                          <a:pt x="12315" y="3256"/>
                          <a:pt x="12179" y="3310"/>
                          <a:pt x="12071" y="3418"/>
                        </a:cubicBezTo>
                        <a:cubicBezTo>
                          <a:pt x="12017" y="3473"/>
                          <a:pt x="11935" y="3527"/>
                          <a:pt x="11881" y="3581"/>
                        </a:cubicBezTo>
                        <a:cubicBezTo>
                          <a:pt x="11881" y="3554"/>
                          <a:pt x="11881" y="3500"/>
                          <a:pt x="11854" y="3473"/>
                        </a:cubicBezTo>
                        <a:cubicBezTo>
                          <a:pt x="11818" y="3400"/>
                          <a:pt x="11745" y="3364"/>
                          <a:pt x="11677" y="3364"/>
                        </a:cubicBezTo>
                        <a:cubicBezTo>
                          <a:pt x="11643" y="3364"/>
                          <a:pt x="11610" y="3373"/>
                          <a:pt x="11583" y="3391"/>
                        </a:cubicBezTo>
                        <a:cubicBezTo>
                          <a:pt x="11447" y="3418"/>
                          <a:pt x="11338" y="3500"/>
                          <a:pt x="11230" y="3581"/>
                        </a:cubicBezTo>
                        <a:cubicBezTo>
                          <a:pt x="11230" y="3460"/>
                          <a:pt x="11186" y="3360"/>
                          <a:pt x="11060" y="3360"/>
                        </a:cubicBezTo>
                        <a:cubicBezTo>
                          <a:pt x="11046" y="3360"/>
                          <a:pt x="11030" y="3361"/>
                          <a:pt x="11013" y="3364"/>
                        </a:cubicBezTo>
                        <a:cubicBezTo>
                          <a:pt x="10904" y="3391"/>
                          <a:pt x="10769" y="3445"/>
                          <a:pt x="10687" y="3527"/>
                        </a:cubicBezTo>
                        <a:cubicBezTo>
                          <a:pt x="10687" y="3445"/>
                          <a:pt x="10715" y="3391"/>
                          <a:pt x="10742" y="3310"/>
                        </a:cubicBezTo>
                        <a:cubicBezTo>
                          <a:pt x="10769" y="3147"/>
                          <a:pt x="10742" y="2957"/>
                          <a:pt x="10687" y="2794"/>
                        </a:cubicBezTo>
                        <a:cubicBezTo>
                          <a:pt x="10627" y="2682"/>
                          <a:pt x="10533" y="2638"/>
                          <a:pt x="10428" y="2638"/>
                        </a:cubicBezTo>
                        <a:cubicBezTo>
                          <a:pt x="10205" y="2638"/>
                          <a:pt x="9930" y="2837"/>
                          <a:pt x="9819" y="2984"/>
                        </a:cubicBezTo>
                        <a:cubicBezTo>
                          <a:pt x="9765" y="3066"/>
                          <a:pt x="9711" y="3147"/>
                          <a:pt x="9684" y="3256"/>
                        </a:cubicBezTo>
                        <a:cubicBezTo>
                          <a:pt x="9630" y="3147"/>
                          <a:pt x="9602" y="3066"/>
                          <a:pt x="9548" y="2957"/>
                        </a:cubicBezTo>
                        <a:cubicBezTo>
                          <a:pt x="9538" y="2925"/>
                          <a:pt x="9523" y="2914"/>
                          <a:pt x="9505" y="2914"/>
                        </a:cubicBezTo>
                        <a:cubicBezTo>
                          <a:pt x="9479" y="2914"/>
                          <a:pt x="9446" y="2941"/>
                          <a:pt x="9413" y="2957"/>
                        </a:cubicBezTo>
                        <a:cubicBezTo>
                          <a:pt x="9304" y="3066"/>
                          <a:pt x="9250" y="3228"/>
                          <a:pt x="9250" y="3391"/>
                        </a:cubicBezTo>
                        <a:cubicBezTo>
                          <a:pt x="9223" y="3473"/>
                          <a:pt x="9223" y="3554"/>
                          <a:pt x="9223" y="3662"/>
                        </a:cubicBezTo>
                        <a:cubicBezTo>
                          <a:pt x="9141" y="3608"/>
                          <a:pt x="9060" y="3554"/>
                          <a:pt x="8979" y="3527"/>
                        </a:cubicBezTo>
                        <a:cubicBezTo>
                          <a:pt x="8789" y="3445"/>
                          <a:pt x="8572" y="3418"/>
                          <a:pt x="8382" y="3418"/>
                        </a:cubicBezTo>
                        <a:cubicBezTo>
                          <a:pt x="8111" y="3418"/>
                          <a:pt x="7839" y="3500"/>
                          <a:pt x="7622" y="3662"/>
                        </a:cubicBezTo>
                        <a:cubicBezTo>
                          <a:pt x="7622" y="3608"/>
                          <a:pt x="7622" y="3581"/>
                          <a:pt x="7622" y="3554"/>
                        </a:cubicBezTo>
                        <a:cubicBezTo>
                          <a:pt x="7622" y="3416"/>
                          <a:pt x="7486" y="3298"/>
                          <a:pt x="7346" y="3298"/>
                        </a:cubicBezTo>
                        <a:cubicBezTo>
                          <a:pt x="7320" y="3298"/>
                          <a:pt x="7295" y="3302"/>
                          <a:pt x="7270" y="3310"/>
                        </a:cubicBezTo>
                        <a:cubicBezTo>
                          <a:pt x="7107" y="3391"/>
                          <a:pt x="6917" y="3473"/>
                          <a:pt x="6782" y="3608"/>
                        </a:cubicBezTo>
                        <a:cubicBezTo>
                          <a:pt x="6727" y="3635"/>
                          <a:pt x="6700" y="3690"/>
                          <a:pt x="6646" y="3717"/>
                        </a:cubicBezTo>
                        <a:cubicBezTo>
                          <a:pt x="6646" y="3717"/>
                          <a:pt x="6646" y="3690"/>
                          <a:pt x="6646" y="3662"/>
                        </a:cubicBezTo>
                        <a:cubicBezTo>
                          <a:pt x="6646" y="3551"/>
                          <a:pt x="6555" y="3458"/>
                          <a:pt x="6447" y="3458"/>
                        </a:cubicBezTo>
                        <a:cubicBezTo>
                          <a:pt x="6424" y="3458"/>
                          <a:pt x="6399" y="3463"/>
                          <a:pt x="6375" y="3473"/>
                        </a:cubicBezTo>
                        <a:cubicBezTo>
                          <a:pt x="6239" y="3527"/>
                          <a:pt x="6131" y="3635"/>
                          <a:pt x="6076" y="3744"/>
                        </a:cubicBezTo>
                        <a:cubicBezTo>
                          <a:pt x="6049" y="3771"/>
                          <a:pt x="6049" y="3798"/>
                          <a:pt x="6022" y="3825"/>
                        </a:cubicBezTo>
                        <a:cubicBezTo>
                          <a:pt x="6022" y="3744"/>
                          <a:pt x="6022" y="3690"/>
                          <a:pt x="5995" y="3608"/>
                        </a:cubicBezTo>
                        <a:cubicBezTo>
                          <a:pt x="5968" y="3391"/>
                          <a:pt x="5887" y="3093"/>
                          <a:pt x="5615" y="3093"/>
                        </a:cubicBezTo>
                        <a:cubicBezTo>
                          <a:pt x="5398" y="3093"/>
                          <a:pt x="5290" y="3283"/>
                          <a:pt x="5263" y="3473"/>
                        </a:cubicBezTo>
                        <a:cubicBezTo>
                          <a:pt x="5263" y="3608"/>
                          <a:pt x="5236" y="3744"/>
                          <a:pt x="5236" y="3852"/>
                        </a:cubicBezTo>
                        <a:cubicBezTo>
                          <a:pt x="5100" y="3690"/>
                          <a:pt x="4910" y="3554"/>
                          <a:pt x="4693" y="3500"/>
                        </a:cubicBezTo>
                        <a:cubicBezTo>
                          <a:pt x="4618" y="3487"/>
                          <a:pt x="4519" y="3469"/>
                          <a:pt x="4422" y="3469"/>
                        </a:cubicBezTo>
                        <a:cubicBezTo>
                          <a:pt x="4308" y="3469"/>
                          <a:pt x="4196" y="3494"/>
                          <a:pt x="4123" y="3581"/>
                        </a:cubicBezTo>
                        <a:cubicBezTo>
                          <a:pt x="3988" y="3717"/>
                          <a:pt x="4178" y="3988"/>
                          <a:pt x="4286" y="4124"/>
                        </a:cubicBezTo>
                        <a:cubicBezTo>
                          <a:pt x="4123" y="4096"/>
                          <a:pt x="3934" y="4069"/>
                          <a:pt x="3771" y="4042"/>
                        </a:cubicBezTo>
                        <a:cubicBezTo>
                          <a:pt x="3635" y="4042"/>
                          <a:pt x="3527" y="4042"/>
                          <a:pt x="3418" y="4069"/>
                        </a:cubicBezTo>
                        <a:cubicBezTo>
                          <a:pt x="3310" y="4124"/>
                          <a:pt x="3256" y="4232"/>
                          <a:pt x="3283" y="4313"/>
                        </a:cubicBezTo>
                        <a:cubicBezTo>
                          <a:pt x="3283" y="4368"/>
                          <a:pt x="3310" y="4395"/>
                          <a:pt x="3337" y="4422"/>
                        </a:cubicBezTo>
                        <a:cubicBezTo>
                          <a:pt x="3093" y="4422"/>
                          <a:pt x="2849" y="4476"/>
                          <a:pt x="2632" y="4530"/>
                        </a:cubicBezTo>
                        <a:cubicBezTo>
                          <a:pt x="2415" y="4585"/>
                          <a:pt x="2225" y="4720"/>
                          <a:pt x="2089" y="4910"/>
                        </a:cubicBezTo>
                        <a:cubicBezTo>
                          <a:pt x="2062" y="4964"/>
                          <a:pt x="2062" y="5046"/>
                          <a:pt x="2089" y="5127"/>
                        </a:cubicBezTo>
                        <a:cubicBezTo>
                          <a:pt x="2008" y="5100"/>
                          <a:pt x="1926" y="5073"/>
                          <a:pt x="1845" y="5073"/>
                        </a:cubicBezTo>
                        <a:cubicBezTo>
                          <a:pt x="1809" y="5066"/>
                          <a:pt x="1772" y="5062"/>
                          <a:pt x="1737" y="5062"/>
                        </a:cubicBezTo>
                        <a:cubicBezTo>
                          <a:pt x="1639" y="5062"/>
                          <a:pt x="1545" y="5087"/>
                          <a:pt x="1465" y="5127"/>
                        </a:cubicBezTo>
                        <a:cubicBezTo>
                          <a:pt x="1357" y="5236"/>
                          <a:pt x="1303" y="5371"/>
                          <a:pt x="1357" y="5507"/>
                        </a:cubicBezTo>
                        <a:cubicBezTo>
                          <a:pt x="923" y="5507"/>
                          <a:pt x="489" y="5642"/>
                          <a:pt x="163" y="5914"/>
                        </a:cubicBezTo>
                        <a:cubicBezTo>
                          <a:pt x="82" y="5995"/>
                          <a:pt x="1" y="6104"/>
                          <a:pt x="1" y="6239"/>
                        </a:cubicBezTo>
                        <a:cubicBezTo>
                          <a:pt x="1" y="6348"/>
                          <a:pt x="82" y="6456"/>
                          <a:pt x="163" y="6483"/>
                        </a:cubicBezTo>
                        <a:cubicBezTo>
                          <a:pt x="272" y="6538"/>
                          <a:pt x="380" y="6565"/>
                          <a:pt x="516" y="6592"/>
                        </a:cubicBezTo>
                        <a:lnTo>
                          <a:pt x="706" y="6619"/>
                        </a:lnTo>
                        <a:cubicBezTo>
                          <a:pt x="679" y="6646"/>
                          <a:pt x="652" y="6700"/>
                          <a:pt x="652" y="6727"/>
                        </a:cubicBezTo>
                        <a:cubicBezTo>
                          <a:pt x="570" y="6755"/>
                          <a:pt x="516" y="6782"/>
                          <a:pt x="489" y="6863"/>
                        </a:cubicBezTo>
                        <a:cubicBezTo>
                          <a:pt x="462" y="6972"/>
                          <a:pt x="543" y="7080"/>
                          <a:pt x="652" y="7161"/>
                        </a:cubicBezTo>
                        <a:cubicBezTo>
                          <a:pt x="435" y="7189"/>
                          <a:pt x="272" y="7351"/>
                          <a:pt x="245" y="7568"/>
                        </a:cubicBezTo>
                        <a:cubicBezTo>
                          <a:pt x="218" y="7595"/>
                          <a:pt x="245" y="7622"/>
                          <a:pt x="272" y="7650"/>
                        </a:cubicBezTo>
                        <a:cubicBezTo>
                          <a:pt x="285" y="7663"/>
                          <a:pt x="299" y="7670"/>
                          <a:pt x="313" y="7670"/>
                        </a:cubicBezTo>
                        <a:cubicBezTo>
                          <a:pt x="326" y="7670"/>
                          <a:pt x="340" y="7663"/>
                          <a:pt x="353" y="7650"/>
                        </a:cubicBezTo>
                        <a:cubicBezTo>
                          <a:pt x="392" y="7630"/>
                          <a:pt x="430" y="7611"/>
                          <a:pt x="478" y="7611"/>
                        </a:cubicBezTo>
                        <a:cubicBezTo>
                          <a:pt x="498" y="7611"/>
                          <a:pt x="519" y="7615"/>
                          <a:pt x="543" y="7622"/>
                        </a:cubicBezTo>
                        <a:cubicBezTo>
                          <a:pt x="408" y="7758"/>
                          <a:pt x="326" y="7921"/>
                          <a:pt x="299" y="8084"/>
                        </a:cubicBezTo>
                        <a:cubicBezTo>
                          <a:pt x="272" y="8192"/>
                          <a:pt x="272" y="8301"/>
                          <a:pt x="353" y="8409"/>
                        </a:cubicBezTo>
                        <a:cubicBezTo>
                          <a:pt x="380" y="8436"/>
                          <a:pt x="408" y="8463"/>
                          <a:pt x="462" y="8463"/>
                        </a:cubicBezTo>
                        <a:cubicBezTo>
                          <a:pt x="543" y="8463"/>
                          <a:pt x="570" y="8409"/>
                          <a:pt x="624" y="8355"/>
                        </a:cubicBezTo>
                        <a:lnTo>
                          <a:pt x="760" y="8192"/>
                        </a:lnTo>
                        <a:lnTo>
                          <a:pt x="814" y="8138"/>
                        </a:lnTo>
                        <a:lnTo>
                          <a:pt x="814" y="8138"/>
                        </a:lnTo>
                        <a:cubicBezTo>
                          <a:pt x="733" y="8273"/>
                          <a:pt x="679" y="8382"/>
                          <a:pt x="652" y="8518"/>
                        </a:cubicBezTo>
                        <a:cubicBezTo>
                          <a:pt x="624" y="8653"/>
                          <a:pt x="652" y="8762"/>
                          <a:pt x="733" y="8870"/>
                        </a:cubicBezTo>
                        <a:cubicBezTo>
                          <a:pt x="778" y="8937"/>
                          <a:pt x="877" y="8986"/>
                          <a:pt x="972" y="8986"/>
                        </a:cubicBezTo>
                        <a:cubicBezTo>
                          <a:pt x="992" y="8986"/>
                          <a:pt x="1012" y="8983"/>
                          <a:pt x="1031" y="8979"/>
                        </a:cubicBezTo>
                        <a:cubicBezTo>
                          <a:pt x="1113" y="8952"/>
                          <a:pt x="1194" y="8870"/>
                          <a:pt x="1248" y="8789"/>
                        </a:cubicBezTo>
                        <a:cubicBezTo>
                          <a:pt x="1275" y="8707"/>
                          <a:pt x="1330" y="8653"/>
                          <a:pt x="1384" y="8599"/>
                        </a:cubicBezTo>
                        <a:cubicBezTo>
                          <a:pt x="1438" y="8653"/>
                          <a:pt x="1520" y="8653"/>
                          <a:pt x="1601" y="8653"/>
                        </a:cubicBezTo>
                        <a:cubicBezTo>
                          <a:pt x="1642" y="8640"/>
                          <a:pt x="1676" y="8633"/>
                          <a:pt x="1706" y="8633"/>
                        </a:cubicBezTo>
                        <a:cubicBezTo>
                          <a:pt x="1737" y="8633"/>
                          <a:pt x="1764" y="8640"/>
                          <a:pt x="1791" y="8653"/>
                        </a:cubicBezTo>
                        <a:cubicBezTo>
                          <a:pt x="1791" y="8680"/>
                          <a:pt x="1818" y="8707"/>
                          <a:pt x="1818" y="8762"/>
                        </a:cubicBezTo>
                        <a:cubicBezTo>
                          <a:pt x="1845" y="8843"/>
                          <a:pt x="1872" y="8952"/>
                          <a:pt x="1899" y="9060"/>
                        </a:cubicBezTo>
                        <a:cubicBezTo>
                          <a:pt x="1926" y="9223"/>
                          <a:pt x="1981" y="9413"/>
                          <a:pt x="1981" y="9603"/>
                        </a:cubicBezTo>
                        <a:cubicBezTo>
                          <a:pt x="2035" y="9982"/>
                          <a:pt x="2062" y="10362"/>
                          <a:pt x="2089" y="10742"/>
                        </a:cubicBezTo>
                        <a:cubicBezTo>
                          <a:pt x="2116" y="11447"/>
                          <a:pt x="2116" y="12179"/>
                          <a:pt x="2198" y="12885"/>
                        </a:cubicBezTo>
                        <a:cubicBezTo>
                          <a:pt x="2279" y="13508"/>
                          <a:pt x="2469" y="14105"/>
                          <a:pt x="2740" y="14648"/>
                        </a:cubicBezTo>
                        <a:cubicBezTo>
                          <a:pt x="2876" y="14919"/>
                          <a:pt x="3039" y="15163"/>
                          <a:pt x="3256" y="15380"/>
                        </a:cubicBezTo>
                        <a:cubicBezTo>
                          <a:pt x="3473" y="15624"/>
                          <a:pt x="3744" y="15814"/>
                          <a:pt x="4042" y="15977"/>
                        </a:cubicBezTo>
                        <a:lnTo>
                          <a:pt x="4313" y="16112"/>
                        </a:lnTo>
                        <a:cubicBezTo>
                          <a:pt x="4449" y="16845"/>
                          <a:pt x="4693" y="17550"/>
                          <a:pt x="4991" y="18228"/>
                        </a:cubicBezTo>
                        <a:cubicBezTo>
                          <a:pt x="5290" y="18933"/>
                          <a:pt x="5805" y="19557"/>
                          <a:pt x="6456" y="19964"/>
                        </a:cubicBezTo>
                        <a:cubicBezTo>
                          <a:pt x="6836" y="20208"/>
                          <a:pt x="7243" y="20316"/>
                          <a:pt x="7622" y="20533"/>
                        </a:cubicBezTo>
                        <a:cubicBezTo>
                          <a:pt x="7812" y="20642"/>
                          <a:pt x="7975" y="20778"/>
                          <a:pt x="8111" y="20940"/>
                        </a:cubicBezTo>
                        <a:cubicBezTo>
                          <a:pt x="8246" y="21130"/>
                          <a:pt x="8355" y="21293"/>
                          <a:pt x="8463" y="21510"/>
                        </a:cubicBezTo>
                        <a:cubicBezTo>
                          <a:pt x="8653" y="21862"/>
                          <a:pt x="8897" y="22215"/>
                          <a:pt x="9169" y="22513"/>
                        </a:cubicBezTo>
                        <a:cubicBezTo>
                          <a:pt x="9440" y="22785"/>
                          <a:pt x="9765" y="23002"/>
                          <a:pt x="10118" y="23164"/>
                        </a:cubicBezTo>
                        <a:cubicBezTo>
                          <a:pt x="10308" y="23246"/>
                          <a:pt x="10470" y="23327"/>
                          <a:pt x="10660" y="23381"/>
                        </a:cubicBezTo>
                        <a:cubicBezTo>
                          <a:pt x="10742" y="23571"/>
                          <a:pt x="10850" y="23761"/>
                          <a:pt x="10959" y="23924"/>
                        </a:cubicBezTo>
                        <a:lnTo>
                          <a:pt x="11013" y="23978"/>
                        </a:lnTo>
                        <a:cubicBezTo>
                          <a:pt x="11094" y="24222"/>
                          <a:pt x="11176" y="24466"/>
                          <a:pt x="11203" y="24738"/>
                        </a:cubicBezTo>
                        <a:cubicBezTo>
                          <a:pt x="11257" y="25144"/>
                          <a:pt x="11257" y="25551"/>
                          <a:pt x="11311" y="25958"/>
                        </a:cubicBezTo>
                        <a:cubicBezTo>
                          <a:pt x="11338" y="26338"/>
                          <a:pt x="11447" y="26718"/>
                          <a:pt x="11583" y="27097"/>
                        </a:cubicBezTo>
                        <a:cubicBezTo>
                          <a:pt x="11745" y="27423"/>
                          <a:pt x="12017" y="27721"/>
                          <a:pt x="12342" y="27911"/>
                        </a:cubicBezTo>
                        <a:cubicBezTo>
                          <a:pt x="12667" y="28101"/>
                          <a:pt x="12993" y="28291"/>
                          <a:pt x="13264" y="28562"/>
                        </a:cubicBezTo>
                        <a:cubicBezTo>
                          <a:pt x="13454" y="28860"/>
                          <a:pt x="13590" y="29159"/>
                          <a:pt x="13671" y="29511"/>
                        </a:cubicBezTo>
                        <a:cubicBezTo>
                          <a:pt x="13752" y="29864"/>
                          <a:pt x="13969" y="30162"/>
                          <a:pt x="14268" y="30352"/>
                        </a:cubicBezTo>
                        <a:cubicBezTo>
                          <a:pt x="14566" y="30515"/>
                          <a:pt x="14892" y="30569"/>
                          <a:pt x="15217" y="30569"/>
                        </a:cubicBezTo>
                        <a:lnTo>
                          <a:pt x="15217" y="30623"/>
                        </a:lnTo>
                        <a:lnTo>
                          <a:pt x="15271" y="30840"/>
                        </a:lnTo>
                        <a:cubicBezTo>
                          <a:pt x="15299" y="30949"/>
                          <a:pt x="15353" y="31085"/>
                          <a:pt x="15380" y="31193"/>
                        </a:cubicBezTo>
                        <a:cubicBezTo>
                          <a:pt x="15624" y="32007"/>
                          <a:pt x="15895" y="32793"/>
                          <a:pt x="16112" y="33607"/>
                        </a:cubicBezTo>
                        <a:cubicBezTo>
                          <a:pt x="16411" y="34584"/>
                          <a:pt x="16655" y="35560"/>
                          <a:pt x="16926" y="36536"/>
                        </a:cubicBezTo>
                        <a:cubicBezTo>
                          <a:pt x="17170" y="37513"/>
                          <a:pt x="17414" y="38489"/>
                          <a:pt x="17631" y="39466"/>
                        </a:cubicBezTo>
                        <a:cubicBezTo>
                          <a:pt x="17848" y="40469"/>
                          <a:pt x="18038" y="41446"/>
                          <a:pt x="18228" y="42449"/>
                        </a:cubicBezTo>
                        <a:cubicBezTo>
                          <a:pt x="18309" y="42938"/>
                          <a:pt x="18391" y="43426"/>
                          <a:pt x="18499" y="43914"/>
                        </a:cubicBezTo>
                        <a:cubicBezTo>
                          <a:pt x="18580" y="44294"/>
                          <a:pt x="18770" y="44755"/>
                          <a:pt x="19204" y="44836"/>
                        </a:cubicBezTo>
                        <a:cubicBezTo>
                          <a:pt x="19259" y="44850"/>
                          <a:pt x="19312" y="44856"/>
                          <a:pt x="19364" y="44856"/>
                        </a:cubicBezTo>
                        <a:cubicBezTo>
                          <a:pt x="19719" y="44856"/>
                          <a:pt x="19995" y="44554"/>
                          <a:pt x="20208" y="44294"/>
                        </a:cubicBezTo>
                        <a:lnTo>
                          <a:pt x="21212" y="43100"/>
                        </a:lnTo>
                        <a:cubicBezTo>
                          <a:pt x="21456" y="42802"/>
                          <a:pt x="21754" y="42395"/>
                          <a:pt x="22134" y="42287"/>
                        </a:cubicBezTo>
                        <a:cubicBezTo>
                          <a:pt x="22189" y="42272"/>
                          <a:pt x="22243" y="42266"/>
                          <a:pt x="22297" y="42266"/>
                        </a:cubicBezTo>
                        <a:cubicBezTo>
                          <a:pt x="22615" y="42266"/>
                          <a:pt x="22923" y="42482"/>
                          <a:pt x="23261" y="42482"/>
                        </a:cubicBezTo>
                        <a:cubicBezTo>
                          <a:pt x="23292" y="42482"/>
                          <a:pt x="23323" y="42481"/>
                          <a:pt x="23354" y="42477"/>
                        </a:cubicBezTo>
                        <a:cubicBezTo>
                          <a:pt x="23653" y="42395"/>
                          <a:pt x="23924" y="42205"/>
                          <a:pt x="24087" y="41934"/>
                        </a:cubicBezTo>
                        <a:cubicBezTo>
                          <a:pt x="24304" y="42422"/>
                          <a:pt x="24738" y="42802"/>
                          <a:pt x="25280" y="42883"/>
                        </a:cubicBezTo>
                        <a:cubicBezTo>
                          <a:pt x="25606" y="42965"/>
                          <a:pt x="25958" y="43019"/>
                          <a:pt x="26311" y="43019"/>
                        </a:cubicBezTo>
                        <a:lnTo>
                          <a:pt x="26691" y="43046"/>
                        </a:lnTo>
                        <a:cubicBezTo>
                          <a:pt x="26663" y="43046"/>
                          <a:pt x="26663" y="43073"/>
                          <a:pt x="26691" y="43073"/>
                        </a:cubicBezTo>
                        <a:cubicBezTo>
                          <a:pt x="26772" y="43833"/>
                          <a:pt x="26908" y="44565"/>
                          <a:pt x="27125" y="45270"/>
                        </a:cubicBezTo>
                        <a:cubicBezTo>
                          <a:pt x="27287" y="45948"/>
                          <a:pt x="27559" y="46627"/>
                          <a:pt x="27911" y="47223"/>
                        </a:cubicBezTo>
                        <a:cubicBezTo>
                          <a:pt x="28508" y="48335"/>
                          <a:pt x="29484" y="49176"/>
                          <a:pt x="30678" y="49529"/>
                        </a:cubicBezTo>
                        <a:cubicBezTo>
                          <a:pt x="31247" y="49692"/>
                          <a:pt x="31844" y="49719"/>
                          <a:pt x="32332" y="50017"/>
                        </a:cubicBezTo>
                        <a:cubicBezTo>
                          <a:pt x="32576" y="50153"/>
                          <a:pt x="32793" y="50370"/>
                          <a:pt x="32902" y="50614"/>
                        </a:cubicBezTo>
                        <a:cubicBezTo>
                          <a:pt x="33038" y="50885"/>
                          <a:pt x="33119" y="51210"/>
                          <a:pt x="33255" y="51482"/>
                        </a:cubicBezTo>
                        <a:cubicBezTo>
                          <a:pt x="33363" y="51780"/>
                          <a:pt x="33580" y="52024"/>
                          <a:pt x="33851" y="52214"/>
                        </a:cubicBezTo>
                        <a:cubicBezTo>
                          <a:pt x="34122" y="52377"/>
                          <a:pt x="34421" y="52485"/>
                          <a:pt x="34746" y="52567"/>
                        </a:cubicBezTo>
                        <a:cubicBezTo>
                          <a:pt x="35479" y="52811"/>
                          <a:pt x="36238" y="53055"/>
                          <a:pt x="36998" y="53272"/>
                        </a:cubicBezTo>
                        <a:cubicBezTo>
                          <a:pt x="36998" y="53299"/>
                          <a:pt x="36998" y="53326"/>
                          <a:pt x="36998" y="53353"/>
                        </a:cubicBezTo>
                        <a:cubicBezTo>
                          <a:pt x="37377" y="54113"/>
                          <a:pt x="37757" y="54872"/>
                          <a:pt x="38110" y="55632"/>
                        </a:cubicBezTo>
                        <a:cubicBezTo>
                          <a:pt x="38272" y="55984"/>
                          <a:pt x="38435" y="56310"/>
                          <a:pt x="38625" y="56608"/>
                        </a:cubicBezTo>
                        <a:cubicBezTo>
                          <a:pt x="38761" y="56906"/>
                          <a:pt x="39005" y="57151"/>
                          <a:pt x="39303" y="57286"/>
                        </a:cubicBezTo>
                        <a:cubicBezTo>
                          <a:pt x="39629" y="57422"/>
                          <a:pt x="39954" y="57503"/>
                          <a:pt x="40307" y="57530"/>
                        </a:cubicBezTo>
                        <a:cubicBezTo>
                          <a:pt x="40632" y="57557"/>
                          <a:pt x="40931" y="57612"/>
                          <a:pt x="41256" y="57693"/>
                        </a:cubicBezTo>
                        <a:cubicBezTo>
                          <a:pt x="41799" y="57883"/>
                          <a:pt x="42314" y="58208"/>
                          <a:pt x="42721" y="58588"/>
                        </a:cubicBezTo>
                        <a:cubicBezTo>
                          <a:pt x="43670" y="59429"/>
                          <a:pt x="44321" y="60487"/>
                          <a:pt x="45026" y="61518"/>
                        </a:cubicBezTo>
                        <a:cubicBezTo>
                          <a:pt x="45189" y="61789"/>
                          <a:pt x="45406" y="62060"/>
                          <a:pt x="45650" y="62277"/>
                        </a:cubicBezTo>
                        <a:cubicBezTo>
                          <a:pt x="45934" y="62419"/>
                          <a:pt x="46239" y="62499"/>
                          <a:pt x="46547" y="62499"/>
                        </a:cubicBezTo>
                        <a:cubicBezTo>
                          <a:pt x="46591" y="62499"/>
                          <a:pt x="46636" y="62497"/>
                          <a:pt x="46681" y="62494"/>
                        </a:cubicBezTo>
                        <a:cubicBezTo>
                          <a:pt x="47522" y="62467"/>
                          <a:pt x="48335" y="62413"/>
                          <a:pt x="49176" y="62385"/>
                        </a:cubicBezTo>
                        <a:lnTo>
                          <a:pt x="54221" y="62141"/>
                        </a:lnTo>
                        <a:lnTo>
                          <a:pt x="54845" y="62114"/>
                        </a:lnTo>
                        <a:cubicBezTo>
                          <a:pt x="54899" y="62114"/>
                          <a:pt x="54926" y="62087"/>
                          <a:pt x="54954" y="62033"/>
                        </a:cubicBezTo>
                        <a:cubicBezTo>
                          <a:pt x="55252" y="60351"/>
                          <a:pt x="55496" y="58642"/>
                          <a:pt x="55686" y="56934"/>
                        </a:cubicBezTo>
                        <a:cubicBezTo>
                          <a:pt x="55740" y="56337"/>
                          <a:pt x="55794" y="55740"/>
                          <a:pt x="55849" y="55171"/>
                        </a:cubicBezTo>
                        <a:cubicBezTo>
                          <a:pt x="57015" y="54926"/>
                          <a:pt x="58181" y="54655"/>
                          <a:pt x="59375" y="54411"/>
                        </a:cubicBezTo>
                        <a:lnTo>
                          <a:pt x="61165" y="54004"/>
                        </a:lnTo>
                        <a:lnTo>
                          <a:pt x="62087" y="53814"/>
                        </a:lnTo>
                        <a:cubicBezTo>
                          <a:pt x="62331" y="53760"/>
                          <a:pt x="62575" y="53679"/>
                          <a:pt x="62847" y="53597"/>
                        </a:cubicBezTo>
                        <a:cubicBezTo>
                          <a:pt x="63064" y="53516"/>
                          <a:pt x="63281" y="53380"/>
                          <a:pt x="63443" y="53218"/>
                        </a:cubicBezTo>
                        <a:cubicBezTo>
                          <a:pt x="63633" y="53055"/>
                          <a:pt x="63769" y="52838"/>
                          <a:pt x="63877" y="52621"/>
                        </a:cubicBezTo>
                        <a:cubicBezTo>
                          <a:pt x="64121" y="52106"/>
                          <a:pt x="64311" y="51563"/>
                          <a:pt x="64528" y="51021"/>
                        </a:cubicBezTo>
                        <a:cubicBezTo>
                          <a:pt x="64962" y="49909"/>
                          <a:pt x="65342" y="48769"/>
                          <a:pt x="65695" y="47630"/>
                        </a:cubicBezTo>
                        <a:cubicBezTo>
                          <a:pt x="65776" y="47359"/>
                          <a:pt x="65857" y="47061"/>
                          <a:pt x="65939" y="46789"/>
                        </a:cubicBezTo>
                        <a:cubicBezTo>
                          <a:pt x="65993" y="46518"/>
                          <a:pt x="66102" y="46247"/>
                          <a:pt x="66210" y="46003"/>
                        </a:cubicBezTo>
                        <a:cubicBezTo>
                          <a:pt x="66373" y="45623"/>
                          <a:pt x="66698" y="45352"/>
                          <a:pt x="67078" y="45243"/>
                        </a:cubicBezTo>
                        <a:cubicBezTo>
                          <a:pt x="67485" y="45135"/>
                          <a:pt x="67892" y="45080"/>
                          <a:pt x="68299" y="45080"/>
                        </a:cubicBezTo>
                        <a:cubicBezTo>
                          <a:pt x="68733" y="45080"/>
                          <a:pt x="69139" y="45080"/>
                          <a:pt x="69573" y="45053"/>
                        </a:cubicBezTo>
                        <a:cubicBezTo>
                          <a:pt x="70007" y="45026"/>
                          <a:pt x="70414" y="44891"/>
                          <a:pt x="70794" y="44674"/>
                        </a:cubicBezTo>
                        <a:cubicBezTo>
                          <a:pt x="71147" y="44457"/>
                          <a:pt x="71445" y="44131"/>
                          <a:pt x="71689" y="43751"/>
                        </a:cubicBezTo>
                        <a:cubicBezTo>
                          <a:pt x="72259" y="42938"/>
                          <a:pt x="72530" y="41907"/>
                          <a:pt x="72828" y="40985"/>
                        </a:cubicBezTo>
                        <a:cubicBezTo>
                          <a:pt x="72991" y="40415"/>
                          <a:pt x="73181" y="39846"/>
                          <a:pt x="73316" y="39276"/>
                        </a:cubicBezTo>
                        <a:cubicBezTo>
                          <a:pt x="74076" y="39249"/>
                          <a:pt x="74808" y="39140"/>
                          <a:pt x="75568" y="39059"/>
                        </a:cubicBezTo>
                        <a:lnTo>
                          <a:pt x="76164" y="38978"/>
                        </a:lnTo>
                        <a:cubicBezTo>
                          <a:pt x="76327" y="38978"/>
                          <a:pt x="76490" y="38923"/>
                          <a:pt x="76680" y="38869"/>
                        </a:cubicBezTo>
                        <a:cubicBezTo>
                          <a:pt x="76978" y="38761"/>
                          <a:pt x="77195" y="38517"/>
                          <a:pt x="77304" y="38191"/>
                        </a:cubicBezTo>
                        <a:cubicBezTo>
                          <a:pt x="77466" y="37838"/>
                          <a:pt x="77656" y="37459"/>
                          <a:pt x="77792" y="37106"/>
                        </a:cubicBezTo>
                        <a:lnTo>
                          <a:pt x="78036" y="36564"/>
                        </a:lnTo>
                        <a:cubicBezTo>
                          <a:pt x="78117" y="36401"/>
                          <a:pt x="78172" y="36211"/>
                          <a:pt x="78280" y="36048"/>
                        </a:cubicBezTo>
                        <a:cubicBezTo>
                          <a:pt x="78307" y="35940"/>
                          <a:pt x="78416" y="35831"/>
                          <a:pt x="78524" y="35777"/>
                        </a:cubicBezTo>
                        <a:cubicBezTo>
                          <a:pt x="78546" y="35768"/>
                          <a:pt x="78567" y="35765"/>
                          <a:pt x="78589" y="35765"/>
                        </a:cubicBezTo>
                        <a:cubicBezTo>
                          <a:pt x="78702" y="35765"/>
                          <a:pt x="78808" y="35871"/>
                          <a:pt x="78877" y="35940"/>
                        </a:cubicBezTo>
                        <a:cubicBezTo>
                          <a:pt x="79121" y="36157"/>
                          <a:pt x="79392" y="36374"/>
                          <a:pt x="79691" y="36536"/>
                        </a:cubicBezTo>
                        <a:cubicBezTo>
                          <a:pt x="80074" y="36774"/>
                          <a:pt x="80506" y="36888"/>
                          <a:pt x="80946" y="36888"/>
                        </a:cubicBezTo>
                        <a:cubicBezTo>
                          <a:pt x="81160" y="36888"/>
                          <a:pt x="81376" y="36861"/>
                          <a:pt x="81589" y="36808"/>
                        </a:cubicBezTo>
                        <a:cubicBezTo>
                          <a:pt x="82186" y="36645"/>
                          <a:pt x="82756" y="36319"/>
                          <a:pt x="83190" y="35831"/>
                        </a:cubicBezTo>
                        <a:cubicBezTo>
                          <a:pt x="83678" y="35316"/>
                          <a:pt x="84030" y="34746"/>
                          <a:pt x="84302" y="34095"/>
                        </a:cubicBezTo>
                        <a:cubicBezTo>
                          <a:pt x="84573" y="33417"/>
                          <a:pt x="84763" y="32739"/>
                          <a:pt x="84980" y="32034"/>
                        </a:cubicBezTo>
                        <a:cubicBezTo>
                          <a:pt x="85170" y="31410"/>
                          <a:pt x="85332" y="30786"/>
                          <a:pt x="85495" y="30162"/>
                        </a:cubicBezTo>
                        <a:cubicBezTo>
                          <a:pt x="85902" y="29945"/>
                          <a:pt x="86417" y="30027"/>
                          <a:pt x="86851" y="29891"/>
                        </a:cubicBezTo>
                        <a:cubicBezTo>
                          <a:pt x="87123" y="29837"/>
                          <a:pt x="87340" y="29701"/>
                          <a:pt x="87502" y="29484"/>
                        </a:cubicBezTo>
                        <a:cubicBezTo>
                          <a:pt x="87665" y="29186"/>
                          <a:pt x="87801" y="28888"/>
                          <a:pt x="87882" y="28589"/>
                        </a:cubicBezTo>
                        <a:lnTo>
                          <a:pt x="88289" y="27586"/>
                        </a:lnTo>
                        <a:cubicBezTo>
                          <a:pt x="88343" y="27450"/>
                          <a:pt x="88397" y="27342"/>
                          <a:pt x="88479" y="27233"/>
                        </a:cubicBezTo>
                        <a:cubicBezTo>
                          <a:pt x="88560" y="27125"/>
                          <a:pt x="88696" y="27070"/>
                          <a:pt x="88831" y="27043"/>
                        </a:cubicBezTo>
                        <a:cubicBezTo>
                          <a:pt x="89130" y="26880"/>
                          <a:pt x="89075" y="26501"/>
                          <a:pt x="89075" y="26229"/>
                        </a:cubicBezTo>
                        <a:lnTo>
                          <a:pt x="89075" y="25823"/>
                        </a:lnTo>
                        <a:cubicBezTo>
                          <a:pt x="89482" y="25741"/>
                          <a:pt x="89862" y="25606"/>
                          <a:pt x="90242" y="25470"/>
                        </a:cubicBezTo>
                        <a:lnTo>
                          <a:pt x="90811" y="25280"/>
                        </a:lnTo>
                        <a:cubicBezTo>
                          <a:pt x="90974" y="25226"/>
                          <a:pt x="91137" y="25172"/>
                          <a:pt x="91272" y="25063"/>
                        </a:cubicBezTo>
                        <a:cubicBezTo>
                          <a:pt x="91544" y="24846"/>
                          <a:pt x="91734" y="24548"/>
                          <a:pt x="91815" y="24222"/>
                        </a:cubicBezTo>
                        <a:cubicBezTo>
                          <a:pt x="91978" y="23897"/>
                          <a:pt x="92113" y="23517"/>
                          <a:pt x="92249" y="23164"/>
                        </a:cubicBezTo>
                        <a:cubicBezTo>
                          <a:pt x="92764" y="21700"/>
                          <a:pt x="93117" y="20208"/>
                          <a:pt x="93334" y="18689"/>
                        </a:cubicBezTo>
                        <a:cubicBezTo>
                          <a:pt x="93442" y="17930"/>
                          <a:pt x="93551" y="17170"/>
                          <a:pt x="93632" y="16411"/>
                        </a:cubicBezTo>
                        <a:cubicBezTo>
                          <a:pt x="93659" y="16058"/>
                          <a:pt x="93659" y="15733"/>
                          <a:pt x="93714" y="15380"/>
                        </a:cubicBezTo>
                        <a:cubicBezTo>
                          <a:pt x="93741" y="15109"/>
                          <a:pt x="93876" y="14837"/>
                          <a:pt x="94066" y="14648"/>
                        </a:cubicBezTo>
                        <a:cubicBezTo>
                          <a:pt x="94337" y="14431"/>
                          <a:pt x="94717" y="14512"/>
                          <a:pt x="95043" y="14403"/>
                        </a:cubicBezTo>
                        <a:cubicBezTo>
                          <a:pt x="95314" y="14322"/>
                          <a:pt x="95585" y="14132"/>
                          <a:pt x="95802" y="13915"/>
                        </a:cubicBezTo>
                        <a:cubicBezTo>
                          <a:pt x="95856" y="13861"/>
                          <a:pt x="95911" y="13807"/>
                          <a:pt x="95965" y="13752"/>
                        </a:cubicBezTo>
                        <a:cubicBezTo>
                          <a:pt x="95992" y="13752"/>
                          <a:pt x="96019" y="13725"/>
                          <a:pt x="96019" y="13698"/>
                        </a:cubicBezTo>
                        <a:lnTo>
                          <a:pt x="96019" y="13671"/>
                        </a:lnTo>
                        <a:cubicBezTo>
                          <a:pt x="96345" y="13183"/>
                          <a:pt x="96562" y="12640"/>
                          <a:pt x="96616" y="12071"/>
                        </a:cubicBezTo>
                        <a:cubicBezTo>
                          <a:pt x="96670" y="11800"/>
                          <a:pt x="96697" y="11501"/>
                          <a:pt x="96724" y="11203"/>
                        </a:cubicBezTo>
                        <a:cubicBezTo>
                          <a:pt x="96914" y="11203"/>
                          <a:pt x="97131" y="11094"/>
                          <a:pt x="97240" y="10904"/>
                        </a:cubicBezTo>
                        <a:cubicBezTo>
                          <a:pt x="97294" y="11230"/>
                          <a:pt x="97321" y="11555"/>
                          <a:pt x="97375" y="11854"/>
                        </a:cubicBezTo>
                        <a:cubicBezTo>
                          <a:pt x="97430" y="12179"/>
                          <a:pt x="97457" y="12532"/>
                          <a:pt x="97755" y="12640"/>
                        </a:cubicBezTo>
                        <a:cubicBezTo>
                          <a:pt x="97791" y="12655"/>
                          <a:pt x="97830" y="12662"/>
                          <a:pt x="97868" y="12662"/>
                        </a:cubicBezTo>
                        <a:cubicBezTo>
                          <a:pt x="97972" y="12662"/>
                          <a:pt x="98075" y="12611"/>
                          <a:pt x="98135" y="12532"/>
                        </a:cubicBezTo>
                        <a:cubicBezTo>
                          <a:pt x="98243" y="12396"/>
                          <a:pt x="98298" y="12234"/>
                          <a:pt x="98325" y="12071"/>
                        </a:cubicBezTo>
                        <a:cubicBezTo>
                          <a:pt x="98433" y="11664"/>
                          <a:pt x="98515" y="11230"/>
                          <a:pt x="98596" y="10823"/>
                        </a:cubicBezTo>
                        <a:cubicBezTo>
                          <a:pt x="98650" y="10389"/>
                          <a:pt x="98704" y="9928"/>
                          <a:pt x="98759" y="9467"/>
                        </a:cubicBezTo>
                        <a:cubicBezTo>
                          <a:pt x="98949" y="9413"/>
                          <a:pt x="99111" y="9250"/>
                          <a:pt x="99193" y="9060"/>
                        </a:cubicBezTo>
                        <a:cubicBezTo>
                          <a:pt x="99274" y="8789"/>
                          <a:pt x="99193" y="8463"/>
                          <a:pt x="99274" y="8192"/>
                        </a:cubicBezTo>
                        <a:cubicBezTo>
                          <a:pt x="99355" y="7894"/>
                          <a:pt x="99491" y="7677"/>
                          <a:pt x="99545" y="7378"/>
                        </a:cubicBezTo>
                        <a:cubicBezTo>
                          <a:pt x="99600" y="7161"/>
                          <a:pt x="99545" y="6917"/>
                          <a:pt x="99410" y="6700"/>
                        </a:cubicBezTo>
                        <a:cubicBezTo>
                          <a:pt x="99301" y="6565"/>
                          <a:pt x="99138" y="6483"/>
                          <a:pt x="98976" y="6456"/>
                        </a:cubicBezTo>
                        <a:cubicBezTo>
                          <a:pt x="99084" y="6076"/>
                          <a:pt x="99166" y="5588"/>
                          <a:pt x="98813" y="5317"/>
                        </a:cubicBezTo>
                        <a:cubicBezTo>
                          <a:pt x="98706" y="5210"/>
                          <a:pt x="98549" y="5137"/>
                          <a:pt x="98382" y="5137"/>
                        </a:cubicBezTo>
                        <a:cubicBezTo>
                          <a:pt x="98336" y="5137"/>
                          <a:pt x="98290" y="5143"/>
                          <a:pt x="98243" y="5154"/>
                        </a:cubicBezTo>
                        <a:cubicBezTo>
                          <a:pt x="98298" y="4856"/>
                          <a:pt x="98189" y="4585"/>
                          <a:pt x="97972" y="4395"/>
                        </a:cubicBezTo>
                        <a:cubicBezTo>
                          <a:pt x="97830" y="4270"/>
                          <a:pt x="97652" y="4204"/>
                          <a:pt x="97470" y="4204"/>
                        </a:cubicBezTo>
                        <a:cubicBezTo>
                          <a:pt x="97375" y="4204"/>
                          <a:pt x="97279" y="4222"/>
                          <a:pt x="97185" y="4259"/>
                        </a:cubicBezTo>
                        <a:cubicBezTo>
                          <a:pt x="97213" y="4069"/>
                          <a:pt x="97131" y="3879"/>
                          <a:pt x="96968" y="3771"/>
                        </a:cubicBezTo>
                        <a:cubicBezTo>
                          <a:pt x="96901" y="3717"/>
                          <a:pt x="96826" y="3690"/>
                          <a:pt x="96752" y="3690"/>
                        </a:cubicBezTo>
                        <a:cubicBezTo>
                          <a:pt x="96677" y="3690"/>
                          <a:pt x="96602" y="3717"/>
                          <a:pt x="96535" y="3771"/>
                        </a:cubicBezTo>
                        <a:cubicBezTo>
                          <a:pt x="96535" y="3662"/>
                          <a:pt x="96562" y="3581"/>
                          <a:pt x="96562" y="3473"/>
                        </a:cubicBezTo>
                        <a:cubicBezTo>
                          <a:pt x="96562" y="3337"/>
                          <a:pt x="96562" y="3201"/>
                          <a:pt x="96535" y="3066"/>
                        </a:cubicBezTo>
                        <a:cubicBezTo>
                          <a:pt x="96535" y="2930"/>
                          <a:pt x="96480" y="2822"/>
                          <a:pt x="96399" y="2767"/>
                        </a:cubicBezTo>
                        <a:cubicBezTo>
                          <a:pt x="96345" y="2737"/>
                          <a:pt x="96291" y="2725"/>
                          <a:pt x="96239" y="2725"/>
                        </a:cubicBezTo>
                        <a:cubicBezTo>
                          <a:pt x="96054" y="2725"/>
                          <a:pt x="95887" y="2885"/>
                          <a:pt x="95802" y="3011"/>
                        </a:cubicBezTo>
                        <a:cubicBezTo>
                          <a:pt x="95694" y="3147"/>
                          <a:pt x="95585" y="3310"/>
                          <a:pt x="95531" y="3500"/>
                        </a:cubicBezTo>
                        <a:cubicBezTo>
                          <a:pt x="95504" y="3418"/>
                          <a:pt x="95422" y="3391"/>
                          <a:pt x="95341" y="3364"/>
                        </a:cubicBezTo>
                        <a:cubicBezTo>
                          <a:pt x="95320" y="3361"/>
                          <a:pt x="95299" y="3359"/>
                          <a:pt x="95278" y="3359"/>
                        </a:cubicBezTo>
                        <a:cubicBezTo>
                          <a:pt x="95132" y="3359"/>
                          <a:pt x="94978" y="3439"/>
                          <a:pt x="94907" y="3581"/>
                        </a:cubicBezTo>
                        <a:cubicBezTo>
                          <a:pt x="94907" y="3473"/>
                          <a:pt x="94880" y="3391"/>
                          <a:pt x="94853" y="3310"/>
                        </a:cubicBezTo>
                        <a:cubicBezTo>
                          <a:pt x="94826" y="3201"/>
                          <a:pt x="94799" y="3093"/>
                          <a:pt x="94771" y="3011"/>
                        </a:cubicBezTo>
                        <a:cubicBezTo>
                          <a:pt x="94744" y="2930"/>
                          <a:pt x="94690" y="2849"/>
                          <a:pt x="94636" y="2794"/>
                        </a:cubicBezTo>
                        <a:cubicBezTo>
                          <a:pt x="94592" y="2770"/>
                          <a:pt x="94550" y="2759"/>
                          <a:pt x="94510" y="2759"/>
                        </a:cubicBezTo>
                        <a:cubicBezTo>
                          <a:pt x="94376" y="2759"/>
                          <a:pt x="94265" y="2880"/>
                          <a:pt x="94202" y="2984"/>
                        </a:cubicBezTo>
                        <a:cubicBezTo>
                          <a:pt x="94175" y="3039"/>
                          <a:pt x="94120" y="3093"/>
                          <a:pt x="94093" y="3174"/>
                        </a:cubicBezTo>
                        <a:cubicBezTo>
                          <a:pt x="94066" y="3066"/>
                          <a:pt x="94039" y="2984"/>
                          <a:pt x="93985" y="2903"/>
                        </a:cubicBezTo>
                        <a:cubicBezTo>
                          <a:pt x="93903" y="2713"/>
                          <a:pt x="93741" y="2550"/>
                          <a:pt x="93551" y="2442"/>
                        </a:cubicBezTo>
                        <a:cubicBezTo>
                          <a:pt x="93494" y="2417"/>
                          <a:pt x="93435" y="2405"/>
                          <a:pt x="93376" y="2405"/>
                        </a:cubicBezTo>
                        <a:cubicBezTo>
                          <a:pt x="93238" y="2405"/>
                          <a:pt x="93103" y="2472"/>
                          <a:pt x="93008" y="2605"/>
                        </a:cubicBezTo>
                        <a:cubicBezTo>
                          <a:pt x="92900" y="2794"/>
                          <a:pt x="92846" y="2984"/>
                          <a:pt x="92819" y="3201"/>
                        </a:cubicBezTo>
                        <a:cubicBezTo>
                          <a:pt x="92819" y="3337"/>
                          <a:pt x="92819" y="3445"/>
                          <a:pt x="92819" y="3554"/>
                        </a:cubicBezTo>
                        <a:lnTo>
                          <a:pt x="92764" y="3554"/>
                        </a:lnTo>
                        <a:cubicBezTo>
                          <a:pt x="92737" y="3473"/>
                          <a:pt x="92683" y="3418"/>
                          <a:pt x="92629" y="3364"/>
                        </a:cubicBezTo>
                        <a:cubicBezTo>
                          <a:pt x="92571" y="3345"/>
                          <a:pt x="92514" y="3326"/>
                          <a:pt x="92456" y="3326"/>
                        </a:cubicBezTo>
                        <a:cubicBezTo>
                          <a:pt x="92432" y="3326"/>
                          <a:pt x="92408" y="3329"/>
                          <a:pt x="92385" y="3337"/>
                        </a:cubicBezTo>
                        <a:cubicBezTo>
                          <a:pt x="92318" y="3203"/>
                          <a:pt x="92177" y="3106"/>
                          <a:pt x="92039" y="3106"/>
                        </a:cubicBezTo>
                        <a:cubicBezTo>
                          <a:pt x="92009" y="3106"/>
                          <a:pt x="91979" y="3110"/>
                          <a:pt x="91951" y="3120"/>
                        </a:cubicBezTo>
                        <a:cubicBezTo>
                          <a:pt x="91815" y="3120"/>
                          <a:pt x="91706" y="3201"/>
                          <a:pt x="91652" y="3310"/>
                        </a:cubicBezTo>
                        <a:cubicBezTo>
                          <a:pt x="91652" y="2997"/>
                          <a:pt x="91578" y="2665"/>
                          <a:pt x="91355" y="2665"/>
                        </a:cubicBezTo>
                        <a:cubicBezTo>
                          <a:pt x="91307" y="2665"/>
                          <a:pt x="91253" y="2680"/>
                          <a:pt x="91191" y="2713"/>
                        </a:cubicBezTo>
                        <a:cubicBezTo>
                          <a:pt x="91028" y="2822"/>
                          <a:pt x="90893" y="2957"/>
                          <a:pt x="90811" y="3147"/>
                        </a:cubicBezTo>
                        <a:cubicBezTo>
                          <a:pt x="90784" y="3228"/>
                          <a:pt x="90757" y="3310"/>
                          <a:pt x="90730" y="3364"/>
                        </a:cubicBezTo>
                        <a:cubicBezTo>
                          <a:pt x="90703" y="3310"/>
                          <a:pt x="90703" y="3228"/>
                          <a:pt x="90676" y="3147"/>
                        </a:cubicBezTo>
                        <a:cubicBezTo>
                          <a:pt x="90649" y="3120"/>
                          <a:pt x="90622" y="3093"/>
                          <a:pt x="90567" y="3093"/>
                        </a:cubicBezTo>
                        <a:cubicBezTo>
                          <a:pt x="90513" y="2984"/>
                          <a:pt x="90432" y="2903"/>
                          <a:pt x="90296" y="2903"/>
                        </a:cubicBezTo>
                        <a:cubicBezTo>
                          <a:pt x="90269" y="2903"/>
                          <a:pt x="90215" y="2903"/>
                          <a:pt x="90188" y="2930"/>
                        </a:cubicBezTo>
                        <a:cubicBezTo>
                          <a:pt x="90133" y="2713"/>
                          <a:pt x="89998" y="2550"/>
                          <a:pt x="89808" y="2469"/>
                        </a:cubicBezTo>
                        <a:cubicBezTo>
                          <a:pt x="89766" y="2444"/>
                          <a:pt x="89721" y="2432"/>
                          <a:pt x="89677" y="2432"/>
                        </a:cubicBezTo>
                        <a:cubicBezTo>
                          <a:pt x="89579" y="2432"/>
                          <a:pt x="89484" y="2492"/>
                          <a:pt x="89428" y="2605"/>
                        </a:cubicBezTo>
                        <a:cubicBezTo>
                          <a:pt x="89428" y="2605"/>
                          <a:pt x="89401" y="2632"/>
                          <a:pt x="89401" y="2659"/>
                        </a:cubicBezTo>
                        <a:cubicBezTo>
                          <a:pt x="89401" y="2550"/>
                          <a:pt x="89374" y="2415"/>
                          <a:pt x="89374" y="2306"/>
                        </a:cubicBezTo>
                        <a:cubicBezTo>
                          <a:pt x="89347" y="2116"/>
                          <a:pt x="89238" y="1926"/>
                          <a:pt x="89048" y="1845"/>
                        </a:cubicBezTo>
                        <a:cubicBezTo>
                          <a:pt x="88994" y="1845"/>
                          <a:pt x="88967" y="1872"/>
                          <a:pt x="88940" y="1899"/>
                        </a:cubicBezTo>
                        <a:cubicBezTo>
                          <a:pt x="88858" y="2008"/>
                          <a:pt x="88777" y="2143"/>
                          <a:pt x="88750" y="2279"/>
                        </a:cubicBezTo>
                        <a:cubicBezTo>
                          <a:pt x="88705" y="2189"/>
                          <a:pt x="88623" y="2137"/>
                          <a:pt x="88534" y="2137"/>
                        </a:cubicBezTo>
                        <a:cubicBezTo>
                          <a:pt x="88516" y="2137"/>
                          <a:pt x="88497" y="2139"/>
                          <a:pt x="88479" y="2143"/>
                        </a:cubicBezTo>
                        <a:cubicBezTo>
                          <a:pt x="88424" y="2171"/>
                          <a:pt x="88370" y="2198"/>
                          <a:pt x="88316" y="2225"/>
                        </a:cubicBezTo>
                        <a:cubicBezTo>
                          <a:pt x="88397" y="2008"/>
                          <a:pt x="88397" y="1764"/>
                          <a:pt x="88370" y="1547"/>
                        </a:cubicBezTo>
                        <a:cubicBezTo>
                          <a:pt x="88345" y="1293"/>
                          <a:pt x="88129" y="1110"/>
                          <a:pt x="87879" y="1110"/>
                        </a:cubicBezTo>
                        <a:cubicBezTo>
                          <a:pt x="87862" y="1110"/>
                          <a:pt x="87845" y="1111"/>
                          <a:pt x="87828" y="1113"/>
                        </a:cubicBezTo>
                        <a:cubicBezTo>
                          <a:pt x="87529" y="1167"/>
                          <a:pt x="87312" y="1357"/>
                          <a:pt x="87177" y="1628"/>
                        </a:cubicBezTo>
                        <a:cubicBezTo>
                          <a:pt x="87123" y="1764"/>
                          <a:pt x="87041" y="1899"/>
                          <a:pt x="86987" y="2035"/>
                        </a:cubicBezTo>
                        <a:cubicBezTo>
                          <a:pt x="86987" y="1954"/>
                          <a:pt x="86960" y="1899"/>
                          <a:pt x="86906" y="1818"/>
                        </a:cubicBezTo>
                        <a:cubicBezTo>
                          <a:pt x="86878" y="1709"/>
                          <a:pt x="86797" y="1655"/>
                          <a:pt x="86689" y="1655"/>
                        </a:cubicBezTo>
                        <a:cubicBezTo>
                          <a:pt x="86580" y="1655"/>
                          <a:pt x="86499" y="1764"/>
                          <a:pt x="86472" y="1872"/>
                        </a:cubicBezTo>
                        <a:cubicBezTo>
                          <a:pt x="86444" y="1899"/>
                          <a:pt x="86417" y="1954"/>
                          <a:pt x="86417" y="2008"/>
                        </a:cubicBezTo>
                        <a:cubicBezTo>
                          <a:pt x="86390" y="1818"/>
                          <a:pt x="86282" y="1655"/>
                          <a:pt x="86119" y="1520"/>
                        </a:cubicBezTo>
                        <a:cubicBezTo>
                          <a:pt x="86078" y="1492"/>
                          <a:pt x="86024" y="1479"/>
                          <a:pt x="85966" y="1479"/>
                        </a:cubicBezTo>
                        <a:cubicBezTo>
                          <a:pt x="85909" y="1479"/>
                          <a:pt x="85848" y="1492"/>
                          <a:pt x="85793" y="1520"/>
                        </a:cubicBezTo>
                        <a:cubicBezTo>
                          <a:pt x="85739" y="1547"/>
                          <a:pt x="85712" y="1574"/>
                          <a:pt x="85685" y="1628"/>
                        </a:cubicBezTo>
                        <a:cubicBezTo>
                          <a:pt x="85658" y="1492"/>
                          <a:pt x="85658" y="1357"/>
                          <a:pt x="85604" y="1221"/>
                        </a:cubicBezTo>
                        <a:cubicBezTo>
                          <a:pt x="85579" y="1076"/>
                          <a:pt x="85512" y="887"/>
                          <a:pt x="85343" y="887"/>
                        </a:cubicBezTo>
                        <a:cubicBezTo>
                          <a:pt x="85323" y="887"/>
                          <a:pt x="85301" y="890"/>
                          <a:pt x="85278" y="896"/>
                        </a:cubicBezTo>
                        <a:cubicBezTo>
                          <a:pt x="85115" y="950"/>
                          <a:pt x="85007" y="1086"/>
                          <a:pt x="84980" y="1276"/>
                        </a:cubicBezTo>
                        <a:cubicBezTo>
                          <a:pt x="84980" y="1303"/>
                          <a:pt x="84980" y="1330"/>
                          <a:pt x="84980" y="1384"/>
                        </a:cubicBezTo>
                        <a:cubicBezTo>
                          <a:pt x="84925" y="1330"/>
                          <a:pt x="84871" y="1303"/>
                          <a:pt x="84817" y="1303"/>
                        </a:cubicBezTo>
                        <a:cubicBezTo>
                          <a:pt x="84736" y="1303"/>
                          <a:pt x="84654" y="1303"/>
                          <a:pt x="84600" y="1357"/>
                        </a:cubicBezTo>
                        <a:cubicBezTo>
                          <a:pt x="84600" y="1303"/>
                          <a:pt x="84546" y="1248"/>
                          <a:pt x="84519" y="1221"/>
                        </a:cubicBezTo>
                        <a:cubicBezTo>
                          <a:pt x="84478" y="1208"/>
                          <a:pt x="84437" y="1201"/>
                          <a:pt x="84400" y="1201"/>
                        </a:cubicBezTo>
                        <a:cubicBezTo>
                          <a:pt x="84363" y="1201"/>
                          <a:pt x="84329" y="1208"/>
                          <a:pt x="84302" y="1221"/>
                        </a:cubicBezTo>
                        <a:cubicBezTo>
                          <a:pt x="84302" y="942"/>
                          <a:pt x="84082" y="743"/>
                          <a:pt x="83815" y="743"/>
                        </a:cubicBezTo>
                        <a:cubicBezTo>
                          <a:pt x="83770" y="743"/>
                          <a:pt x="83724" y="749"/>
                          <a:pt x="83678" y="760"/>
                        </a:cubicBezTo>
                        <a:cubicBezTo>
                          <a:pt x="83624" y="787"/>
                          <a:pt x="83569" y="814"/>
                          <a:pt x="83515" y="842"/>
                        </a:cubicBezTo>
                        <a:cubicBezTo>
                          <a:pt x="83515" y="679"/>
                          <a:pt x="83488" y="543"/>
                          <a:pt x="83434" y="408"/>
                        </a:cubicBezTo>
                        <a:cubicBezTo>
                          <a:pt x="83379" y="191"/>
                          <a:pt x="83190" y="28"/>
                          <a:pt x="829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58" name="Google Shape;358;p31"/>
              <p:cNvGrpSpPr/>
              <p:nvPr/>
            </p:nvGrpSpPr>
            <p:grpSpPr>
              <a:xfrm>
                <a:off x="545380" y="252756"/>
                <a:ext cx="1897777" cy="967695"/>
                <a:chOff x="2739600" y="1461275"/>
                <a:chExt cx="856475" cy="436725"/>
              </a:xfrm>
            </p:grpSpPr>
            <p:sp>
              <p:nvSpPr>
                <p:cNvPr id="359" name="Google Shape;359;p31"/>
                <p:cNvSpPr/>
                <p:nvPr/>
              </p:nvSpPr>
              <p:spPr>
                <a:xfrm>
                  <a:off x="2743675" y="1465000"/>
                  <a:ext cx="847650" cy="4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06" h="17104" extrusionOk="0">
                      <a:moveTo>
                        <a:pt x="21191" y="1"/>
                      </a:moveTo>
                      <a:cubicBezTo>
                        <a:pt x="20585" y="1"/>
                        <a:pt x="20010" y="323"/>
                        <a:pt x="19720" y="882"/>
                      </a:cubicBezTo>
                      <a:cubicBezTo>
                        <a:pt x="19693" y="909"/>
                        <a:pt x="19693" y="937"/>
                        <a:pt x="19666" y="964"/>
                      </a:cubicBezTo>
                      <a:cubicBezTo>
                        <a:pt x="19648" y="999"/>
                        <a:pt x="19619" y="1014"/>
                        <a:pt x="19590" y="1014"/>
                      </a:cubicBezTo>
                      <a:cubicBezTo>
                        <a:pt x="19529" y="1014"/>
                        <a:pt x="19466" y="947"/>
                        <a:pt x="19503" y="855"/>
                      </a:cubicBezTo>
                      <a:cubicBezTo>
                        <a:pt x="19503" y="855"/>
                        <a:pt x="19530" y="828"/>
                        <a:pt x="19530" y="801"/>
                      </a:cubicBezTo>
                      <a:cubicBezTo>
                        <a:pt x="19584" y="638"/>
                        <a:pt x="19557" y="448"/>
                        <a:pt x="19449" y="286"/>
                      </a:cubicBezTo>
                      <a:cubicBezTo>
                        <a:pt x="19293" y="115"/>
                        <a:pt x="19085" y="34"/>
                        <a:pt x="18875" y="34"/>
                      </a:cubicBezTo>
                      <a:cubicBezTo>
                        <a:pt x="18684" y="34"/>
                        <a:pt x="18492" y="102"/>
                        <a:pt x="18336" y="231"/>
                      </a:cubicBezTo>
                      <a:cubicBezTo>
                        <a:pt x="17984" y="584"/>
                        <a:pt x="17713" y="1018"/>
                        <a:pt x="17604" y="1506"/>
                      </a:cubicBezTo>
                      <a:cubicBezTo>
                        <a:pt x="17593" y="1540"/>
                        <a:pt x="17562" y="1555"/>
                        <a:pt x="17531" y="1555"/>
                      </a:cubicBezTo>
                      <a:cubicBezTo>
                        <a:pt x="17487" y="1555"/>
                        <a:pt x="17441" y="1526"/>
                        <a:pt x="17441" y="1479"/>
                      </a:cubicBezTo>
                      <a:cubicBezTo>
                        <a:pt x="17441" y="1289"/>
                        <a:pt x="17387" y="1099"/>
                        <a:pt x="17251" y="937"/>
                      </a:cubicBezTo>
                      <a:cubicBezTo>
                        <a:pt x="17111" y="735"/>
                        <a:pt x="16880" y="624"/>
                        <a:pt x="16638" y="624"/>
                      </a:cubicBezTo>
                      <a:cubicBezTo>
                        <a:pt x="16554" y="624"/>
                        <a:pt x="16468" y="637"/>
                        <a:pt x="16384" y="665"/>
                      </a:cubicBezTo>
                      <a:cubicBezTo>
                        <a:pt x="16058" y="774"/>
                        <a:pt x="15814" y="1072"/>
                        <a:pt x="15787" y="1398"/>
                      </a:cubicBezTo>
                      <a:cubicBezTo>
                        <a:pt x="15787" y="1425"/>
                        <a:pt x="15787" y="1425"/>
                        <a:pt x="15787" y="1452"/>
                      </a:cubicBezTo>
                      <a:cubicBezTo>
                        <a:pt x="15868" y="1533"/>
                        <a:pt x="15922" y="1642"/>
                        <a:pt x="15950" y="1777"/>
                      </a:cubicBezTo>
                      <a:cubicBezTo>
                        <a:pt x="15967" y="1831"/>
                        <a:pt x="15915" y="1884"/>
                        <a:pt x="15870" y="1884"/>
                      </a:cubicBezTo>
                      <a:cubicBezTo>
                        <a:pt x="15846" y="1884"/>
                        <a:pt x="15823" y="1869"/>
                        <a:pt x="15814" y="1832"/>
                      </a:cubicBezTo>
                      <a:cubicBezTo>
                        <a:pt x="15733" y="1615"/>
                        <a:pt x="15597" y="1479"/>
                        <a:pt x="15380" y="1398"/>
                      </a:cubicBezTo>
                      <a:lnTo>
                        <a:pt x="15353" y="1398"/>
                      </a:lnTo>
                      <a:cubicBezTo>
                        <a:pt x="15283" y="1384"/>
                        <a:pt x="15214" y="1377"/>
                        <a:pt x="15146" y="1377"/>
                      </a:cubicBezTo>
                      <a:cubicBezTo>
                        <a:pt x="14820" y="1377"/>
                        <a:pt x="14529" y="1535"/>
                        <a:pt x="14349" y="1804"/>
                      </a:cubicBezTo>
                      <a:cubicBezTo>
                        <a:pt x="14349" y="1804"/>
                        <a:pt x="14349" y="1832"/>
                        <a:pt x="14349" y="1832"/>
                      </a:cubicBezTo>
                      <a:cubicBezTo>
                        <a:pt x="14105" y="2293"/>
                        <a:pt x="13997" y="2862"/>
                        <a:pt x="14078" y="3378"/>
                      </a:cubicBezTo>
                      <a:cubicBezTo>
                        <a:pt x="14097" y="3435"/>
                        <a:pt x="14049" y="3493"/>
                        <a:pt x="13990" y="3493"/>
                      </a:cubicBezTo>
                      <a:cubicBezTo>
                        <a:pt x="13965" y="3493"/>
                        <a:pt x="13939" y="3483"/>
                        <a:pt x="13915" y="3459"/>
                      </a:cubicBezTo>
                      <a:cubicBezTo>
                        <a:pt x="13753" y="3296"/>
                        <a:pt x="13563" y="3188"/>
                        <a:pt x="13346" y="3134"/>
                      </a:cubicBezTo>
                      <a:cubicBezTo>
                        <a:pt x="13242" y="3106"/>
                        <a:pt x="13139" y="3092"/>
                        <a:pt x="13037" y="3092"/>
                      </a:cubicBezTo>
                      <a:cubicBezTo>
                        <a:pt x="12739" y="3092"/>
                        <a:pt x="12456" y="3209"/>
                        <a:pt x="12234" y="3432"/>
                      </a:cubicBezTo>
                      <a:cubicBezTo>
                        <a:pt x="11962" y="3730"/>
                        <a:pt x="11854" y="4110"/>
                        <a:pt x="11935" y="4517"/>
                      </a:cubicBezTo>
                      <a:cubicBezTo>
                        <a:pt x="11952" y="4583"/>
                        <a:pt x="11898" y="4618"/>
                        <a:pt x="11842" y="4618"/>
                      </a:cubicBezTo>
                      <a:cubicBezTo>
                        <a:pt x="11805" y="4618"/>
                        <a:pt x="11767" y="4603"/>
                        <a:pt x="11745" y="4571"/>
                      </a:cubicBezTo>
                      <a:cubicBezTo>
                        <a:pt x="11610" y="4354"/>
                        <a:pt x="11420" y="4164"/>
                        <a:pt x="11203" y="4029"/>
                      </a:cubicBezTo>
                      <a:cubicBezTo>
                        <a:pt x="10990" y="3851"/>
                        <a:pt x="10731" y="3755"/>
                        <a:pt x="10464" y="3755"/>
                      </a:cubicBezTo>
                      <a:cubicBezTo>
                        <a:pt x="10322" y="3755"/>
                        <a:pt x="10178" y="3782"/>
                        <a:pt x="10037" y="3839"/>
                      </a:cubicBezTo>
                      <a:cubicBezTo>
                        <a:pt x="9711" y="3974"/>
                        <a:pt x="9521" y="4327"/>
                        <a:pt x="9575" y="4680"/>
                      </a:cubicBezTo>
                      <a:cubicBezTo>
                        <a:pt x="9595" y="4757"/>
                        <a:pt x="9531" y="4821"/>
                        <a:pt x="9473" y="4821"/>
                      </a:cubicBezTo>
                      <a:cubicBezTo>
                        <a:pt x="9450" y="4821"/>
                        <a:pt x="9428" y="4811"/>
                        <a:pt x="9413" y="4788"/>
                      </a:cubicBezTo>
                      <a:cubicBezTo>
                        <a:pt x="9223" y="4490"/>
                        <a:pt x="8924" y="4300"/>
                        <a:pt x="8626" y="4191"/>
                      </a:cubicBezTo>
                      <a:cubicBezTo>
                        <a:pt x="8439" y="4115"/>
                        <a:pt x="8247" y="4078"/>
                        <a:pt x="8058" y="4078"/>
                      </a:cubicBezTo>
                      <a:cubicBezTo>
                        <a:pt x="7643" y="4078"/>
                        <a:pt x="7243" y="4254"/>
                        <a:pt x="6944" y="4571"/>
                      </a:cubicBezTo>
                      <a:cubicBezTo>
                        <a:pt x="6565" y="5032"/>
                        <a:pt x="6456" y="5683"/>
                        <a:pt x="6673" y="6226"/>
                      </a:cubicBezTo>
                      <a:cubicBezTo>
                        <a:pt x="6712" y="6303"/>
                        <a:pt x="6653" y="6367"/>
                        <a:pt x="6587" y="6367"/>
                      </a:cubicBezTo>
                      <a:cubicBezTo>
                        <a:pt x="6561" y="6367"/>
                        <a:pt x="6534" y="6357"/>
                        <a:pt x="6510" y="6334"/>
                      </a:cubicBezTo>
                      <a:cubicBezTo>
                        <a:pt x="6456" y="6280"/>
                        <a:pt x="6375" y="6226"/>
                        <a:pt x="6293" y="6171"/>
                      </a:cubicBezTo>
                      <a:cubicBezTo>
                        <a:pt x="6185" y="6063"/>
                        <a:pt x="6022" y="5982"/>
                        <a:pt x="5887" y="5927"/>
                      </a:cubicBezTo>
                      <a:cubicBezTo>
                        <a:pt x="5685" y="5852"/>
                        <a:pt x="5478" y="5811"/>
                        <a:pt x="5273" y="5811"/>
                      </a:cubicBezTo>
                      <a:cubicBezTo>
                        <a:pt x="5036" y="5811"/>
                        <a:pt x="4803" y="5865"/>
                        <a:pt x="4585" y="5982"/>
                      </a:cubicBezTo>
                      <a:cubicBezTo>
                        <a:pt x="4205" y="6171"/>
                        <a:pt x="3907" y="6497"/>
                        <a:pt x="3744" y="6877"/>
                      </a:cubicBezTo>
                      <a:cubicBezTo>
                        <a:pt x="3730" y="6931"/>
                        <a:pt x="3690" y="6958"/>
                        <a:pt x="3649" y="6958"/>
                      </a:cubicBezTo>
                      <a:cubicBezTo>
                        <a:pt x="3608" y="6958"/>
                        <a:pt x="3568" y="6931"/>
                        <a:pt x="3554" y="6877"/>
                      </a:cubicBezTo>
                      <a:cubicBezTo>
                        <a:pt x="3445" y="6633"/>
                        <a:pt x="3228" y="6443"/>
                        <a:pt x="2957" y="6388"/>
                      </a:cubicBezTo>
                      <a:cubicBezTo>
                        <a:pt x="2848" y="6360"/>
                        <a:pt x="2737" y="6346"/>
                        <a:pt x="2628" y="6346"/>
                      </a:cubicBezTo>
                      <a:cubicBezTo>
                        <a:pt x="2223" y="6346"/>
                        <a:pt x="1836" y="6540"/>
                        <a:pt x="1601" y="6904"/>
                      </a:cubicBezTo>
                      <a:cubicBezTo>
                        <a:pt x="1330" y="7283"/>
                        <a:pt x="1221" y="7745"/>
                        <a:pt x="1248" y="8206"/>
                      </a:cubicBezTo>
                      <a:cubicBezTo>
                        <a:pt x="1276" y="8368"/>
                        <a:pt x="1276" y="8531"/>
                        <a:pt x="1303" y="8667"/>
                      </a:cubicBezTo>
                      <a:cubicBezTo>
                        <a:pt x="1330" y="8694"/>
                        <a:pt x="1330" y="8694"/>
                        <a:pt x="1330" y="8721"/>
                      </a:cubicBezTo>
                      <a:cubicBezTo>
                        <a:pt x="1357" y="8748"/>
                        <a:pt x="1384" y="8775"/>
                        <a:pt x="1384" y="8802"/>
                      </a:cubicBezTo>
                      <a:cubicBezTo>
                        <a:pt x="1411" y="8857"/>
                        <a:pt x="1411" y="8884"/>
                        <a:pt x="1411" y="8938"/>
                      </a:cubicBezTo>
                      <a:cubicBezTo>
                        <a:pt x="1411" y="8985"/>
                        <a:pt x="1375" y="9014"/>
                        <a:pt x="1338" y="9014"/>
                      </a:cubicBezTo>
                      <a:cubicBezTo>
                        <a:pt x="1313" y="9014"/>
                        <a:pt x="1287" y="8999"/>
                        <a:pt x="1276" y="8965"/>
                      </a:cubicBezTo>
                      <a:cubicBezTo>
                        <a:pt x="1248" y="8965"/>
                        <a:pt x="1248" y="8938"/>
                        <a:pt x="1248" y="8911"/>
                      </a:cubicBezTo>
                      <a:lnTo>
                        <a:pt x="1221" y="8857"/>
                      </a:lnTo>
                      <a:cubicBezTo>
                        <a:pt x="1167" y="8857"/>
                        <a:pt x="1113" y="8802"/>
                        <a:pt x="1113" y="8775"/>
                      </a:cubicBezTo>
                      <a:lnTo>
                        <a:pt x="1113" y="8721"/>
                      </a:lnTo>
                      <a:lnTo>
                        <a:pt x="1086" y="8694"/>
                      </a:lnTo>
                      <a:cubicBezTo>
                        <a:pt x="1072" y="8707"/>
                        <a:pt x="1059" y="8714"/>
                        <a:pt x="1045" y="8714"/>
                      </a:cubicBezTo>
                      <a:cubicBezTo>
                        <a:pt x="1031" y="8714"/>
                        <a:pt x="1018" y="8707"/>
                        <a:pt x="1004" y="8694"/>
                      </a:cubicBezTo>
                      <a:cubicBezTo>
                        <a:pt x="899" y="8641"/>
                        <a:pt x="794" y="8611"/>
                        <a:pt x="689" y="8611"/>
                      </a:cubicBezTo>
                      <a:cubicBezTo>
                        <a:pt x="631" y="8611"/>
                        <a:pt x="574" y="8620"/>
                        <a:pt x="516" y="8640"/>
                      </a:cubicBezTo>
                      <a:cubicBezTo>
                        <a:pt x="191" y="8694"/>
                        <a:pt x="1" y="8992"/>
                        <a:pt x="82" y="9318"/>
                      </a:cubicBezTo>
                      <a:cubicBezTo>
                        <a:pt x="154" y="9582"/>
                        <a:pt x="396" y="9761"/>
                        <a:pt x="677" y="9761"/>
                      </a:cubicBezTo>
                      <a:cubicBezTo>
                        <a:pt x="713" y="9761"/>
                        <a:pt x="750" y="9758"/>
                        <a:pt x="787" y="9752"/>
                      </a:cubicBezTo>
                      <a:cubicBezTo>
                        <a:pt x="795" y="9749"/>
                        <a:pt x="802" y="9748"/>
                        <a:pt x="808" y="9748"/>
                      </a:cubicBezTo>
                      <a:cubicBezTo>
                        <a:pt x="878" y="9748"/>
                        <a:pt x="918" y="9865"/>
                        <a:pt x="869" y="9914"/>
                      </a:cubicBezTo>
                      <a:cubicBezTo>
                        <a:pt x="652" y="10186"/>
                        <a:pt x="435" y="10484"/>
                        <a:pt x="299" y="10810"/>
                      </a:cubicBezTo>
                      <a:cubicBezTo>
                        <a:pt x="28" y="11298"/>
                        <a:pt x="55" y="11867"/>
                        <a:pt x="326" y="12356"/>
                      </a:cubicBezTo>
                      <a:cubicBezTo>
                        <a:pt x="499" y="12598"/>
                        <a:pt x="783" y="12730"/>
                        <a:pt x="1072" y="12730"/>
                      </a:cubicBezTo>
                      <a:cubicBezTo>
                        <a:pt x="1235" y="12730"/>
                        <a:pt x="1400" y="12688"/>
                        <a:pt x="1547" y="12600"/>
                      </a:cubicBezTo>
                      <a:cubicBezTo>
                        <a:pt x="1571" y="12588"/>
                        <a:pt x="1594" y="12582"/>
                        <a:pt x="1616" y="12582"/>
                      </a:cubicBezTo>
                      <a:cubicBezTo>
                        <a:pt x="1695" y="12582"/>
                        <a:pt x="1752" y="12651"/>
                        <a:pt x="1710" y="12735"/>
                      </a:cubicBezTo>
                      <a:cubicBezTo>
                        <a:pt x="1574" y="12979"/>
                        <a:pt x="1547" y="13251"/>
                        <a:pt x="1628" y="13522"/>
                      </a:cubicBezTo>
                      <a:cubicBezTo>
                        <a:pt x="1791" y="14037"/>
                        <a:pt x="2252" y="14390"/>
                        <a:pt x="2794" y="14417"/>
                      </a:cubicBezTo>
                      <a:cubicBezTo>
                        <a:pt x="3364" y="14417"/>
                        <a:pt x="3907" y="14092"/>
                        <a:pt x="4205" y="13603"/>
                      </a:cubicBezTo>
                      <a:cubicBezTo>
                        <a:pt x="4225" y="13573"/>
                        <a:pt x="4261" y="13558"/>
                        <a:pt x="4296" y="13558"/>
                      </a:cubicBezTo>
                      <a:cubicBezTo>
                        <a:pt x="4355" y="13558"/>
                        <a:pt x="4412" y="13600"/>
                        <a:pt x="4395" y="13685"/>
                      </a:cubicBezTo>
                      <a:cubicBezTo>
                        <a:pt x="4368" y="13929"/>
                        <a:pt x="4395" y="14200"/>
                        <a:pt x="4530" y="14444"/>
                      </a:cubicBezTo>
                      <a:cubicBezTo>
                        <a:pt x="4736" y="14830"/>
                        <a:pt x="5163" y="15070"/>
                        <a:pt x="5623" y="15070"/>
                      </a:cubicBezTo>
                      <a:cubicBezTo>
                        <a:pt x="5647" y="15070"/>
                        <a:pt x="5672" y="15069"/>
                        <a:pt x="5697" y="15068"/>
                      </a:cubicBezTo>
                      <a:cubicBezTo>
                        <a:pt x="6158" y="14987"/>
                        <a:pt x="6565" y="14661"/>
                        <a:pt x="6700" y="14173"/>
                      </a:cubicBezTo>
                      <a:cubicBezTo>
                        <a:pt x="6715" y="14129"/>
                        <a:pt x="6760" y="14101"/>
                        <a:pt x="6808" y="14101"/>
                      </a:cubicBezTo>
                      <a:cubicBezTo>
                        <a:pt x="6849" y="14101"/>
                        <a:pt x="6892" y="14123"/>
                        <a:pt x="6917" y="14173"/>
                      </a:cubicBezTo>
                      <a:cubicBezTo>
                        <a:pt x="7107" y="14743"/>
                        <a:pt x="7460" y="15258"/>
                        <a:pt x="7894" y="15665"/>
                      </a:cubicBezTo>
                      <a:cubicBezTo>
                        <a:pt x="8273" y="16044"/>
                        <a:pt x="8762" y="16289"/>
                        <a:pt x="9277" y="16397"/>
                      </a:cubicBezTo>
                      <a:cubicBezTo>
                        <a:pt x="9454" y="16434"/>
                        <a:pt x="9634" y="16452"/>
                        <a:pt x="9813" y="16452"/>
                      </a:cubicBezTo>
                      <a:cubicBezTo>
                        <a:pt x="10155" y="16452"/>
                        <a:pt x="10493" y="16386"/>
                        <a:pt x="10796" y="16261"/>
                      </a:cubicBezTo>
                      <a:cubicBezTo>
                        <a:pt x="11257" y="16044"/>
                        <a:pt x="11610" y="15692"/>
                        <a:pt x="11827" y="15231"/>
                      </a:cubicBezTo>
                      <a:cubicBezTo>
                        <a:pt x="12044" y="14797"/>
                        <a:pt x="12044" y="14281"/>
                        <a:pt x="11881" y="13820"/>
                      </a:cubicBezTo>
                      <a:cubicBezTo>
                        <a:pt x="11863" y="13748"/>
                        <a:pt x="11929" y="13688"/>
                        <a:pt x="11991" y="13688"/>
                      </a:cubicBezTo>
                      <a:cubicBezTo>
                        <a:pt x="12023" y="13688"/>
                        <a:pt x="12053" y="13703"/>
                        <a:pt x="12071" y="13739"/>
                      </a:cubicBezTo>
                      <a:cubicBezTo>
                        <a:pt x="12179" y="14037"/>
                        <a:pt x="12234" y="14336"/>
                        <a:pt x="12206" y="14634"/>
                      </a:cubicBezTo>
                      <a:cubicBezTo>
                        <a:pt x="12179" y="14688"/>
                        <a:pt x="12179" y="14743"/>
                        <a:pt x="12179" y="14797"/>
                      </a:cubicBezTo>
                      <a:cubicBezTo>
                        <a:pt x="12179" y="14960"/>
                        <a:pt x="12234" y="15095"/>
                        <a:pt x="12315" y="15258"/>
                      </a:cubicBezTo>
                      <a:cubicBezTo>
                        <a:pt x="12478" y="15529"/>
                        <a:pt x="12776" y="15692"/>
                        <a:pt x="13074" y="15719"/>
                      </a:cubicBezTo>
                      <a:cubicBezTo>
                        <a:pt x="13427" y="15719"/>
                        <a:pt x="13725" y="15583"/>
                        <a:pt x="13915" y="15312"/>
                      </a:cubicBezTo>
                      <a:cubicBezTo>
                        <a:pt x="13933" y="15285"/>
                        <a:pt x="13957" y="15273"/>
                        <a:pt x="13982" y="15273"/>
                      </a:cubicBezTo>
                      <a:cubicBezTo>
                        <a:pt x="14030" y="15273"/>
                        <a:pt x="14078" y="15321"/>
                        <a:pt x="14078" y="15394"/>
                      </a:cubicBezTo>
                      <a:cubicBezTo>
                        <a:pt x="14051" y="15638"/>
                        <a:pt x="14105" y="15882"/>
                        <a:pt x="14241" y="16126"/>
                      </a:cubicBezTo>
                      <a:cubicBezTo>
                        <a:pt x="14431" y="16506"/>
                        <a:pt x="14865" y="16750"/>
                        <a:pt x="15326" y="16750"/>
                      </a:cubicBezTo>
                      <a:cubicBezTo>
                        <a:pt x="15787" y="16695"/>
                        <a:pt x="16167" y="16424"/>
                        <a:pt x="16356" y="16017"/>
                      </a:cubicBezTo>
                      <a:cubicBezTo>
                        <a:pt x="16376" y="15968"/>
                        <a:pt x="16413" y="15948"/>
                        <a:pt x="16450" y="15948"/>
                      </a:cubicBezTo>
                      <a:cubicBezTo>
                        <a:pt x="16516" y="15948"/>
                        <a:pt x="16581" y="16012"/>
                        <a:pt x="16546" y="16099"/>
                      </a:cubicBezTo>
                      <a:cubicBezTo>
                        <a:pt x="16465" y="16370"/>
                        <a:pt x="16546" y="16668"/>
                        <a:pt x="16763" y="16831"/>
                      </a:cubicBezTo>
                      <a:cubicBezTo>
                        <a:pt x="16963" y="17031"/>
                        <a:pt x="17225" y="17104"/>
                        <a:pt x="17501" y="17104"/>
                      </a:cubicBezTo>
                      <a:cubicBezTo>
                        <a:pt x="17825" y="17104"/>
                        <a:pt x="18166" y="17003"/>
                        <a:pt x="18445" y="16885"/>
                      </a:cubicBezTo>
                      <a:cubicBezTo>
                        <a:pt x="18716" y="16804"/>
                        <a:pt x="18960" y="16614"/>
                        <a:pt x="19150" y="16397"/>
                      </a:cubicBezTo>
                      <a:cubicBezTo>
                        <a:pt x="19313" y="16153"/>
                        <a:pt x="19394" y="15882"/>
                        <a:pt x="19340" y="15610"/>
                      </a:cubicBezTo>
                      <a:cubicBezTo>
                        <a:pt x="19323" y="15525"/>
                        <a:pt x="19382" y="15471"/>
                        <a:pt x="19441" y="15471"/>
                      </a:cubicBezTo>
                      <a:cubicBezTo>
                        <a:pt x="19475" y="15471"/>
                        <a:pt x="19510" y="15489"/>
                        <a:pt x="19530" y="15529"/>
                      </a:cubicBezTo>
                      <a:cubicBezTo>
                        <a:pt x="19748" y="16003"/>
                        <a:pt x="20224" y="16281"/>
                        <a:pt x="20710" y="16281"/>
                      </a:cubicBezTo>
                      <a:cubicBezTo>
                        <a:pt x="20948" y="16281"/>
                        <a:pt x="21188" y="16214"/>
                        <a:pt x="21401" y="16072"/>
                      </a:cubicBezTo>
                      <a:cubicBezTo>
                        <a:pt x="21727" y="15827"/>
                        <a:pt x="21944" y="15475"/>
                        <a:pt x="21971" y="15068"/>
                      </a:cubicBezTo>
                      <a:cubicBezTo>
                        <a:pt x="21944" y="14960"/>
                        <a:pt x="21944" y="14878"/>
                        <a:pt x="21971" y="14797"/>
                      </a:cubicBezTo>
                      <a:cubicBezTo>
                        <a:pt x="21971" y="14733"/>
                        <a:pt x="22013" y="14705"/>
                        <a:pt x="22058" y="14705"/>
                      </a:cubicBezTo>
                      <a:cubicBezTo>
                        <a:pt x="22108" y="14705"/>
                        <a:pt x="22161" y="14740"/>
                        <a:pt x="22161" y="14797"/>
                      </a:cubicBezTo>
                      <a:cubicBezTo>
                        <a:pt x="22188" y="14878"/>
                        <a:pt x="22188" y="14960"/>
                        <a:pt x="22161" y="15068"/>
                      </a:cubicBezTo>
                      <a:cubicBezTo>
                        <a:pt x="22269" y="15394"/>
                        <a:pt x="22486" y="15638"/>
                        <a:pt x="22785" y="15773"/>
                      </a:cubicBezTo>
                      <a:cubicBezTo>
                        <a:pt x="23150" y="15933"/>
                        <a:pt x="23535" y="15997"/>
                        <a:pt x="23922" y="15997"/>
                      </a:cubicBezTo>
                      <a:cubicBezTo>
                        <a:pt x="23995" y="15997"/>
                        <a:pt x="24068" y="15995"/>
                        <a:pt x="24141" y="15990"/>
                      </a:cubicBezTo>
                      <a:cubicBezTo>
                        <a:pt x="24494" y="15990"/>
                        <a:pt x="24846" y="15909"/>
                        <a:pt x="25172" y="15746"/>
                      </a:cubicBezTo>
                      <a:cubicBezTo>
                        <a:pt x="25307" y="15665"/>
                        <a:pt x="25416" y="15556"/>
                        <a:pt x="25497" y="15421"/>
                      </a:cubicBezTo>
                      <a:cubicBezTo>
                        <a:pt x="25579" y="15204"/>
                        <a:pt x="25606" y="15014"/>
                        <a:pt x="25579" y="14797"/>
                      </a:cubicBezTo>
                      <a:cubicBezTo>
                        <a:pt x="25416" y="14390"/>
                        <a:pt x="25172" y="14010"/>
                        <a:pt x="24819" y="13712"/>
                      </a:cubicBezTo>
                      <a:cubicBezTo>
                        <a:pt x="24777" y="13648"/>
                        <a:pt x="24851" y="13551"/>
                        <a:pt x="24924" y="13551"/>
                      </a:cubicBezTo>
                      <a:cubicBezTo>
                        <a:pt x="24944" y="13551"/>
                        <a:pt x="24964" y="13559"/>
                        <a:pt x="24982" y="13576"/>
                      </a:cubicBezTo>
                      <a:cubicBezTo>
                        <a:pt x="25172" y="13766"/>
                        <a:pt x="25362" y="13983"/>
                        <a:pt x="25524" y="14227"/>
                      </a:cubicBezTo>
                      <a:cubicBezTo>
                        <a:pt x="25540" y="14219"/>
                        <a:pt x="25554" y="14216"/>
                        <a:pt x="25566" y="14216"/>
                      </a:cubicBezTo>
                      <a:cubicBezTo>
                        <a:pt x="25594" y="14216"/>
                        <a:pt x="25614" y="14235"/>
                        <a:pt x="25633" y="14254"/>
                      </a:cubicBezTo>
                      <a:cubicBezTo>
                        <a:pt x="25777" y="14471"/>
                        <a:pt x="26006" y="14592"/>
                        <a:pt x="26248" y="14592"/>
                      </a:cubicBezTo>
                      <a:cubicBezTo>
                        <a:pt x="26368" y="14592"/>
                        <a:pt x="26492" y="14562"/>
                        <a:pt x="26609" y="14498"/>
                      </a:cubicBezTo>
                      <a:cubicBezTo>
                        <a:pt x="26935" y="14281"/>
                        <a:pt x="27016" y="13875"/>
                        <a:pt x="26826" y="13549"/>
                      </a:cubicBezTo>
                      <a:cubicBezTo>
                        <a:pt x="26785" y="13467"/>
                        <a:pt x="26837" y="13385"/>
                        <a:pt x="26900" y="13385"/>
                      </a:cubicBezTo>
                      <a:cubicBezTo>
                        <a:pt x="26921" y="13385"/>
                        <a:pt x="26942" y="13394"/>
                        <a:pt x="26962" y="13413"/>
                      </a:cubicBezTo>
                      <a:cubicBezTo>
                        <a:pt x="27145" y="13578"/>
                        <a:pt x="27377" y="13669"/>
                        <a:pt x="27609" y="13669"/>
                      </a:cubicBezTo>
                      <a:cubicBezTo>
                        <a:pt x="27720" y="13669"/>
                        <a:pt x="27832" y="13648"/>
                        <a:pt x="27938" y="13603"/>
                      </a:cubicBezTo>
                      <a:cubicBezTo>
                        <a:pt x="28264" y="13441"/>
                        <a:pt x="28454" y="13115"/>
                        <a:pt x="28427" y="12790"/>
                      </a:cubicBezTo>
                      <a:cubicBezTo>
                        <a:pt x="28411" y="12711"/>
                        <a:pt x="28459" y="12668"/>
                        <a:pt x="28513" y="12668"/>
                      </a:cubicBezTo>
                      <a:cubicBezTo>
                        <a:pt x="28552" y="12668"/>
                        <a:pt x="28594" y="12690"/>
                        <a:pt x="28616" y="12735"/>
                      </a:cubicBezTo>
                      <a:cubicBezTo>
                        <a:pt x="28750" y="13080"/>
                        <a:pt x="29086" y="13276"/>
                        <a:pt x="29435" y="13276"/>
                      </a:cubicBezTo>
                      <a:cubicBezTo>
                        <a:pt x="29580" y="13276"/>
                        <a:pt x="29728" y="13241"/>
                        <a:pt x="29864" y="13169"/>
                      </a:cubicBezTo>
                      <a:cubicBezTo>
                        <a:pt x="30135" y="13007"/>
                        <a:pt x="30298" y="12681"/>
                        <a:pt x="30298" y="12356"/>
                      </a:cubicBezTo>
                      <a:cubicBezTo>
                        <a:pt x="30281" y="12289"/>
                        <a:pt x="30337" y="12242"/>
                        <a:pt x="30395" y="12242"/>
                      </a:cubicBezTo>
                      <a:cubicBezTo>
                        <a:pt x="30431" y="12242"/>
                        <a:pt x="30467" y="12260"/>
                        <a:pt x="30488" y="12301"/>
                      </a:cubicBezTo>
                      <a:cubicBezTo>
                        <a:pt x="30636" y="12614"/>
                        <a:pt x="30964" y="12737"/>
                        <a:pt x="31295" y="12737"/>
                      </a:cubicBezTo>
                      <a:cubicBezTo>
                        <a:pt x="31511" y="12737"/>
                        <a:pt x="31728" y="12685"/>
                        <a:pt x="31898" y="12600"/>
                      </a:cubicBezTo>
                      <a:cubicBezTo>
                        <a:pt x="32712" y="12166"/>
                        <a:pt x="32983" y="10972"/>
                        <a:pt x="32576" y="10186"/>
                      </a:cubicBezTo>
                      <a:cubicBezTo>
                        <a:pt x="32305" y="9725"/>
                        <a:pt x="31926" y="9399"/>
                        <a:pt x="31437" y="9236"/>
                      </a:cubicBezTo>
                      <a:cubicBezTo>
                        <a:pt x="31173" y="9134"/>
                        <a:pt x="30892" y="9086"/>
                        <a:pt x="30613" y="9086"/>
                      </a:cubicBezTo>
                      <a:cubicBezTo>
                        <a:pt x="30377" y="9086"/>
                        <a:pt x="30142" y="9120"/>
                        <a:pt x="29918" y="9182"/>
                      </a:cubicBezTo>
                      <a:cubicBezTo>
                        <a:pt x="29909" y="9184"/>
                        <a:pt x="29901" y="9185"/>
                        <a:pt x="29892" y="9185"/>
                      </a:cubicBezTo>
                      <a:cubicBezTo>
                        <a:pt x="29776" y="9185"/>
                        <a:pt x="29736" y="9018"/>
                        <a:pt x="29837" y="8992"/>
                      </a:cubicBezTo>
                      <a:cubicBezTo>
                        <a:pt x="30085" y="8917"/>
                        <a:pt x="30342" y="8880"/>
                        <a:pt x="30598" y="8880"/>
                      </a:cubicBezTo>
                      <a:cubicBezTo>
                        <a:pt x="30987" y="8880"/>
                        <a:pt x="31376" y="8965"/>
                        <a:pt x="31736" y="9128"/>
                      </a:cubicBezTo>
                      <a:cubicBezTo>
                        <a:pt x="31980" y="9264"/>
                        <a:pt x="32224" y="9426"/>
                        <a:pt x="32414" y="9616"/>
                      </a:cubicBezTo>
                      <a:lnTo>
                        <a:pt x="32495" y="9508"/>
                      </a:lnTo>
                      <a:cubicBezTo>
                        <a:pt x="32515" y="9498"/>
                        <a:pt x="32538" y="9491"/>
                        <a:pt x="32562" y="9491"/>
                      </a:cubicBezTo>
                      <a:cubicBezTo>
                        <a:pt x="32602" y="9491"/>
                        <a:pt x="32641" y="9510"/>
                        <a:pt x="32658" y="9562"/>
                      </a:cubicBezTo>
                      <a:cubicBezTo>
                        <a:pt x="32902" y="9453"/>
                        <a:pt x="33119" y="9291"/>
                        <a:pt x="33336" y="9128"/>
                      </a:cubicBezTo>
                      <a:cubicBezTo>
                        <a:pt x="33553" y="8938"/>
                        <a:pt x="33716" y="8667"/>
                        <a:pt x="33824" y="8368"/>
                      </a:cubicBezTo>
                      <a:cubicBezTo>
                        <a:pt x="33906" y="8070"/>
                        <a:pt x="33851" y="7745"/>
                        <a:pt x="33689" y="7473"/>
                      </a:cubicBezTo>
                      <a:cubicBezTo>
                        <a:pt x="33533" y="7221"/>
                        <a:pt x="33266" y="7080"/>
                        <a:pt x="32988" y="7080"/>
                      </a:cubicBezTo>
                      <a:cubicBezTo>
                        <a:pt x="32878" y="7080"/>
                        <a:pt x="32766" y="7102"/>
                        <a:pt x="32658" y="7148"/>
                      </a:cubicBezTo>
                      <a:cubicBezTo>
                        <a:pt x="32576" y="7202"/>
                        <a:pt x="32522" y="7256"/>
                        <a:pt x="32441" y="7311"/>
                      </a:cubicBezTo>
                      <a:cubicBezTo>
                        <a:pt x="32426" y="7321"/>
                        <a:pt x="32410" y="7325"/>
                        <a:pt x="32395" y="7325"/>
                      </a:cubicBezTo>
                      <a:cubicBezTo>
                        <a:pt x="32326" y="7325"/>
                        <a:pt x="32266" y="7236"/>
                        <a:pt x="32332" y="7148"/>
                      </a:cubicBezTo>
                      <a:cubicBezTo>
                        <a:pt x="32387" y="7094"/>
                        <a:pt x="32441" y="7039"/>
                        <a:pt x="32522" y="7012"/>
                      </a:cubicBezTo>
                      <a:cubicBezTo>
                        <a:pt x="32631" y="6877"/>
                        <a:pt x="32712" y="6687"/>
                        <a:pt x="32739" y="6497"/>
                      </a:cubicBezTo>
                      <a:cubicBezTo>
                        <a:pt x="32766" y="6063"/>
                        <a:pt x="32495" y="5656"/>
                        <a:pt x="32061" y="5493"/>
                      </a:cubicBezTo>
                      <a:cubicBezTo>
                        <a:pt x="32007" y="5466"/>
                        <a:pt x="31953" y="5439"/>
                        <a:pt x="31898" y="5412"/>
                      </a:cubicBezTo>
                      <a:cubicBezTo>
                        <a:pt x="31765" y="5385"/>
                        <a:pt x="31628" y="5372"/>
                        <a:pt x="31491" y="5372"/>
                      </a:cubicBezTo>
                      <a:cubicBezTo>
                        <a:pt x="31070" y="5372"/>
                        <a:pt x="30646" y="5499"/>
                        <a:pt x="30298" y="5765"/>
                      </a:cubicBezTo>
                      <a:cubicBezTo>
                        <a:pt x="30278" y="5775"/>
                        <a:pt x="30257" y="5779"/>
                        <a:pt x="30238" y="5779"/>
                      </a:cubicBezTo>
                      <a:cubicBezTo>
                        <a:pt x="30156" y="5779"/>
                        <a:pt x="30096" y="5695"/>
                        <a:pt x="30162" y="5629"/>
                      </a:cubicBezTo>
                      <a:cubicBezTo>
                        <a:pt x="30379" y="5331"/>
                        <a:pt x="30515" y="4978"/>
                        <a:pt x="30488" y="4598"/>
                      </a:cubicBezTo>
                      <a:cubicBezTo>
                        <a:pt x="30461" y="4273"/>
                        <a:pt x="30298" y="3974"/>
                        <a:pt x="30081" y="3757"/>
                      </a:cubicBezTo>
                      <a:cubicBezTo>
                        <a:pt x="29837" y="3568"/>
                        <a:pt x="29539" y="3432"/>
                        <a:pt x="29240" y="3432"/>
                      </a:cubicBezTo>
                      <a:cubicBezTo>
                        <a:pt x="28616" y="3432"/>
                        <a:pt x="28074" y="3920"/>
                        <a:pt x="28047" y="4544"/>
                      </a:cubicBezTo>
                      <a:cubicBezTo>
                        <a:pt x="28032" y="4619"/>
                        <a:pt x="27968" y="4660"/>
                        <a:pt x="27913" y="4660"/>
                      </a:cubicBezTo>
                      <a:cubicBezTo>
                        <a:pt x="27868" y="4660"/>
                        <a:pt x="27830" y="4632"/>
                        <a:pt x="27830" y="4571"/>
                      </a:cubicBezTo>
                      <a:cubicBezTo>
                        <a:pt x="27857" y="4273"/>
                        <a:pt x="27830" y="4002"/>
                        <a:pt x="27776" y="3703"/>
                      </a:cubicBezTo>
                      <a:cubicBezTo>
                        <a:pt x="27721" y="3459"/>
                        <a:pt x="27586" y="3242"/>
                        <a:pt x="27423" y="3079"/>
                      </a:cubicBezTo>
                      <a:cubicBezTo>
                        <a:pt x="27233" y="2913"/>
                        <a:pt x="27002" y="2830"/>
                        <a:pt x="26765" y="2830"/>
                      </a:cubicBezTo>
                      <a:cubicBezTo>
                        <a:pt x="26731" y="2830"/>
                        <a:pt x="26697" y="2832"/>
                        <a:pt x="26663" y="2835"/>
                      </a:cubicBezTo>
                      <a:cubicBezTo>
                        <a:pt x="26040" y="2862"/>
                        <a:pt x="25551" y="3323"/>
                        <a:pt x="25117" y="3730"/>
                      </a:cubicBezTo>
                      <a:cubicBezTo>
                        <a:pt x="25099" y="3759"/>
                        <a:pt x="25073" y="3771"/>
                        <a:pt x="25048" y="3771"/>
                      </a:cubicBezTo>
                      <a:cubicBezTo>
                        <a:pt x="25001" y="3771"/>
                        <a:pt x="24955" y="3729"/>
                        <a:pt x="24955" y="3676"/>
                      </a:cubicBezTo>
                      <a:cubicBezTo>
                        <a:pt x="24955" y="3378"/>
                        <a:pt x="24900" y="3052"/>
                        <a:pt x="24792" y="2754"/>
                      </a:cubicBezTo>
                      <a:cubicBezTo>
                        <a:pt x="24656" y="2266"/>
                        <a:pt x="24249" y="1859"/>
                        <a:pt x="23734" y="1750"/>
                      </a:cubicBezTo>
                      <a:cubicBezTo>
                        <a:pt x="23692" y="1743"/>
                        <a:pt x="23650" y="1740"/>
                        <a:pt x="23607" y="1740"/>
                      </a:cubicBezTo>
                      <a:cubicBezTo>
                        <a:pt x="23320" y="1740"/>
                        <a:pt x="23031" y="1894"/>
                        <a:pt x="22866" y="2130"/>
                      </a:cubicBezTo>
                      <a:cubicBezTo>
                        <a:pt x="22839" y="2211"/>
                        <a:pt x="22812" y="2293"/>
                        <a:pt x="22785" y="2374"/>
                      </a:cubicBezTo>
                      <a:cubicBezTo>
                        <a:pt x="22785" y="2428"/>
                        <a:pt x="22785" y="2455"/>
                        <a:pt x="22785" y="2483"/>
                      </a:cubicBezTo>
                      <a:cubicBezTo>
                        <a:pt x="22785" y="2510"/>
                        <a:pt x="22731" y="2537"/>
                        <a:pt x="22703" y="2537"/>
                      </a:cubicBezTo>
                      <a:cubicBezTo>
                        <a:pt x="22514" y="2889"/>
                        <a:pt x="22188" y="3161"/>
                        <a:pt x="21808" y="3323"/>
                      </a:cubicBezTo>
                      <a:cubicBezTo>
                        <a:pt x="21800" y="3325"/>
                        <a:pt x="21792" y="3326"/>
                        <a:pt x="21785" y="3326"/>
                      </a:cubicBezTo>
                      <a:cubicBezTo>
                        <a:pt x="21693" y="3326"/>
                        <a:pt x="21654" y="3184"/>
                        <a:pt x="21754" y="3134"/>
                      </a:cubicBezTo>
                      <a:cubicBezTo>
                        <a:pt x="22188" y="2944"/>
                        <a:pt x="22514" y="2591"/>
                        <a:pt x="22676" y="2157"/>
                      </a:cubicBezTo>
                      <a:cubicBezTo>
                        <a:pt x="22731" y="2021"/>
                        <a:pt x="22758" y="1859"/>
                        <a:pt x="22785" y="1723"/>
                      </a:cubicBezTo>
                      <a:cubicBezTo>
                        <a:pt x="22785" y="1452"/>
                        <a:pt x="22731" y="1208"/>
                        <a:pt x="22649" y="964"/>
                      </a:cubicBezTo>
                      <a:cubicBezTo>
                        <a:pt x="22459" y="584"/>
                        <a:pt x="22134" y="258"/>
                        <a:pt x="21754" y="96"/>
                      </a:cubicBezTo>
                      <a:cubicBezTo>
                        <a:pt x="21568" y="32"/>
                        <a:pt x="21378" y="1"/>
                        <a:pt x="211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1"/>
                <p:cNvSpPr/>
                <p:nvPr/>
              </p:nvSpPr>
              <p:spPr>
                <a:xfrm>
                  <a:off x="2739600" y="1461275"/>
                  <a:ext cx="856475" cy="43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59" h="17469" extrusionOk="0">
                      <a:moveTo>
                        <a:pt x="21336" y="162"/>
                      </a:moveTo>
                      <a:cubicBezTo>
                        <a:pt x="21531" y="162"/>
                        <a:pt x="21727" y="197"/>
                        <a:pt x="21917" y="272"/>
                      </a:cubicBezTo>
                      <a:cubicBezTo>
                        <a:pt x="22324" y="435"/>
                        <a:pt x="22622" y="733"/>
                        <a:pt x="22812" y="1113"/>
                      </a:cubicBezTo>
                      <a:cubicBezTo>
                        <a:pt x="22975" y="1492"/>
                        <a:pt x="23002" y="1926"/>
                        <a:pt x="22866" y="2333"/>
                      </a:cubicBezTo>
                      <a:cubicBezTo>
                        <a:pt x="22677" y="2767"/>
                        <a:pt x="22351" y="3120"/>
                        <a:pt x="21917" y="3310"/>
                      </a:cubicBezTo>
                      <a:cubicBezTo>
                        <a:pt x="21817" y="3335"/>
                        <a:pt x="21855" y="3475"/>
                        <a:pt x="21969" y="3475"/>
                      </a:cubicBezTo>
                      <a:cubicBezTo>
                        <a:pt x="21978" y="3475"/>
                        <a:pt x="21988" y="3474"/>
                        <a:pt x="21998" y="3472"/>
                      </a:cubicBezTo>
                      <a:cubicBezTo>
                        <a:pt x="22351" y="3337"/>
                        <a:pt x="22677" y="3066"/>
                        <a:pt x="22894" y="2713"/>
                      </a:cubicBezTo>
                      <a:cubicBezTo>
                        <a:pt x="22921" y="2713"/>
                        <a:pt x="22948" y="2686"/>
                        <a:pt x="22948" y="2659"/>
                      </a:cubicBezTo>
                      <a:cubicBezTo>
                        <a:pt x="22948" y="2604"/>
                        <a:pt x="22948" y="2577"/>
                        <a:pt x="22948" y="2550"/>
                      </a:cubicBezTo>
                      <a:cubicBezTo>
                        <a:pt x="23002" y="2469"/>
                        <a:pt x="23029" y="2387"/>
                        <a:pt x="23056" y="2306"/>
                      </a:cubicBezTo>
                      <a:cubicBezTo>
                        <a:pt x="23230" y="2033"/>
                        <a:pt x="23518" y="1896"/>
                        <a:pt x="23816" y="1896"/>
                      </a:cubicBezTo>
                      <a:cubicBezTo>
                        <a:pt x="23843" y="1896"/>
                        <a:pt x="23870" y="1897"/>
                        <a:pt x="23897" y="1899"/>
                      </a:cubicBezTo>
                      <a:cubicBezTo>
                        <a:pt x="24412" y="2035"/>
                        <a:pt x="24819" y="2415"/>
                        <a:pt x="24982" y="2930"/>
                      </a:cubicBezTo>
                      <a:cubicBezTo>
                        <a:pt x="25063" y="3228"/>
                        <a:pt x="25118" y="3527"/>
                        <a:pt x="25118" y="3852"/>
                      </a:cubicBezTo>
                      <a:cubicBezTo>
                        <a:pt x="25135" y="3905"/>
                        <a:pt x="25187" y="3935"/>
                        <a:pt x="25228" y="3935"/>
                      </a:cubicBezTo>
                      <a:cubicBezTo>
                        <a:pt x="25251" y="3935"/>
                        <a:pt x="25271" y="3926"/>
                        <a:pt x="25280" y="3906"/>
                      </a:cubicBezTo>
                      <a:cubicBezTo>
                        <a:pt x="25714" y="3472"/>
                        <a:pt x="26203" y="3038"/>
                        <a:pt x="26826" y="2984"/>
                      </a:cubicBezTo>
                      <a:cubicBezTo>
                        <a:pt x="26857" y="2981"/>
                        <a:pt x="26888" y="2980"/>
                        <a:pt x="26918" y="2980"/>
                      </a:cubicBezTo>
                      <a:cubicBezTo>
                        <a:pt x="27180" y="2980"/>
                        <a:pt x="27416" y="3082"/>
                        <a:pt x="27586" y="3228"/>
                      </a:cubicBezTo>
                      <a:cubicBezTo>
                        <a:pt x="27776" y="3418"/>
                        <a:pt x="27884" y="3635"/>
                        <a:pt x="27939" y="3879"/>
                      </a:cubicBezTo>
                      <a:cubicBezTo>
                        <a:pt x="27993" y="4151"/>
                        <a:pt x="28020" y="4449"/>
                        <a:pt x="28020" y="4747"/>
                      </a:cubicBezTo>
                      <a:cubicBezTo>
                        <a:pt x="28020" y="4795"/>
                        <a:pt x="28056" y="4816"/>
                        <a:pt x="28097" y="4816"/>
                      </a:cubicBezTo>
                      <a:cubicBezTo>
                        <a:pt x="28150" y="4816"/>
                        <a:pt x="28210" y="4781"/>
                        <a:pt x="28210" y="4720"/>
                      </a:cubicBezTo>
                      <a:cubicBezTo>
                        <a:pt x="28237" y="4069"/>
                        <a:pt x="28779" y="3581"/>
                        <a:pt x="29403" y="3581"/>
                      </a:cubicBezTo>
                      <a:cubicBezTo>
                        <a:pt x="29729" y="3608"/>
                        <a:pt x="30027" y="3717"/>
                        <a:pt x="30244" y="3934"/>
                      </a:cubicBezTo>
                      <a:cubicBezTo>
                        <a:pt x="30488" y="4151"/>
                        <a:pt x="30624" y="4449"/>
                        <a:pt x="30651" y="4774"/>
                      </a:cubicBezTo>
                      <a:cubicBezTo>
                        <a:pt x="30678" y="5127"/>
                        <a:pt x="30570" y="5507"/>
                        <a:pt x="30325" y="5778"/>
                      </a:cubicBezTo>
                      <a:cubicBezTo>
                        <a:pt x="30280" y="5846"/>
                        <a:pt x="30349" y="5953"/>
                        <a:pt x="30421" y="5953"/>
                      </a:cubicBezTo>
                      <a:cubicBezTo>
                        <a:pt x="30434" y="5953"/>
                        <a:pt x="30448" y="5949"/>
                        <a:pt x="30461" y="5941"/>
                      </a:cubicBezTo>
                      <a:cubicBezTo>
                        <a:pt x="30804" y="5679"/>
                        <a:pt x="31222" y="5536"/>
                        <a:pt x="31647" y="5536"/>
                      </a:cubicBezTo>
                      <a:cubicBezTo>
                        <a:pt x="31794" y="5536"/>
                        <a:pt x="31942" y="5553"/>
                        <a:pt x="32089" y="5588"/>
                      </a:cubicBezTo>
                      <a:cubicBezTo>
                        <a:pt x="32577" y="5697"/>
                        <a:pt x="32929" y="6158"/>
                        <a:pt x="32902" y="6673"/>
                      </a:cubicBezTo>
                      <a:cubicBezTo>
                        <a:pt x="32875" y="6836"/>
                        <a:pt x="32821" y="7026"/>
                        <a:pt x="32685" y="7161"/>
                      </a:cubicBezTo>
                      <a:cubicBezTo>
                        <a:pt x="32604" y="7188"/>
                        <a:pt x="32550" y="7243"/>
                        <a:pt x="32495" y="7324"/>
                      </a:cubicBezTo>
                      <a:cubicBezTo>
                        <a:pt x="32429" y="7390"/>
                        <a:pt x="32489" y="7474"/>
                        <a:pt x="32571" y="7474"/>
                      </a:cubicBezTo>
                      <a:cubicBezTo>
                        <a:pt x="32590" y="7474"/>
                        <a:pt x="32611" y="7470"/>
                        <a:pt x="32631" y="7460"/>
                      </a:cubicBezTo>
                      <a:cubicBezTo>
                        <a:pt x="32685" y="7405"/>
                        <a:pt x="32767" y="7351"/>
                        <a:pt x="32821" y="7297"/>
                      </a:cubicBezTo>
                      <a:cubicBezTo>
                        <a:pt x="32921" y="7254"/>
                        <a:pt x="33026" y="7234"/>
                        <a:pt x="33129" y="7234"/>
                      </a:cubicBezTo>
                      <a:cubicBezTo>
                        <a:pt x="33415" y="7234"/>
                        <a:pt x="33692" y="7390"/>
                        <a:pt x="33852" y="7649"/>
                      </a:cubicBezTo>
                      <a:cubicBezTo>
                        <a:pt x="34014" y="7921"/>
                        <a:pt x="34069" y="8219"/>
                        <a:pt x="33987" y="8517"/>
                      </a:cubicBezTo>
                      <a:cubicBezTo>
                        <a:pt x="33879" y="8816"/>
                        <a:pt x="33716" y="9087"/>
                        <a:pt x="33499" y="9277"/>
                      </a:cubicBezTo>
                      <a:cubicBezTo>
                        <a:pt x="33282" y="9440"/>
                        <a:pt x="33065" y="9602"/>
                        <a:pt x="32821" y="9711"/>
                      </a:cubicBezTo>
                      <a:cubicBezTo>
                        <a:pt x="32804" y="9659"/>
                        <a:pt x="32765" y="9640"/>
                        <a:pt x="32725" y="9640"/>
                      </a:cubicBezTo>
                      <a:cubicBezTo>
                        <a:pt x="32701" y="9640"/>
                        <a:pt x="32678" y="9647"/>
                        <a:pt x="32658" y="9657"/>
                      </a:cubicBezTo>
                      <a:lnTo>
                        <a:pt x="32577" y="9765"/>
                      </a:lnTo>
                      <a:cubicBezTo>
                        <a:pt x="32387" y="9575"/>
                        <a:pt x="32143" y="9413"/>
                        <a:pt x="31899" y="9277"/>
                      </a:cubicBezTo>
                      <a:cubicBezTo>
                        <a:pt x="31539" y="9114"/>
                        <a:pt x="31150" y="9029"/>
                        <a:pt x="30761" y="9029"/>
                      </a:cubicBezTo>
                      <a:cubicBezTo>
                        <a:pt x="30505" y="9029"/>
                        <a:pt x="30248" y="9066"/>
                        <a:pt x="30000" y="9141"/>
                      </a:cubicBezTo>
                      <a:cubicBezTo>
                        <a:pt x="29899" y="9167"/>
                        <a:pt x="29939" y="9334"/>
                        <a:pt x="30055" y="9334"/>
                      </a:cubicBezTo>
                      <a:cubicBezTo>
                        <a:pt x="30064" y="9334"/>
                        <a:pt x="30072" y="9333"/>
                        <a:pt x="30081" y="9331"/>
                      </a:cubicBezTo>
                      <a:cubicBezTo>
                        <a:pt x="30305" y="9269"/>
                        <a:pt x="30540" y="9235"/>
                        <a:pt x="30776" y="9235"/>
                      </a:cubicBezTo>
                      <a:cubicBezTo>
                        <a:pt x="31055" y="9235"/>
                        <a:pt x="31336" y="9283"/>
                        <a:pt x="31600" y="9385"/>
                      </a:cubicBezTo>
                      <a:cubicBezTo>
                        <a:pt x="32089" y="9548"/>
                        <a:pt x="32468" y="9874"/>
                        <a:pt x="32739" y="10335"/>
                      </a:cubicBezTo>
                      <a:cubicBezTo>
                        <a:pt x="33146" y="11121"/>
                        <a:pt x="32875" y="12315"/>
                        <a:pt x="32061" y="12749"/>
                      </a:cubicBezTo>
                      <a:cubicBezTo>
                        <a:pt x="31891" y="12834"/>
                        <a:pt x="31674" y="12886"/>
                        <a:pt x="31458" y="12886"/>
                      </a:cubicBezTo>
                      <a:cubicBezTo>
                        <a:pt x="31127" y="12886"/>
                        <a:pt x="30799" y="12763"/>
                        <a:pt x="30651" y="12450"/>
                      </a:cubicBezTo>
                      <a:cubicBezTo>
                        <a:pt x="30630" y="12409"/>
                        <a:pt x="30594" y="12391"/>
                        <a:pt x="30558" y="12391"/>
                      </a:cubicBezTo>
                      <a:cubicBezTo>
                        <a:pt x="30500" y="12391"/>
                        <a:pt x="30444" y="12438"/>
                        <a:pt x="30461" y="12505"/>
                      </a:cubicBezTo>
                      <a:cubicBezTo>
                        <a:pt x="30461" y="12830"/>
                        <a:pt x="30298" y="13156"/>
                        <a:pt x="30027" y="13318"/>
                      </a:cubicBezTo>
                      <a:cubicBezTo>
                        <a:pt x="29891" y="13390"/>
                        <a:pt x="29743" y="13425"/>
                        <a:pt x="29598" y="13425"/>
                      </a:cubicBezTo>
                      <a:cubicBezTo>
                        <a:pt x="29249" y="13425"/>
                        <a:pt x="28913" y="13229"/>
                        <a:pt x="28779" y="12884"/>
                      </a:cubicBezTo>
                      <a:cubicBezTo>
                        <a:pt x="28757" y="12839"/>
                        <a:pt x="28715" y="12817"/>
                        <a:pt x="28676" y="12817"/>
                      </a:cubicBezTo>
                      <a:cubicBezTo>
                        <a:pt x="28622" y="12817"/>
                        <a:pt x="28574" y="12860"/>
                        <a:pt x="28590" y="12939"/>
                      </a:cubicBezTo>
                      <a:cubicBezTo>
                        <a:pt x="28617" y="13264"/>
                        <a:pt x="28427" y="13590"/>
                        <a:pt x="28101" y="13752"/>
                      </a:cubicBezTo>
                      <a:cubicBezTo>
                        <a:pt x="27995" y="13797"/>
                        <a:pt x="27883" y="13818"/>
                        <a:pt x="27772" y="13818"/>
                      </a:cubicBezTo>
                      <a:cubicBezTo>
                        <a:pt x="27540" y="13818"/>
                        <a:pt x="27308" y="13727"/>
                        <a:pt x="27125" y="13562"/>
                      </a:cubicBezTo>
                      <a:cubicBezTo>
                        <a:pt x="27105" y="13543"/>
                        <a:pt x="27084" y="13534"/>
                        <a:pt x="27063" y="13534"/>
                      </a:cubicBezTo>
                      <a:cubicBezTo>
                        <a:pt x="27000" y="13534"/>
                        <a:pt x="26948" y="13616"/>
                        <a:pt x="26989" y="13698"/>
                      </a:cubicBezTo>
                      <a:cubicBezTo>
                        <a:pt x="27179" y="14024"/>
                        <a:pt x="27098" y="14430"/>
                        <a:pt x="26772" y="14647"/>
                      </a:cubicBezTo>
                      <a:cubicBezTo>
                        <a:pt x="26655" y="14711"/>
                        <a:pt x="26531" y="14741"/>
                        <a:pt x="26411" y="14741"/>
                      </a:cubicBezTo>
                      <a:cubicBezTo>
                        <a:pt x="26169" y="14741"/>
                        <a:pt x="25940" y="14620"/>
                        <a:pt x="25796" y="14403"/>
                      </a:cubicBezTo>
                      <a:cubicBezTo>
                        <a:pt x="25777" y="14384"/>
                        <a:pt x="25757" y="14365"/>
                        <a:pt x="25729" y="14365"/>
                      </a:cubicBezTo>
                      <a:cubicBezTo>
                        <a:pt x="25717" y="14365"/>
                        <a:pt x="25703" y="14368"/>
                        <a:pt x="25687" y="14376"/>
                      </a:cubicBezTo>
                      <a:cubicBezTo>
                        <a:pt x="25525" y="14132"/>
                        <a:pt x="25335" y="13915"/>
                        <a:pt x="25145" y="13725"/>
                      </a:cubicBezTo>
                      <a:cubicBezTo>
                        <a:pt x="25127" y="13708"/>
                        <a:pt x="25107" y="13700"/>
                        <a:pt x="25087" y="13700"/>
                      </a:cubicBezTo>
                      <a:cubicBezTo>
                        <a:pt x="25014" y="13700"/>
                        <a:pt x="24940" y="13797"/>
                        <a:pt x="24982" y="13861"/>
                      </a:cubicBezTo>
                      <a:cubicBezTo>
                        <a:pt x="25335" y="14159"/>
                        <a:pt x="25579" y="14539"/>
                        <a:pt x="25742" y="14946"/>
                      </a:cubicBezTo>
                      <a:cubicBezTo>
                        <a:pt x="25769" y="15163"/>
                        <a:pt x="25742" y="15353"/>
                        <a:pt x="25660" y="15570"/>
                      </a:cubicBezTo>
                      <a:cubicBezTo>
                        <a:pt x="25579" y="15705"/>
                        <a:pt x="25470" y="15814"/>
                        <a:pt x="25335" y="15895"/>
                      </a:cubicBezTo>
                      <a:cubicBezTo>
                        <a:pt x="25009" y="16058"/>
                        <a:pt x="24657" y="16139"/>
                        <a:pt x="24304" y="16139"/>
                      </a:cubicBezTo>
                      <a:cubicBezTo>
                        <a:pt x="24231" y="16144"/>
                        <a:pt x="24158" y="16146"/>
                        <a:pt x="24085" y="16146"/>
                      </a:cubicBezTo>
                      <a:cubicBezTo>
                        <a:pt x="23698" y="16146"/>
                        <a:pt x="23313" y="16082"/>
                        <a:pt x="22948" y="15922"/>
                      </a:cubicBezTo>
                      <a:cubicBezTo>
                        <a:pt x="22649" y="15787"/>
                        <a:pt x="22432" y="15543"/>
                        <a:pt x="22324" y="15217"/>
                      </a:cubicBezTo>
                      <a:cubicBezTo>
                        <a:pt x="22351" y="15109"/>
                        <a:pt x="22351" y="15027"/>
                        <a:pt x="22324" y="14946"/>
                      </a:cubicBezTo>
                      <a:cubicBezTo>
                        <a:pt x="22324" y="14889"/>
                        <a:pt x="22271" y="14854"/>
                        <a:pt x="22221" y="14854"/>
                      </a:cubicBezTo>
                      <a:cubicBezTo>
                        <a:pt x="22176" y="14854"/>
                        <a:pt x="22134" y="14882"/>
                        <a:pt x="22134" y="14946"/>
                      </a:cubicBezTo>
                      <a:cubicBezTo>
                        <a:pt x="22107" y="15027"/>
                        <a:pt x="22107" y="15109"/>
                        <a:pt x="22134" y="15217"/>
                      </a:cubicBezTo>
                      <a:cubicBezTo>
                        <a:pt x="22107" y="15624"/>
                        <a:pt x="21890" y="15976"/>
                        <a:pt x="21564" y="16221"/>
                      </a:cubicBezTo>
                      <a:cubicBezTo>
                        <a:pt x="21351" y="16363"/>
                        <a:pt x="21111" y="16430"/>
                        <a:pt x="20873" y="16430"/>
                      </a:cubicBezTo>
                      <a:cubicBezTo>
                        <a:pt x="20387" y="16430"/>
                        <a:pt x="19911" y="16152"/>
                        <a:pt x="19693" y="15678"/>
                      </a:cubicBezTo>
                      <a:cubicBezTo>
                        <a:pt x="19673" y="15638"/>
                        <a:pt x="19638" y="15620"/>
                        <a:pt x="19604" y="15620"/>
                      </a:cubicBezTo>
                      <a:cubicBezTo>
                        <a:pt x="19545" y="15620"/>
                        <a:pt x="19486" y="15674"/>
                        <a:pt x="19503" y="15759"/>
                      </a:cubicBezTo>
                      <a:cubicBezTo>
                        <a:pt x="19557" y="16031"/>
                        <a:pt x="19476" y="16302"/>
                        <a:pt x="19313" y="16546"/>
                      </a:cubicBezTo>
                      <a:cubicBezTo>
                        <a:pt x="19123" y="16763"/>
                        <a:pt x="18879" y="16953"/>
                        <a:pt x="18608" y="17034"/>
                      </a:cubicBezTo>
                      <a:cubicBezTo>
                        <a:pt x="18329" y="17152"/>
                        <a:pt x="17988" y="17253"/>
                        <a:pt x="17664" y="17253"/>
                      </a:cubicBezTo>
                      <a:cubicBezTo>
                        <a:pt x="17388" y="17253"/>
                        <a:pt x="17126" y="17180"/>
                        <a:pt x="16926" y="16980"/>
                      </a:cubicBezTo>
                      <a:cubicBezTo>
                        <a:pt x="16709" y="16817"/>
                        <a:pt x="16628" y="16519"/>
                        <a:pt x="16709" y="16248"/>
                      </a:cubicBezTo>
                      <a:cubicBezTo>
                        <a:pt x="16745" y="16175"/>
                        <a:pt x="16673" y="16103"/>
                        <a:pt x="16605" y="16103"/>
                      </a:cubicBezTo>
                      <a:cubicBezTo>
                        <a:pt x="16571" y="16103"/>
                        <a:pt x="16537" y="16121"/>
                        <a:pt x="16519" y="16166"/>
                      </a:cubicBezTo>
                      <a:cubicBezTo>
                        <a:pt x="16330" y="16573"/>
                        <a:pt x="15950" y="16844"/>
                        <a:pt x="15489" y="16899"/>
                      </a:cubicBezTo>
                      <a:cubicBezTo>
                        <a:pt x="15028" y="16899"/>
                        <a:pt x="14594" y="16655"/>
                        <a:pt x="14404" y="16275"/>
                      </a:cubicBezTo>
                      <a:cubicBezTo>
                        <a:pt x="14268" y="16031"/>
                        <a:pt x="14214" y="15787"/>
                        <a:pt x="14241" y="15543"/>
                      </a:cubicBezTo>
                      <a:cubicBezTo>
                        <a:pt x="14241" y="15485"/>
                        <a:pt x="14187" y="15427"/>
                        <a:pt x="14136" y="15427"/>
                      </a:cubicBezTo>
                      <a:cubicBezTo>
                        <a:pt x="14115" y="15427"/>
                        <a:pt x="14094" y="15437"/>
                        <a:pt x="14078" y="15461"/>
                      </a:cubicBezTo>
                      <a:cubicBezTo>
                        <a:pt x="13888" y="15732"/>
                        <a:pt x="13590" y="15868"/>
                        <a:pt x="13237" y="15868"/>
                      </a:cubicBezTo>
                      <a:cubicBezTo>
                        <a:pt x="12939" y="15841"/>
                        <a:pt x="12641" y="15678"/>
                        <a:pt x="12478" y="15407"/>
                      </a:cubicBezTo>
                      <a:cubicBezTo>
                        <a:pt x="12397" y="15244"/>
                        <a:pt x="12342" y="15109"/>
                        <a:pt x="12342" y="14946"/>
                      </a:cubicBezTo>
                      <a:cubicBezTo>
                        <a:pt x="12342" y="14892"/>
                        <a:pt x="12342" y="14837"/>
                        <a:pt x="12369" y="14783"/>
                      </a:cubicBezTo>
                      <a:cubicBezTo>
                        <a:pt x="12397" y="14485"/>
                        <a:pt x="12342" y="14186"/>
                        <a:pt x="12234" y="13888"/>
                      </a:cubicBezTo>
                      <a:cubicBezTo>
                        <a:pt x="12216" y="13852"/>
                        <a:pt x="12186" y="13837"/>
                        <a:pt x="12154" y="13837"/>
                      </a:cubicBezTo>
                      <a:cubicBezTo>
                        <a:pt x="12092" y="13837"/>
                        <a:pt x="12026" y="13897"/>
                        <a:pt x="12044" y="13969"/>
                      </a:cubicBezTo>
                      <a:cubicBezTo>
                        <a:pt x="12207" y="14430"/>
                        <a:pt x="12207" y="14946"/>
                        <a:pt x="11990" y="15380"/>
                      </a:cubicBezTo>
                      <a:cubicBezTo>
                        <a:pt x="11773" y="15841"/>
                        <a:pt x="11420" y="16193"/>
                        <a:pt x="10959" y="16410"/>
                      </a:cubicBezTo>
                      <a:cubicBezTo>
                        <a:pt x="10656" y="16535"/>
                        <a:pt x="10318" y="16601"/>
                        <a:pt x="9976" y="16601"/>
                      </a:cubicBezTo>
                      <a:cubicBezTo>
                        <a:pt x="9797" y="16601"/>
                        <a:pt x="9617" y="16583"/>
                        <a:pt x="9440" y="16546"/>
                      </a:cubicBezTo>
                      <a:cubicBezTo>
                        <a:pt x="8925" y="16438"/>
                        <a:pt x="8436" y="16193"/>
                        <a:pt x="8057" y="15814"/>
                      </a:cubicBezTo>
                      <a:cubicBezTo>
                        <a:pt x="7623" y="15407"/>
                        <a:pt x="7270" y="14892"/>
                        <a:pt x="7080" y="14322"/>
                      </a:cubicBezTo>
                      <a:cubicBezTo>
                        <a:pt x="7055" y="14272"/>
                        <a:pt x="7012" y="14250"/>
                        <a:pt x="6971" y="14250"/>
                      </a:cubicBezTo>
                      <a:cubicBezTo>
                        <a:pt x="6923" y="14250"/>
                        <a:pt x="6878" y="14278"/>
                        <a:pt x="6863" y="14322"/>
                      </a:cubicBezTo>
                      <a:cubicBezTo>
                        <a:pt x="6728" y="14810"/>
                        <a:pt x="6321" y="15136"/>
                        <a:pt x="5860" y="15217"/>
                      </a:cubicBezTo>
                      <a:cubicBezTo>
                        <a:pt x="5835" y="15218"/>
                        <a:pt x="5810" y="15219"/>
                        <a:pt x="5786" y="15219"/>
                      </a:cubicBezTo>
                      <a:cubicBezTo>
                        <a:pt x="5326" y="15219"/>
                        <a:pt x="4899" y="14979"/>
                        <a:pt x="4693" y="14593"/>
                      </a:cubicBezTo>
                      <a:cubicBezTo>
                        <a:pt x="4558" y="14349"/>
                        <a:pt x="4531" y="14078"/>
                        <a:pt x="4558" y="13834"/>
                      </a:cubicBezTo>
                      <a:cubicBezTo>
                        <a:pt x="4575" y="13749"/>
                        <a:pt x="4518" y="13707"/>
                        <a:pt x="4459" y="13707"/>
                      </a:cubicBezTo>
                      <a:cubicBezTo>
                        <a:pt x="4424" y="13707"/>
                        <a:pt x="4388" y="13722"/>
                        <a:pt x="4368" y="13752"/>
                      </a:cubicBezTo>
                      <a:cubicBezTo>
                        <a:pt x="4070" y="14241"/>
                        <a:pt x="3527" y="14566"/>
                        <a:pt x="2957" y="14566"/>
                      </a:cubicBezTo>
                      <a:cubicBezTo>
                        <a:pt x="2415" y="14539"/>
                        <a:pt x="1954" y="14186"/>
                        <a:pt x="1791" y="13671"/>
                      </a:cubicBezTo>
                      <a:cubicBezTo>
                        <a:pt x="1710" y="13400"/>
                        <a:pt x="1737" y="13128"/>
                        <a:pt x="1873" y="12884"/>
                      </a:cubicBezTo>
                      <a:cubicBezTo>
                        <a:pt x="1915" y="12800"/>
                        <a:pt x="1841" y="12731"/>
                        <a:pt x="1781" y="12731"/>
                      </a:cubicBezTo>
                      <a:cubicBezTo>
                        <a:pt x="1765" y="12731"/>
                        <a:pt x="1749" y="12737"/>
                        <a:pt x="1737" y="12749"/>
                      </a:cubicBezTo>
                      <a:cubicBezTo>
                        <a:pt x="1581" y="12846"/>
                        <a:pt x="1411" y="12891"/>
                        <a:pt x="1245" y="12891"/>
                      </a:cubicBezTo>
                      <a:cubicBezTo>
                        <a:pt x="948" y="12891"/>
                        <a:pt x="663" y="12748"/>
                        <a:pt x="489" y="12505"/>
                      </a:cubicBezTo>
                      <a:cubicBezTo>
                        <a:pt x="218" y="12016"/>
                        <a:pt x="191" y="11447"/>
                        <a:pt x="462" y="10959"/>
                      </a:cubicBezTo>
                      <a:cubicBezTo>
                        <a:pt x="598" y="10633"/>
                        <a:pt x="815" y="10335"/>
                        <a:pt x="1032" y="10063"/>
                      </a:cubicBezTo>
                      <a:cubicBezTo>
                        <a:pt x="1081" y="10014"/>
                        <a:pt x="1041" y="9897"/>
                        <a:pt x="971" y="9897"/>
                      </a:cubicBezTo>
                      <a:cubicBezTo>
                        <a:pt x="965" y="9897"/>
                        <a:pt x="958" y="9898"/>
                        <a:pt x="950" y="9901"/>
                      </a:cubicBezTo>
                      <a:cubicBezTo>
                        <a:pt x="913" y="9907"/>
                        <a:pt x="876" y="9910"/>
                        <a:pt x="840" y="9910"/>
                      </a:cubicBezTo>
                      <a:cubicBezTo>
                        <a:pt x="559" y="9910"/>
                        <a:pt x="317" y="9731"/>
                        <a:pt x="245" y="9467"/>
                      </a:cubicBezTo>
                      <a:cubicBezTo>
                        <a:pt x="164" y="9141"/>
                        <a:pt x="354" y="8843"/>
                        <a:pt x="679" y="8789"/>
                      </a:cubicBezTo>
                      <a:cubicBezTo>
                        <a:pt x="737" y="8769"/>
                        <a:pt x="794" y="8760"/>
                        <a:pt x="852" y="8760"/>
                      </a:cubicBezTo>
                      <a:cubicBezTo>
                        <a:pt x="957" y="8760"/>
                        <a:pt x="1062" y="8790"/>
                        <a:pt x="1167" y="8843"/>
                      </a:cubicBezTo>
                      <a:cubicBezTo>
                        <a:pt x="1181" y="8856"/>
                        <a:pt x="1194" y="8863"/>
                        <a:pt x="1208" y="8863"/>
                      </a:cubicBezTo>
                      <a:cubicBezTo>
                        <a:pt x="1222" y="8863"/>
                        <a:pt x="1235" y="8856"/>
                        <a:pt x="1249" y="8843"/>
                      </a:cubicBezTo>
                      <a:lnTo>
                        <a:pt x="1276" y="8870"/>
                      </a:lnTo>
                      <a:lnTo>
                        <a:pt x="1276" y="8924"/>
                      </a:lnTo>
                      <a:cubicBezTo>
                        <a:pt x="1276" y="8951"/>
                        <a:pt x="1330" y="9006"/>
                        <a:pt x="1384" y="9006"/>
                      </a:cubicBezTo>
                      <a:lnTo>
                        <a:pt x="1411" y="9060"/>
                      </a:lnTo>
                      <a:cubicBezTo>
                        <a:pt x="1411" y="9087"/>
                        <a:pt x="1411" y="9114"/>
                        <a:pt x="1439" y="9114"/>
                      </a:cubicBezTo>
                      <a:cubicBezTo>
                        <a:pt x="1450" y="9148"/>
                        <a:pt x="1476" y="9163"/>
                        <a:pt x="1501" y="9163"/>
                      </a:cubicBezTo>
                      <a:cubicBezTo>
                        <a:pt x="1538" y="9163"/>
                        <a:pt x="1574" y="9134"/>
                        <a:pt x="1574" y="9087"/>
                      </a:cubicBezTo>
                      <a:cubicBezTo>
                        <a:pt x="1574" y="9033"/>
                        <a:pt x="1574" y="9006"/>
                        <a:pt x="1547" y="8951"/>
                      </a:cubicBezTo>
                      <a:lnTo>
                        <a:pt x="1493" y="8870"/>
                      </a:lnTo>
                      <a:lnTo>
                        <a:pt x="1466" y="8843"/>
                      </a:lnTo>
                      <a:cubicBezTo>
                        <a:pt x="1330" y="8219"/>
                        <a:pt x="1439" y="7568"/>
                        <a:pt x="1764" y="7053"/>
                      </a:cubicBezTo>
                      <a:cubicBezTo>
                        <a:pt x="1999" y="6689"/>
                        <a:pt x="2386" y="6495"/>
                        <a:pt x="2791" y="6495"/>
                      </a:cubicBezTo>
                      <a:cubicBezTo>
                        <a:pt x="2900" y="6495"/>
                        <a:pt x="3011" y="6509"/>
                        <a:pt x="3120" y="6537"/>
                      </a:cubicBezTo>
                      <a:cubicBezTo>
                        <a:pt x="3391" y="6592"/>
                        <a:pt x="3608" y="6782"/>
                        <a:pt x="3744" y="7026"/>
                      </a:cubicBezTo>
                      <a:cubicBezTo>
                        <a:pt x="3758" y="7080"/>
                        <a:pt x="3792" y="7107"/>
                        <a:pt x="3829" y="7107"/>
                      </a:cubicBezTo>
                      <a:cubicBezTo>
                        <a:pt x="3866" y="7107"/>
                        <a:pt x="3907" y="7080"/>
                        <a:pt x="3934" y="7026"/>
                      </a:cubicBezTo>
                      <a:cubicBezTo>
                        <a:pt x="4070" y="6646"/>
                        <a:pt x="4368" y="6293"/>
                        <a:pt x="4775" y="6131"/>
                      </a:cubicBezTo>
                      <a:cubicBezTo>
                        <a:pt x="4993" y="6014"/>
                        <a:pt x="5226" y="5960"/>
                        <a:pt x="5459" y="5960"/>
                      </a:cubicBezTo>
                      <a:cubicBezTo>
                        <a:pt x="5660" y="5960"/>
                        <a:pt x="5861" y="6001"/>
                        <a:pt x="6050" y="6076"/>
                      </a:cubicBezTo>
                      <a:cubicBezTo>
                        <a:pt x="6294" y="6158"/>
                        <a:pt x="6511" y="6293"/>
                        <a:pt x="6701" y="6510"/>
                      </a:cubicBezTo>
                      <a:cubicBezTo>
                        <a:pt x="6712" y="6522"/>
                        <a:pt x="6728" y="6528"/>
                        <a:pt x="6745" y="6528"/>
                      </a:cubicBezTo>
                      <a:cubicBezTo>
                        <a:pt x="6806" y="6528"/>
                        <a:pt x="6884" y="6459"/>
                        <a:pt x="6863" y="6375"/>
                      </a:cubicBezTo>
                      <a:cubicBezTo>
                        <a:pt x="6619" y="5832"/>
                        <a:pt x="6728" y="5181"/>
                        <a:pt x="7135" y="4720"/>
                      </a:cubicBezTo>
                      <a:cubicBezTo>
                        <a:pt x="7415" y="4403"/>
                        <a:pt x="7811" y="4239"/>
                        <a:pt x="8225" y="4239"/>
                      </a:cubicBezTo>
                      <a:cubicBezTo>
                        <a:pt x="8412" y="4239"/>
                        <a:pt x="8603" y="4273"/>
                        <a:pt x="8789" y="4340"/>
                      </a:cubicBezTo>
                      <a:cubicBezTo>
                        <a:pt x="9087" y="4449"/>
                        <a:pt x="9386" y="4639"/>
                        <a:pt x="9576" y="4937"/>
                      </a:cubicBezTo>
                      <a:cubicBezTo>
                        <a:pt x="9591" y="4960"/>
                        <a:pt x="9613" y="4970"/>
                        <a:pt x="9636" y="4970"/>
                      </a:cubicBezTo>
                      <a:cubicBezTo>
                        <a:pt x="9694" y="4970"/>
                        <a:pt x="9758" y="4906"/>
                        <a:pt x="9738" y="4829"/>
                      </a:cubicBezTo>
                      <a:cubicBezTo>
                        <a:pt x="9684" y="4476"/>
                        <a:pt x="9874" y="4123"/>
                        <a:pt x="10200" y="3988"/>
                      </a:cubicBezTo>
                      <a:cubicBezTo>
                        <a:pt x="10341" y="3931"/>
                        <a:pt x="10485" y="3904"/>
                        <a:pt x="10627" y="3904"/>
                      </a:cubicBezTo>
                      <a:cubicBezTo>
                        <a:pt x="10894" y="3904"/>
                        <a:pt x="11153" y="4000"/>
                        <a:pt x="11366" y="4178"/>
                      </a:cubicBezTo>
                      <a:cubicBezTo>
                        <a:pt x="11583" y="4313"/>
                        <a:pt x="11773" y="4503"/>
                        <a:pt x="11908" y="4720"/>
                      </a:cubicBezTo>
                      <a:cubicBezTo>
                        <a:pt x="11930" y="4752"/>
                        <a:pt x="11968" y="4767"/>
                        <a:pt x="12005" y="4767"/>
                      </a:cubicBezTo>
                      <a:cubicBezTo>
                        <a:pt x="12061" y="4767"/>
                        <a:pt x="12115" y="4732"/>
                        <a:pt x="12098" y="4666"/>
                      </a:cubicBezTo>
                      <a:cubicBezTo>
                        <a:pt x="12017" y="4259"/>
                        <a:pt x="12125" y="3879"/>
                        <a:pt x="12397" y="3581"/>
                      </a:cubicBezTo>
                      <a:cubicBezTo>
                        <a:pt x="12619" y="3358"/>
                        <a:pt x="12902" y="3241"/>
                        <a:pt x="13200" y="3241"/>
                      </a:cubicBezTo>
                      <a:cubicBezTo>
                        <a:pt x="13302" y="3241"/>
                        <a:pt x="13405" y="3255"/>
                        <a:pt x="13509" y="3283"/>
                      </a:cubicBezTo>
                      <a:cubicBezTo>
                        <a:pt x="13726" y="3337"/>
                        <a:pt x="13916" y="3445"/>
                        <a:pt x="14078" y="3608"/>
                      </a:cubicBezTo>
                      <a:cubicBezTo>
                        <a:pt x="14102" y="3632"/>
                        <a:pt x="14128" y="3642"/>
                        <a:pt x="14153" y="3642"/>
                      </a:cubicBezTo>
                      <a:cubicBezTo>
                        <a:pt x="14212" y="3642"/>
                        <a:pt x="14260" y="3584"/>
                        <a:pt x="14241" y="3527"/>
                      </a:cubicBezTo>
                      <a:cubicBezTo>
                        <a:pt x="14160" y="3011"/>
                        <a:pt x="14268" y="2442"/>
                        <a:pt x="14512" y="1981"/>
                      </a:cubicBezTo>
                      <a:cubicBezTo>
                        <a:pt x="14681" y="1706"/>
                        <a:pt x="14982" y="1530"/>
                        <a:pt x="15300" y="1530"/>
                      </a:cubicBezTo>
                      <a:cubicBezTo>
                        <a:pt x="15389" y="1530"/>
                        <a:pt x="15480" y="1544"/>
                        <a:pt x="15570" y="1574"/>
                      </a:cubicBezTo>
                      <a:cubicBezTo>
                        <a:pt x="15760" y="1628"/>
                        <a:pt x="15923" y="1791"/>
                        <a:pt x="15977" y="1981"/>
                      </a:cubicBezTo>
                      <a:cubicBezTo>
                        <a:pt x="15987" y="2022"/>
                        <a:pt x="16013" y="2040"/>
                        <a:pt x="16042" y="2040"/>
                      </a:cubicBezTo>
                      <a:cubicBezTo>
                        <a:pt x="16088" y="2040"/>
                        <a:pt x="16140" y="1993"/>
                        <a:pt x="16140" y="1926"/>
                      </a:cubicBezTo>
                      <a:cubicBezTo>
                        <a:pt x="16113" y="1818"/>
                        <a:pt x="16031" y="1709"/>
                        <a:pt x="15950" y="1601"/>
                      </a:cubicBezTo>
                      <a:cubicBezTo>
                        <a:pt x="15950" y="1601"/>
                        <a:pt x="15950" y="1574"/>
                        <a:pt x="15950" y="1574"/>
                      </a:cubicBezTo>
                      <a:cubicBezTo>
                        <a:pt x="16004" y="1221"/>
                        <a:pt x="16221" y="950"/>
                        <a:pt x="16547" y="814"/>
                      </a:cubicBezTo>
                      <a:cubicBezTo>
                        <a:pt x="16623" y="789"/>
                        <a:pt x="16701" y="777"/>
                        <a:pt x="16778" y="777"/>
                      </a:cubicBezTo>
                      <a:cubicBezTo>
                        <a:pt x="17030" y="777"/>
                        <a:pt x="17276" y="905"/>
                        <a:pt x="17442" y="1113"/>
                      </a:cubicBezTo>
                      <a:cubicBezTo>
                        <a:pt x="17550" y="1248"/>
                        <a:pt x="17604" y="1438"/>
                        <a:pt x="17604" y="1628"/>
                      </a:cubicBezTo>
                      <a:cubicBezTo>
                        <a:pt x="17604" y="1689"/>
                        <a:pt x="17647" y="1724"/>
                        <a:pt x="17694" y="1724"/>
                      </a:cubicBezTo>
                      <a:cubicBezTo>
                        <a:pt x="17731" y="1724"/>
                        <a:pt x="17770" y="1703"/>
                        <a:pt x="17794" y="1655"/>
                      </a:cubicBezTo>
                      <a:cubicBezTo>
                        <a:pt x="17903" y="1167"/>
                        <a:pt x="18147" y="733"/>
                        <a:pt x="18527" y="407"/>
                      </a:cubicBezTo>
                      <a:cubicBezTo>
                        <a:pt x="18679" y="268"/>
                        <a:pt x="18866" y="200"/>
                        <a:pt x="19051" y="200"/>
                      </a:cubicBezTo>
                      <a:cubicBezTo>
                        <a:pt x="19261" y="200"/>
                        <a:pt x="19467" y="288"/>
                        <a:pt x="19612" y="462"/>
                      </a:cubicBezTo>
                      <a:cubicBezTo>
                        <a:pt x="19747" y="597"/>
                        <a:pt x="19774" y="787"/>
                        <a:pt x="19693" y="977"/>
                      </a:cubicBezTo>
                      <a:cubicBezTo>
                        <a:pt x="19693" y="977"/>
                        <a:pt x="19693" y="1004"/>
                        <a:pt x="19693" y="1031"/>
                      </a:cubicBezTo>
                      <a:cubicBezTo>
                        <a:pt x="19639" y="1104"/>
                        <a:pt x="19705" y="1164"/>
                        <a:pt x="19771" y="1164"/>
                      </a:cubicBezTo>
                      <a:cubicBezTo>
                        <a:pt x="19804" y="1164"/>
                        <a:pt x="19838" y="1149"/>
                        <a:pt x="19856" y="1113"/>
                      </a:cubicBezTo>
                      <a:cubicBezTo>
                        <a:pt x="19856" y="1086"/>
                        <a:pt x="19883" y="1058"/>
                        <a:pt x="19883" y="1031"/>
                      </a:cubicBezTo>
                      <a:cubicBezTo>
                        <a:pt x="20188" y="482"/>
                        <a:pt x="20752" y="162"/>
                        <a:pt x="21336" y="162"/>
                      </a:cubicBezTo>
                      <a:close/>
                      <a:moveTo>
                        <a:pt x="21387" y="1"/>
                      </a:moveTo>
                      <a:cubicBezTo>
                        <a:pt x="21207" y="1"/>
                        <a:pt x="21029" y="29"/>
                        <a:pt x="20859" y="82"/>
                      </a:cubicBezTo>
                      <a:cubicBezTo>
                        <a:pt x="20507" y="190"/>
                        <a:pt x="20208" y="380"/>
                        <a:pt x="19964" y="679"/>
                      </a:cubicBezTo>
                      <a:cubicBezTo>
                        <a:pt x="19883" y="380"/>
                        <a:pt x="19666" y="136"/>
                        <a:pt x="19367" y="55"/>
                      </a:cubicBezTo>
                      <a:cubicBezTo>
                        <a:pt x="19291" y="35"/>
                        <a:pt x="19215" y="25"/>
                        <a:pt x="19139" y="25"/>
                      </a:cubicBezTo>
                      <a:cubicBezTo>
                        <a:pt x="18705" y="25"/>
                        <a:pt x="18297" y="336"/>
                        <a:pt x="18065" y="706"/>
                      </a:cubicBezTo>
                      <a:cubicBezTo>
                        <a:pt x="17930" y="896"/>
                        <a:pt x="17848" y="1086"/>
                        <a:pt x="17767" y="1303"/>
                      </a:cubicBezTo>
                      <a:cubicBezTo>
                        <a:pt x="17659" y="1031"/>
                        <a:pt x="17469" y="814"/>
                        <a:pt x="17198" y="706"/>
                      </a:cubicBezTo>
                      <a:cubicBezTo>
                        <a:pt x="17080" y="655"/>
                        <a:pt x="16957" y="631"/>
                        <a:pt x="16836" y="631"/>
                      </a:cubicBezTo>
                      <a:cubicBezTo>
                        <a:pt x="16565" y="631"/>
                        <a:pt x="16300" y="752"/>
                        <a:pt x="16113" y="977"/>
                      </a:cubicBezTo>
                      <a:cubicBezTo>
                        <a:pt x="15977" y="1113"/>
                        <a:pt x="15896" y="1330"/>
                        <a:pt x="15868" y="1519"/>
                      </a:cubicBezTo>
                      <a:cubicBezTo>
                        <a:pt x="15706" y="1397"/>
                        <a:pt x="15512" y="1336"/>
                        <a:pt x="15312" y="1336"/>
                      </a:cubicBezTo>
                      <a:cubicBezTo>
                        <a:pt x="15245" y="1336"/>
                        <a:pt x="15177" y="1343"/>
                        <a:pt x="15109" y="1357"/>
                      </a:cubicBezTo>
                      <a:cubicBezTo>
                        <a:pt x="14594" y="1519"/>
                        <a:pt x="14241" y="1926"/>
                        <a:pt x="14133" y="2442"/>
                      </a:cubicBezTo>
                      <a:cubicBezTo>
                        <a:pt x="14078" y="2740"/>
                        <a:pt x="14051" y="3011"/>
                        <a:pt x="14078" y="3310"/>
                      </a:cubicBezTo>
                      <a:cubicBezTo>
                        <a:pt x="13834" y="3127"/>
                        <a:pt x="13544" y="3035"/>
                        <a:pt x="13254" y="3035"/>
                      </a:cubicBezTo>
                      <a:cubicBezTo>
                        <a:pt x="13158" y="3035"/>
                        <a:pt x="13061" y="3045"/>
                        <a:pt x="12966" y="3066"/>
                      </a:cubicBezTo>
                      <a:cubicBezTo>
                        <a:pt x="12505" y="3174"/>
                        <a:pt x="12125" y="3500"/>
                        <a:pt x="11990" y="3934"/>
                      </a:cubicBezTo>
                      <a:cubicBezTo>
                        <a:pt x="11935" y="4069"/>
                        <a:pt x="11908" y="4205"/>
                        <a:pt x="11908" y="4340"/>
                      </a:cubicBezTo>
                      <a:cubicBezTo>
                        <a:pt x="11637" y="4015"/>
                        <a:pt x="11257" y="3798"/>
                        <a:pt x="10851" y="3717"/>
                      </a:cubicBezTo>
                      <a:cubicBezTo>
                        <a:pt x="10784" y="3704"/>
                        <a:pt x="10717" y="3698"/>
                        <a:pt x="10650" y="3698"/>
                      </a:cubicBezTo>
                      <a:cubicBezTo>
                        <a:pt x="10280" y="3698"/>
                        <a:pt x="9918" y="3883"/>
                        <a:pt x="9711" y="4205"/>
                      </a:cubicBezTo>
                      <a:cubicBezTo>
                        <a:pt x="9630" y="4313"/>
                        <a:pt x="9576" y="4422"/>
                        <a:pt x="9576" y="4557"/>
                      </a:cubicBezTo>
                      <a:cubicBezTo>
                        <a:pt x="9208" y="4212"/>
                        <a:pt x="8742" y="4024"/>
                        <a:pt x="8262" y="4024"/>
                      </a:cubicBezTo>
                      <a:cubicBezTo>
                        <a:pt x="8176" y="4024"/>
                        <a:pt x="8089" y="4030"/>
                        <a:pt x="8003" y="4042"/>
                      </a:cubicBezTo>
                      <a:cubicBezTo>
                        <a:pt x="7324" y="4178"/>
                        <a:pt x="6809" y="4693"/>
                        <a:pt x="6646" y="5344"/>
                      </a:cubicBezTo>
                      <a:cubicBezTo>
                        <a:pt x="6592" y="5588"/>
                        <a:pt x="6565" y="5859"/>
                        <a:pt x="6619" y="6103"/>
                      </a:cubicBezTo>
                      <a:cubicBezTo>
                        <a:pt x="6294" y="5886"/>
                        <a:pt x="5914" y="5778"/>
                        <a:pt x="5534" y="5751"/>
                      </a:cubicBezTo>
                      <a:cubicBezTo>
                        <a:pt x="5046" y="5751"/>
                        <a:pt x="4585" y="5968"/>
                        <a:pt x="4232" y="6293"/>
                      </a:cubicBezTo>
                      <a:cubicBezTo>
                        <a:pt x="4097" y="6429"/>
                        <a:pt x="3988" y="6592"/>
                        <a:pt x="3907" y="6782"/>
                      </a:cubicBezTo>
                      <a:cubicBezTo>
                        <a:pt x="3652" y="6463"/>
                        <a:pt x="3280" y="6277"/>
                        <a:pt x="2896" y="6277"/>
                      </a:cubicBezTo>
                      <a:cubicBezTo>
                        <a:pt x="2790" y="6277"/>
                        <a:pt x="2683" y="6291"/>
                        <a:pt x="2578" y="6320"/>
                      </a:cubicBezTo>
                      <a:cubicBezTo>
                        <a:pt x="1954" y="6510"/>
                        <a:pt x="1493" y="7026"/>
                        <a:pt x="1357" y="7649"/>
                      </a:cubicBezTo>
                      <a:cubicBezTo>
                        <a:pt x="1276" y="7975"/>
                        <a:pt x="1276" y="8300"/>
                        <a:pt x="1303" y="8653"/>
                      </a:cubicBezTo>
                      <a:lnTo>
                        <a:pt x="1222" y="8599"/>
                      </a:lnTo>
                      <a:lnTo>
                        <a:pt x="1113" y="8599"/>
                      </a:lnTo>
                      <a:cubicBezTo>
                        <a:pt x="1035" y="8570"/>
                        <a:pt x="952" y="8557"/>
                        <a:pt x="870" y="8557"/>
                      </a:cubicBezTo>
                      <a:cubicBezTo>
                        <a:pt x="639" y="8557"/>
                        <a:pt x="405" y="8663"/>
                        <a:pt x="245" y="8843"/>
                      </a:cubicBezTo>
                      <a:cubicBezTo>
                        <a:pt x="1" y="9168"/>
                        <a:pt x="55" y="9657"/>
                        <a:pt x="381" y="9901"/>
                      </a:cubicBezTo>
                      <a:cubicBezTo>
                        <a:pt x="516" y="10009"/>
                        <a:pt x="652" y="10063"/>
                        <a:pt x="815" y="10091"/>
                      </a:cubicBezTo>
                      <a:cubicBezTo>
                        <a:pt x="408" y="10552"/>
                        <a:pt x="164" y="11121"/>
                        <a:pt x="137" y="11718"/>
                      </a:cubicBezTo>
                      <a:cubicBezTo>
                        <a:pt x="109" y="12016"/>
                        <a:pt x="164" y="12315"/>
                        <a:pt x="299" y="12586"/>
                      </a:cubicBezTo>
                      <a:cubicBezTo>
                        <a:pt x="462" y="12803"/>
                        <a:pt x="706" y="12993"/>
                        <a:pt x="977" y="13047"/>
                      </a:cubicBezTo>
                      <a:cubicBezTo>
                        <a:pt x="1072" y="13074"/>
                        <a:pt x="1174" y="13088"/>
                        <a:pt x="1279" y="13088"/>
                      </a:cubicBezTo>
                      <a:cubicBezTo>
                        <a:pt x="1384" y="13088"/>
                        <a:pt x="1493" y="13074"/>
                        <a:pt x="1601" y="13047"/>
                      </a:cubicBezTo>
                      <a:lnTo>
                        <a:pt x="1601" y="13047"/>
                      </a:lnTo>
                      <a:cubicBezTo>
                        <a:pt x="1466" y="13535"/>
                        <a:pt x="1628" y="14051"/>
                        <a:pt x="2008" y="14403"/>
                      </a:cubicBezTo>
                      <a:cubicBezTo>
                        <a:pt x="2296" y="14659"/>
                        <a:pt x="2649" y="14792"/>
                        <a:pt x="3007" y="14792"/>
                      </a:cubicBezTo>
                      <a:cubicBezTo>
                        <a:pt x="3257" y="14792"/>
                        <a:pt x="3510" y="14727"/>
                        <a:pt x="3744" y="14593"/>
                      </a:cubicBezTo>
                      <a:cubicBezTo>
                        <a:pt x="3988" y="14485"/>
                        <a:pt x="4178" y="14349"/>
                        <a:pt x="4341" y="14159"/>
                      </a:cubicBezTo>
                      <a:cubicBezTo>
                        <a:pt x="4395" y="14593"/>
                        <a:pt x="4639" y="14973"/>
                        <a:pt x="4992" y="15217"/>
                      </a:cubicBezTo>
                      <a:cubicBezTo>
                        <a:pt x="5221" y="15370"/>
                        <a:pt x="5481" y="15445"/>
                        <a:pt x="5736" y="15445"/>
                      </a:cubicBezTo>
                      <a:cubicBezTo>
                        <a:pt x="6025" y="15445"/>
                        <a:pt x="6308" y="15350"/>
                        <a:pt x="6538" y="15163"/>
                      </a:cubicBezTo>
                      <a:cubicBezTo>
                        <a:pt x="6728" y="15027"/>
                        <a:pt x="6863" y="14864"/>
                        <a:pt x="6972" y="14647"/>
                      </a:cubicBezTo>
                      <a:cubicBezTo>
                        <a:pt x="7379" y="15651"/>
                        <a:pt x="8192" y="16410"/>
                        <a:pt x="9223" y="16736"/>
                      </a:cubicBezTo>
                      <a:cubicBezTo>
                        <a:pt x="9463" y="16808"/>
                        <a:pt x="9714" y="16843"/>
                        <a:pt x="9966" y="16843"/>
                      </a:cubicBezTo>
                      <a:cubicBezTo>
                        <a:pt x="10283" y="16843"/>
                        <a:pt x="10602" y="16788"/>
                        <a:pt x="10905" y="16682"/>
                      </a:cubicBezTo>
                      <a:cubicBezTo>
                        <a:pt x="11529" y="16438"/>
                        <a:pt x="12017" y="15949"/>
                        <a:pt x="12234" y="15326"/>
                      </a:cubicBezTo>
                      <a:cubicBezTo>
                        <a:pt x="12315" y="15543"/>
                        <a:pt x="12451" y="15705"/>
                        <a:pt x="12641" y="15841"/>
                      </a:cubicBezTo>
                      <a:cubicBezTo>
                        <a:pt x="12824" y="15991"/>
                        <a:pt x="13049" y="16070"/>
                        <a:pt x="13284" y="16070"/>
                      </a:cubicBezTo>
                      <a:cubicBezTo>
                        <a:pt x="13430" y="16070"/>
                        <a:pt x="13580" y="16039"/>
                        <a:pt x="13726" y="15976"/>
                      </a:cubicBezTo>
                      <a:cubicBezTo>
                        <a:pt x="13834" y="15949"/>
                        <a:pt x="13943" y="15868"/>
                        <a:pt x="14051" y="15787"/>
                      </a:cubicBezTo>
                      <a:cubicBezTo>
                        <a:pt x="14078" y="16221"/>
                        <a:pt x="14322" y="16627"/>
                        <a:pt x="14675" y="16872"/>
                      </a:cubicBezTo>
                      <a:cubicBezTo>
                        <a:pt x="14896" y="17019"/>
                        <a:pt x="15150" y="17089"/>
                        <a:pt x="15405" y="17089"/>
                      </a:cubicBezTo>
                      <a:cubicBezTo>
                        <a:pt x="15806" y="17089"/>
                        <a:pt x="16210" y="16916"/>
                        <a:pt x="16492" y="16600"/>
                      </a:cubicBezTo>
                      <a:cubicBezTo>
                        <a:pt x="16519" y="16763"/>
                        <a:pt x="16574" y="16899"/>
                        <a:pt x="16682" y="17007"/>
                      </a:cubicBezTo>
                      <a:cubicBezTo>
                        <a:pt x="16872" y="17278"/>
                        <a:pt x="17198" y="17441"/>
                        <a:pt x="17523" y="17468"/>
                      </a:cubicBezTo>
                      <a:cubicBezTo>
                        <a:pt x="17876" y="17468"/>
                        <a:pt x="18255" y="17414"/>
                        <a:pt x="18581" y="17278"/>
                      </a:cubicBezTo>
                      <a:cubicBezTo>
                        <a:pt x="18906" y="17170"/>
                        <a:pt x="19205" y="16980"/>
                        <a:pt x="19422" y="16736"/>
                      </a:cubicBezTo>
                      <a:cubicBezTo>
                        <a:pt x="19584" y="16573"/>
                        <a:pt x="19693" y="16329"/>
                        <a:pt x="19720" y="16085"/>
                      </a:cubicBezTo>
                      <a:cubicBezTo>
                        <a:pt x="19991" y="16410"/>
                        <a:pt x="20371" y="16627"/>
                        <a:pt x="20805" y="16655"/>
                      </a:cubicBezTo>
                      <a:cubicBezTo>
                        <a:pt x="20829" y="16656"/>
                        <a:pt x="20853" y="16656"/>
                        <a:pt x="20876" y="16656"/>
                      </a:cubicBezTo>
                      <a:cubicBezTo>
                        <a:pt x="21417" y="16656"/>
                        <a:pt x="21901" y="16362"/>
                        <a:pt x="22161" y="15868"/>
                      </a:cubicBezTo>
                      <a:cubicBezTo>
                        <a:pt x="22215" y="15787"/>
                        <a:pt x="22243" y="15705"/>
                        <a:pt x="22270" y="15597"/>
                      </a:cubicBezTo>
                      <a:cubicBezTo>
                        <a:pt x="22378" y="15787"/>
                        <a:pt x="22514" y="15922"/>
                        <a:pt x="22677" y="16031"/>
                      </a:cubicBezTo>
                      <a:cubicBezTo>
                        <a:pt x="23068" y="16275"/>
                        <a:pt x="23547" y="16387"/>
                        <a:pt x="24015" y="16387"/>
                      </a:cubicBezTo>
                      <a:cubicBezTo>
                        <a:pt x="24066" y="16387"/>
                        <a:pt x="24117" y="16386"/>
                        <a:pt x="24168" y="16383"/>
                      </a:cubicBezTo>
                      <a:cubicBezTo>
                        <a:pt x="24575" y="16383"/>
                        <a:pt x="24982" y="16329"/>
                        <a:pt x="25335" y="16166"/>
                      </a:cubicBezTo>
                      <a:cubicBezTo>
                        <a:pt x="25497" y="16085"/>
                        <a:pt x="25660" y="15976"/>
                        <a:pt x="25769" y="15814"/>
                      </a:cubicBezTo>
                      <a:cubicBezTo>
                        <a:pt x="25904" y="15624"/>
                        <a:pt x="25959" y="15407"/>
                        <a:pt x="25959" y="15190"/>
                      </a:cubicBezTo>
                      <a:cubicBezTo>
                        <a:pt x="25959" y="15054"/>
                        <a:pt x="25931" y="14919"/>
                        <a:pt x="25877" y="14783"/>
                      </a:cubicBezTo>
                      <a:lnTo>
                        <a:pt x="25877" y="14783"/>
                      </a:lnTo>
                      <a:cubicBezTo>
                        <a:pt x="26040" y="14905"/>
                        <a:pt x="26218" y="14966"/>
                        <a:pt x="26411" y="14966"/>
                      </a:cubicBezTo>
                      <a:cubicBezTo>
                        <a:pt x="26476" y="14966"/>
                        <a:pt x="26542" y="14959"/>
                        <a:pt x="26609" y="14946"/>
                      </a:cubicBezTo>
                      <a:cubicBezTo>
                        <a:pt x="26962" y="14892"/>
                        <a:pt x="27233" y="14593"/>
                        <a:pt x="27288" y="14213"/>
                      </a:cubicBezTo>
                      <a:cubicBezTo>
                        <a:pt x="27288" y="14132"/>
                        <a:pt x="27288" y="14051"/>
                        <a:pt x="27288" y="13942"/>
                      </a:cubicBezTo>
                      <a:cubicBezTo>
                        <a:pt x="27429" y="14027"/>
                        <a:pt x="27593" y="14068"/>
                        <a:pt x="27760" y="14068"/>
                      </a:cubicBezTo>
                      <a:cubicBezTo>
                        <a:pt x="27913" y="14068"/>
                        <a:pt x="28067" y="14034"/>
                        <a:pt x="28210" y="13969"/>
                      </a:cubicBezTo>
                      <a:cubicBezTo>
                        <a:pt x="28481" y="13834"/>
                        <a:pt x="28671" y="13590"/>
                        <a:pt x="28752" y="13264"/>
                      </a:cubicBezTo>
                      <a:cubicBezTo>
                        <a:pt x="28942" y="13508"/>
                        <a:pt x="29213" y="13644"/>
                        <a:pt x="29485" y="13671"/>
                      </a:cubicBezTo>
                      <a:cubicBezTo>
                        <a:pt x="29531" y="13677"/>
                        <a:pt x="29577" y="13680"/>
                        <a:pt x="29623" y="13680"/>
                      </a:cubicBezTo>
                      <a:cubicBezTo>
                        <a:pt x="29981" y="13680"/>
                        <a:pt x="30323" y="13495"/>
                        <a:pt x="30515" y="13183"/>
                      </a:cubicBezTo>
                      <a:cubicBezTo>
                        <a:pt x="30570" y="13074"/>
                        <a:pt x="30624" y="12939"/>
                        <a:pt x="30651" y="12803"/>
                      </a:cubicBezTo>
                      <a:cubicBezTo>
                        <a:pt x="30895" y="13029"/>
                        <a:pt x="31192" y="13137"/>
                        <a:pt x="31496" y="13137"/>
                      </a:cubicBezTo>
                      <a:cubicBezTo>
                        <a:pt x="31630" y="13137"/>
                        <a:pt x="31766" y="13116"/>
                        <a:pt x="31899" y="13074"/>
                      </a:cubicBezTo>
                      <a:cubicBezTo>
                        <a:pt x="32387" y="12911"/>
                        <a:pt x="32794" y="12532"/>
                        <a:pt x="32984" y="12044"/>
                      </a:cubicBezTo>
                      <a:cubicBezTo>
                        <a:pt x="33173" y="11555"/>
                        <a:pt x="33201" y="11013"/>
                        <a:pt x="33011" y="10497"/>
                      </a:cubicBezTo>
                      <a:cubicBezTo>
                        <a:pt x="32956" y="10335"/>
                        <a:pt x="32848" y="10172"/>
                        <a:pt x="32739" y="10009"/>
                      </a:cubicBezTo>
                      <a:cubicBezTo>
                        <a:pt x="33363" y="9738"/>
                        <a:pt x="33960" y="9331"/>
                        <a:pt x="34150" y="8653"/>
                      </a:cubicBezTo>
                      <a:cubicBezTo>
                        <a:pt x="34258" y="8300"/>
                        <a:pt x="34231" y="7948"/>
                        <a:pt x="34096" y="7622"/>
                      </a:cubicBezTo>
                      <a:cubicBezTo>
                        <a:pt x="33933" y="7351"/>
                        <a:pt x="33689" y="7161"/>
                        <a:pt x="33418" y="7107"/>
                      </a:cubicBezTo>
                      <a:cubicBezTo>
                        <a:pt x="33350" y="7093"/>
                        <a:pt x="33282" y="7087"/>
                        <a:pt x="33218" y="7087"/>
                      </a:cubicBezTo>
                      <a:cubicBezTo>
                        <a:pt x="33153" y="7087"/>
                        <a:pt x="33092" y="7093"/>
                        <a:pt x="33038" y="7107"/>
                      </a:cubicBezTo>
                      <a:cubicBezTo>
                        <a:pt x="33173" y="6782"/>
                        <a:pt x="33173" y="6375"/>
                        <a:pt x="32984" y="6076"/>
                      </a:cubicBezTo>
                      <a:cubicBezTo>
                        <a:pt x="32692" y="5650"/>
                        <a:pt x="32214" y="5391"/>
                        <a:pt x="31720" y="5391"/>
                      </a:cubicBezTo>
                      <a:cubicBezTo>
                        <a:pt x="31617" y="5391"/>
                        <a:pt x="31513" y="5402"/>
                        <a:pt x="31410" y="5425"/>
                      </a:cubicBezTo>
                      <a:cubicBezTo>
                        <a:pt x="31166" y="5452"/>
                        <a:pt x="30922" y="5534"/>
                        <a:pt x="30732" y="5642"/>
                      </a:cubicBezTo>
                      <a:cubicBezTo>
                        <a:pt x="31004" y="5073"/>
                        <a:pt x="30895" y="4395"/>
                        <a:pt x="30488" y="3906"/>
                      </a:cubicBezTo>
                      <a:cubicBezTo>
                        <a:pt x="30244" y="3662"/>
                        <a:pt x="29891" y="3472"/>
                        <a:pt x="29539" y="3445"/>
                      </a:cubicBezTo>
                      <a:cubicBezTo>
                        <a:pt x="29503" y="3443"/>
                        <a:pt x="29468" y="3441"/>
                        <a:pt x="29432" y="3441"/>
                      </a:cubicBezTo>
                      <a:cubicBezTo>
                        <a:pt x="29116" y="3441"/>
                        <a:pt x="28806" y="3549"/>
                        <a:pt x="28562" y="3744"/>
                      </a:cubicBezTo>
                      <a:cubicBezTo>
                        <a:pt x="28427" y="3852"/>
                        <a:pt x="28291" y="3988"/>
                        <a:pt x="28210" y="4151"/>
                      </a:cubicBezTo>
                      <a:cubicBezTo>
                        <a:pt x="28183" y="3798"/>
                        <a:pt x="28047" y="3472"/>
                        <a:pt x="27830" y="3174"/>
                      </a:cubicBezTo>
                      <a:cubicBezTo>
                        <a:pt x="27600" y="2930"/>
                        <a:pt x="27294" y="2828"/>
                        <a:pt x="26979" y="2828"/>
                      </a:cubicBezTo>
                      <a:cubicBezTo>
                        <a:pt x="26664" y="2828"/>
                        <a:pt x="26338" y="2930"/>
                        <a:pt x="26067" y="3093"/>
                      </a:cubicBezTo>
                      <a:cubicBezTo>
                        <a:pt x="25823" y="3255"/>
                        <a:pt x="25579" y="3445"/>
                        <a:pt x="25362" y="3662"/>
                      </a:cubicBezTo>
                      <a:cubicBezTo>
                        <a:pt x="25335" y="3120"/>
                        <a:pt x="25118" y="2604"/>
                        <a:pt x="24738" y="2198"/>
                      </a:cubicBezTo>
                      <a:cubicBezTo>
                        <a:pt x="24503" y="1929"/>
                        <a:pt x="24175" y="1785"/>
                        <a:pt x="23843" y="1785"/>
                      </a:cubicBezTo>
                      <a:cubicBezTo>
                        <a:pt x="23638" y="1785"/>
                        <a:pt x="23432" y="1840"/>
                        <a:pt x="23246" y="1953"/>
                      </a:cubicBezTo>
                      <a:lnTo>
                        <a:pt x="23165" y="2035"/>
                      </a:lnTo>
                      <a:cubicBezTo>
                        <a:pt x="23219" y="1764"/>
                        <a:pt x="23192" y="1492"/>
                        <a:pt x="23083" y="1248"/>
                      </a:cubicBezTo>
                      <a:cubicBezTo>
                        <a:pt x="22948" y="814"/>
                        <a:pt x="22622" y="435"/>
                        <a:pt x="22215" y="218"/>
                      </a:cubicBezTo>
                      <a:cubicBezTo>
                        <a:pt x="21951" y="69"/>
                        <a:pt x="21667" y="1"/>
                        <a:pt x="2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" name="Google Shape;361;p31"/>
              <p:cNvGrpSpPr/>
              <p:nvPr/>
            </p:nvGrpSpPr>
            <p:grpSpPr>
              <a:xfrm>
                <a:off x="-587194" y="2405758"/>
                <a:ext cx="1570421" cy="1473979"/>
                <a:chOff x="-587194" y="2405758"/>
                <a:chExt cx="1570421" cy="1473979"/>
              </a:xfrm>
            </p:grpSpPr>
            <p:grpSp>
              <p:nvGrpSpPr>
                <p:cNvPr id="362" name="Google Shape;362;p31"/>
                <p:cNvGrpSpPr/>
                <p:nvPr/>
              </p:nvGrpSpPr>
              <p:grpSpPr>
                <a:xfrm flipH="1">
                  <a:off x="-587194" y="2405758"/>
                  <a:ext cx="1188426" cy="1420636"/>
                  <a:chOff x="2749100" y="2444550"/>
                  <a:chExt cx="680150" cy="813000"/>
                </a:xfrm>
              </p:grpSpPr>
              <p:sp>
                <p:nvSpPr>
                  <p:cNvPr id="363" name="Google Shape;363;p31"/>
                  <p:cNvSpPr/>
                  <p:nvPr/>
                </p:nvSpPr>
                <p:spPr>
                  <a:xfrm>
                    <a:off x="2755200" y="2450275"/>
                    <a:ext cx="663200" cy="802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28" h="32105" extrusionOk="0">
                        <a:moveTo>
                          <a:pt x="14293" y="0"/>
                        </a:moveTo>
                        <a:cubicBezTo>
                          <a:pt x="13946" y="0"/>
                          <a:pt x="13602" y="117"/>
                          <a:pt x="13319" y="340"/>
                        </a:cubicBezTo>
                        <a:cubicBezTo>
                          <a:pt x="12939" y="584"/>
                          <a:pt x="12586" y="909"/>
                          <a:pt x="12288" y="1235"/>
                        </a:cubicBezTo>
                        <a:cubicBezTo>
                          <a:pt x="11637" y="1913"/>
                          <a:pt x="11094" y="2672"/>
                          <a:pt x="10688" y="3486"/>
                        </a:cubicBezTo>
                        <a:cubicBezTo>
                          <a:pt x="10254" y="4300"/>
                          <a:pt x="9901" y="5141"/>
                          <a:pt x="9630" y="6036"/>
                        </a:cubicBezTo>
                        <a:cubicBezTo>
                          <a:pt x="9331" y="7066"/>
                          <a:pt x="9114" y="8151"/>
                          <a:pt x="8979" y="9209"/>
                        </a:cubicBezTo>
                        <a:cubicBezTo>
                          <a:pt x="8870" y="10023"/>
                          <a:pt x="8789" y="10864"/>
                          <a:pt x="8680" y="11677"/>
                        </a:cubicBezTo>
                        <a:cubicBezTo>
                          <a:pt x="8735" y="12356"/>
                          <a:pt x="8735" y="13007"/>
                          <a:pt x="8735" y="13685"/>
                        </a:cubicBezTo>
                        <a:cubicBezTo>
                          <a:pt x="8735" y="14471"/>
                          <a:pt x="8735" y="15285"/>
                          <a:pt x="8680" y="16072"/>
                        </a:cubicBezTo>
                        <a:cubicBezTo>
                          <a:pt x="8680" y="16099"/>
                          <a:pt x="8680" y="16153"/>
                          <a:pt x="8680" y="16180"/>
                        </a:cubicBezTo>
                        <a:cubicBezTo>
                          <a:pt x="8680" y="16221"/>
                          <a:pt x="8647" y="16241"/>
                          <a:pt x="8613" y="16241"/>
                        </a:cubicBezTo>
                        <a:cubicBezTo>
                          <a:pt x="8579" y="16241"/>
                          <a:pt x="8545" y="16221"/>
                          <a:pt x="8545" y="16180"/>
                        </a:cubicBezTo>
                        <a:lnTo>
                          <a:pt x="8545" y="15583"/>
                        </a:lnTo>
                        <a:lnTo>
                          <a:pt x="8545" y="15231"/>
                        </a:lnTo>
                        <a:lnTo>
                          <a:pt x="8545" y="13685"/>
                        </a:lnTo>
                        <a:lnTo>
                          <a:pt x="8545" y="12518"/>
                        </a:lnTo>
                        <a:cubicBezTo>
                          <a:pt x="8491" y="12518"/>
                          <a:pt x="8491" y="12491"/>
                          <a:pt x="8491" y="12464"/>
                        </a:cubicBezTo>
                        <a:cubicBezTo>
                          <a:pt x="8491" y="12274"/>
                          <a:pt x="8518" y="12084"/>
                          <a:pt x="8518" y="11894"/>
                        </a:cubicBezTo>
                        <a:cubicBezTo>
                          <a:pt x="8518" y="11515"/>
                          <a:pt x="8491" y="11189"/>
                          <a:pt x="8491" y="10782"/>
                        </a:cubicBezTo>
                        <a:cubicBezTo>
                          <a:pt x="8463" y="10376"/>
                          <a:pt x="8463" y="9969"/>
                          <a:pt x="8436" y="9562"/>
                        </a:cubicBezTo>
                        <a:cubicBezTo>
                          <a:pt x="8436" y="9291"/>
                          <a:pt x="8382" y="9019"/>
                          <a:pt x="8328" y="8748"/>
                        </a:cubicBezTo>
                        <a:cubicBezTo>
                          <a:pt x="8219" y="8260"/>
                          <a:pt x="8002" y="7745"/>
                          <a:pt x="7460" y="7609"/>
                        </a:cubicBezTo>
                        <a:cubicBezTo>
                          <a:pt x="7393" y="7598"/>
                          <a:pt x="7327" y="7592"/>
                          <a:pt x="7261" y="7592"/>
                        </a:cubicBezTo>
                        <a:cubicBezTo>
                          <a:pt x="7005" y="7592"/>
                          <a:pt x="6759" y="7675"/>
                          <a:pt x="6565" y="7826"/>
                        </a:cubicBezTo>
                        <a:cubicBezTo>
                          <a:pt x="6294" y="8016"/>
                          <a:pt x="6077" y="8287"/>
                          <a:pt x="5914" y="8585"/>
                        </a:cubicBezTo>
                        <a:cubicBezTo>
                          <a:pt x="5588" y="9209"/>
                          <a:pt x="5317" y="9860"/>
                          <a:pt x="5181" y="10565"/>
                        </a:cubicBezTo>
                        <a:cubicBezTo>
                          <a:pt x="4883" y="12003"/>
                          <a:pt x="4856" y="13468"/>
                          <a:pt x="5100" y="14905"/>
                        </a:cubicBezTo>
                        <a:cubicBezTo>
                          <a:pt x="5344" y="16451"/>
                          <a:pt x="5697" y="17997"/>
                          <a:pt x="6158" y="19489"/>
                        </a:cubicBezTo>
                        <a:cubicBezTo>
                          <a:pt x="6158" y="19516"/>
                          <a:pt x="6158" y="19543"/>
                          <a:pt x="6131" y="19570"/>
                        </a:cubicBezTo>
                        <a:cubicBezTo>
                          <a:pt x="6185" y="19787"/>
                          <a:pt x="6212" y="19977"/>
                          <a:pt x="6266" y="20194"/>
                        </a:cubicBezTo>
                        <a:cubicBezTo>
                          <a:pt x="6321" y="20520"/>
                          <a:pt x="6375" y="20872"/>
                          <a:pt x="6375" y="21198"/>
                        </a:cubicBezTo>
                        <a:cubicBezTo>
                          <a:pt x="6375" y="21252"/>
                          <a:pt x="6321" y="21279"/>
                          <a:pt x="6266" y="21279"/>
                        </a:cubicBezTo>
                        <a:cubicBezTo>
                          <a:pt x="6239" y="21279"/>
                          <a:pt x="6212" y="21252"/>
                          <a:pt x="6212" y="21225"/>
                        </a:cubicBezTo>
                        <a:cubicBezTo>
                          <a:pt x="6185" y="21062"/>
                          <a:pt x="6158" y="20900"/>
                          <a:pt x="6131" y="20764"/>
                        </a:cubicBezTo>
                        <a:cubicBezTo>
                          <a:pt x="5968" y="19516"/>
                          <a:pt x="5615" y="18296"/>
                          <a:pt x="5073" y="17156"/>
                        </a:cubicBezTo>
                        <a:cubicBezTo>
                          <a:pt x="4802" y="16587"/>
                          <a:pt x="4476" y="16044"/>
                          <a:pt x="4124" y="15529"/>
                        </a:cubicBezTo>
                        <a:cubicBezTo>
                          <a:pt x="3825" y="14987"/>
                          <a:pt x="3391" y="14525"/>
                          <a:pt x="2903" y="14173"/>
                        </a:cubicBezTo>
                        <a:cubicBezTo>
                          <a:pt x="2711" y="14066"/>
                          <a:pt x="2519" y="13993"/>
                          <a:pt x="2314" y="13993"/>
                        </a:cubicBezTo>
                        <a:cubicBezTo>
                          <a:pt x="2258" y="13993"/>
                          <a:pt x="2202" y="13999"/>
                          <a:pt x="2144" y="14010"/>
                        </a:cubicBezTo>
                        <a:lnTo>
                          <a:pt x="2089" y="14010"/>
                        </a:lnTo>
                        <a:cubicBezTo>
                          <a:pt x="1845" y="14064"/>
                          <a:pt x="1628" y="14227"/>
                          <a:pt x="1493" y="14471"/>
                        </a:cubicBezTo>
                        <a:cubicBezTo>
                          <a:pt x="1140" y="15014"/>
                          <a:pt x="1221" y="15692"/>
                          <a:pt x="1303" y="16289"/>
                        </a:cubicBezTo>
                        <a:cubicBezTo>
                          <a:pt x="1438" y="17482"/>
                          <a:pt x="1791" y="18648"/>
                          <a:pt x="2333" y="19733"/>
                        </a:cubicBezTo>
                        <a:cubicBezTo>
                          <a:pt x="2605" y="20249"/>
                          <a:pt x="2930" y="20764"/>
                          <a:pt x="3283" y="21252"/>
                        </a:cubicBezTo>
                        <a:cubicBezTo>
                          <a:pt x="3446" y="21496"/>
                          <a:pt x="3608" y="21713"/>
                          <a:pt x="3798" y="21903"/>
                        </a:cubicBezTo>
                        <a:cubicBezTo>
                          <a:pt x="3825" y="21930"/>
                          <a:pt x="3825" y="21930"/>
                          <a:pt x="3852" y="21957"/>
                        </a:cubicBezTo>
                        <a:cubicBezTo>
                          <a:pt x="3880" y="22012"/>
                          <a:pt x="3934" y="22066"/>
                          <a:pt x="3961" y="22093"/>
                        </a:cubicBezTo>
                        <a:cubicBezTo>
                          <a:pt x="5127" y="23151"/>
                          <a:pt x="6049" y="24453"/>
                          <a:pt x="6646" y="25917"/>
                        </a:cubicBezTo>
                        <a:cubicBezTo>
                          <a:pt x="6673" y="25972"/>
                          <a:pt x="6646" y="26026"/>
                          <a:pt x="6592" y="26053"/>
                        </a:cubicBezTo>
                        <a:cubicBezTo>
                          <a:pt x="6511" y="26053"/>
                          <a:pt x="6456" y="26026"/>
                          <a:pt x="6456" y="25972"/>
                        </a:cubicBezTo>
                        <a:cubicBezTo>
                          <a:pt x="6375" y="25809"/>
                          <a:pt x="6294" y="25619"/>
                          <a:pt x="6212" y="25456"/>
                        </a:cubicBezTo>
                        <a:lnTo>
                          <a:pt x="6077" y="25185"/>
                        </a:lnTo>
                        <a:cubicBezTo>
                          <a:pt x="5588" y="24236"/>
                          <a:pt x="4964" y="23395"/>
                          <a:pt x="4232" y="22663"/>
                        </a:cubicBezTo>
                        <a:cubicBezTo>
                          <a:pt x="4151" y="22581"/>
                          <a:pt x="4069" y="22500"/>
                          <a:pt x="3988" y="22418"/>
                        </a:cubicBezTo>
                        <a:lnTo>
                          <a:pt x="3961" y="22391"/>
                        </a:lnTo>
                        <a:cubicBezTo>
                          <a:pt x="3771" y="22229"/>
                          <a:pt x="3581" y="22039"/>
                          <a:pt x="3364" y="21876"/>
                        </a:cubicBezTo>
                        <a:cubicBezTo>
                          <a:pt x="3066" y="21632"/>
                          <a:pt x="2740" y="21415"/>
                          <a:pt x="2388" y="21225"/>
                        </a:cubicBezTo>
                        <a:cubicBezTo>
                          <a:pt x="2306" y="21198"/>
                          <a:pt x="2225" y="21144"/>
                          <a:pt x="2116" y="21117"/>
                        </a:cubicBezTo>
                        <a:cubicBezTo>
                          <a:pt x="1892" y="21027"/>
                          <a:pt x="1648" y="20974"/>
                          <a:pt x="1417" y="20974"/>
                        </a:cubicBezTo>
                        <a:cubicBezTo>
                          <a:pt x="1370" y="20974"/>
                          <a:pt x="1322" y="20976"/>
                          <a:pt x="1276" y="20981"/>
                        </a:cubicBezTo>
                        <a:cubicBezTo>
                          <a:pt x="1194" y="21008"/>
                          <a:pt x="1140" y="21008"/>
                          <a:pt x="1086" y="21035"/>
                        </a:cubicBezTo>
                        <a:cubicBezTo>
                          <a:pt x="842" y="21117"/>
                          <a:pt x="625" y="21252"/>
                          <a:pt x="462" y="21442"/>
                        </a:cubicBezTo>
                        <a:cubicBezTo>
                          <a:pt x="408" y="21523"/>
                          <a:pt x="326" y="21632"/>
                          <a:pt x="272" y="21740"/>
                        </a:cubicBezTo>
                        <a:cubicBezTo>
                          <a:pt x="191" y="21903"/>
                          <a:pt x="136" y="22066"/>
                          <a:pt x="109" y="22229"/>
                        </a:cubicBezTo>
                        <a:cubicBezTo>
                          <a:pt x="1" y="22907"/>
                          <a:pt x="55" y="23585"/>
                          <a:pt x="245" y="24236"/>
                        </a:cubicBezTo>
                        <a:cubicBezTo>
                          <a:pt x="435" y="24968"/>
                          <a:pt x="706" y="25700"/>
                          <a:pt x="1086" y="26351"/>
                        </a:cubicBezTo>
                        <a:cubicBezTo>
                          <a:pt x="1872" y="27708"/>
                          <a:pt x="2930" y="28901"/>
                          <a:pt x="4205" y="29823"/>
                        </a:cubicBezTo>
                        <a:cubicBezTo>
                          <a:pt x="4883" y="30284"/>
                          <a:pt x="5561" y="30718"/>
                          <a:pt x="6294" y="31071"/>
                        </a:cubicBezTo>
                        <a:cubicBezTo>
                          <a:pt x="6999" y="31424"/>
                          <a:pt x="7704" y="31722"/>
                          <a:pt x="8436" y="32020"/>
                        </a:cubicBezTo>
                        <a:cubicBezTo>
                          <a:pt x="8436" y="31993"/>
                          <a:pt x="8463" y="31966"/>
                          <a:pt x="8491" y="31966"/>
                        </a:cubicBezTo>
                        <a:cubicBezTo>
                          <a:pt x="8762" y="31993"/>
                          <a:pt x="9006" y="32020"/>
                          <a:pt x="9277" y="32047"/>
                        </a:cubicBezTo>
                        <a:cubicBezTo>
                          <a:pt x="9764" y="32085"/>
                          <a:pt x="10250" y="32104"/>
                          <a:pt x="10735" y="32104"/>
                        </a:cubicBezTo>
                        <a:cubicBezTo>
                          <a:pt x="12335" y="32104"/>
                          <a:pt x="13928" y="31900"/>
                          <a:pt x="15489" y="31505"/>
                        </a:cubicBezTo>
                        <a:cubicBezTo>
                          <a:pt x="16519" y="31234"/>
                          <a:pt x="17496" y="30908"/>
                          <a:pt x="18472" y="30474"/>
                        </a:cubicBezTo>
                        <a:cubicBezTo>
                          <a:pt x="19449" y="30067"/>
                          <a:pt x="20371" y="29579"/>
                          <a:pt x="21266" y="29010"/>
                        </a:cubicBezTo>
                        <a:cubicBezTo>
                          <a:pt x="22161" y="28467"/>
                          <a:pt x="23002" y="27843"/>
                          <a:pt x="23816" y="27165"/>
                        </a:cubicBezTo>
                        <a:cubicBezTo>
                          <a:pt x="24222" y="26813"/>
                          <a:pt x="24602" y="26460"/>
                          <a:pt x="24955" y="26080"/>
                        </a:cubicBezTo>
                        <a:cubicBezTo>
                          <a:pt x="25335" y="25728"/>
                          <a:pt x="25687" y="25294"/>
                          <a:pt x="25985" y="24860"/>
                        </a:cubicBezTo>
                        <a:cubicBezTo>
                          <a:pt x="26284" y="24426"/>
                          <a:pt x="26474" y="23910"/>
                          <a:pt x="26528" y="23395"/>
                        </a:cubicBezTo>
                        <a:cubicBezTo>
                          <a:pt x="26528" y="23178"/>
                          <a:pt x="26528" y="22934"/>
                          <a:pt x="26474" y="22717"/>
                        </a:cubicBezTo>
                        <a:cubicBezTo>
                          <a:pt x="26419" y="22500"/>
                          <a:pt x="26338" y="22256"/>
                          <a:pt x="26202" y="22066"/>
                        </a:cubicBezTo>
                        <a:cubicBezTo>
                          <a:pt x="25958" y="21632"/>
                          <a:pt x="25552" y="21361"/>
                          <a:pt x="25063" y="21252"/>
                        </a:cubicBezTo>
                        <a:cubicBezTo>
                          <a:pt x="24909" y="21228"/>
                          <a:pt x="24754" y="21216"/>
                          <a:pt x="24600" y="21216"/>
                        </a:cubicBezTo>
                        <a:cubicBezTo>
                          <a:pt x="24241" y="21216"/>
                          <a:pt x="23886" y="21282"/>
                          <a:pt x="23544" y="21415"/>
                        </a:cubicBezTo>
                        <a:cubicBezTo>
                          <a:pt x="23029" y="21578"/>
                          <a:pt x="22541" y="21822"/>
                          <a:pt x="22053" y="22093"/>
                        </a:cubicBezTo>
                        <a:cubicBezTo>
                          <a:pt x="21564" y="22364"/>
                          <a:pt x="21103" y="22663"/>
                          <a:pt x="20669" y="22988"/>
                        </a:cubicBezTo>
                        <a:cubicBezTo>
                          <a:pt x="19747" y="23639"/>
                          <a:pt x="18933" y="24399"/>
                          <a:pt x="18201" y="25239"/>
                        </a:cubicBezTo>
                        <a:cubicBezTo>
                          <a:pt x="18185" y="25263"/>
                          <a:pt x="18165" y="25273"/>
                          <a:pt x="18143" y="25273"/>
                        </a:cubicBezTo>
                        <a:cubicBezTo>
                          <a:pt x="18092" y="25273"/>
                          <a:pt x="18038" y="25216"/>
                          <a:pt x="18038" y="25158"/>
                        </a:cubicBezTo>
                        <a:cubicBezTo>
                          <a:pt x="18038" y="25131"/>
                          <a:pt x="18038" y="25104"/>
                          <a:pt x="18065" y="25104"/>
                        </a:cubicBezTo>
                        <a:cubicBezTo>
                          <a:pt x="18228" y="24887"/>
                          <a:pt x="18418" y="24670"/>
                          <a:pt x="18608" y="24480"/>
                        </a:cubicBezTo>
                        <a:cubicBezTo>
                          <a:pt x="19394" y="23639"/>
                          <a:pt x="20289" y="22907"/>
                          <a:pt x="21266" y="22283"/>
                        </a:cubicBezTo>
                        <a:cubicBezTo>
                          <a:pt x="21429" y="22201"/>
                          <a:pt x="21591" y="22093"/>
                          <a:pt x="21754" y="21985"/>
                        </a:cubicBezTo>
                        <a:cubicBezTo>
                          <a:pt x="22324" y="21551"/>
                          <a:pt x="22785" y="21035"/>
                          <a:pt x="23165" y="20438"/>
                        </a:cubicBezTo>
                        <a:cubicBezTo>
                          <a:pt x="23382" y="20059"/>
                          <a:pt x="23571" y="19625"/>
                          <a:pt x="23707" y="19191"/>
                        </a:cubicBezTo>
                        <a:cubicBezTo>
                          <a:pt x="23843" y="18811"/>
                          <a:pt x="23843" y="18377"/>
                          <a:pt x="23707" y="17970"/>
                        </a:cubicBezTo>
                        <a:cubicBezTo>
                          <a:pt x="23680" y="17916"/>
                          <a:pt x="23653" y="17862"/>
                          <a:pt x="23626" y="17780"/>
                        </a:cubicBezTo>
                        <a:cubicBezTo>
                          <a:pt x="23544" y="17672"/>
                          <a:pt x="23436" y="17590"/>
                          <a:pt x="23327" y="17536"/>
                        </a:cubicBezTo>
                        <a:cubicBezTo>
                          <a:pt x="23137" y="17428"/>
                          <a:pt x="22920" y="17401"/>
                          <a:pt x="22731" y="17401"/>
                        </a:cubicBezTo>
                        <a:cubicBezTo>
                          <a:pt x="22270" y="17455"/>
                          <a:pt x="21863" y="17618"/>
                          <a:pt x="21483" y="17862"/>
                        </a:cubicBezTo>
                        <a:cubicBezTo>
                          <a:pt x="20696" y="18323"/>
                          <a:pt x="19991" y="18920"/>
                          <a:pt x="19449" y="19652"/>
                        </a:cubicBezTo>
                        <a:cubicBezTo>
                          <a:pt x="19177" y="20004"/>
                          <a:pt x="18933" y="20384"/>
                          <a:pt x="18716" y="20791"/>
                        </a:cubicBezTo>
                        <a:cubicBezTo>
                          <a:pt x="18499" y="21198"/>
                          <a:pt x="18364" y="21632"/>
                          <a:pt x="18174" y="22039"/>
                        </a:cubicBezTo>
                        <a:cubicBezTo>
                          <a:pt x="18162" y="22073"/>
                          <a:pt x="18137" y="22088"/>
                          <a:pt x="18111" y="22088"/>
                        </a:cubicBezTo>
                        <a:cubicBezTo>
                          <a:pt x="18075" y="22088"/>
                          <a:pt x="18038" y="22059"/>
                          <a:pt x="18038" y="22012"/>
                        </a:cubicBezTo>
                        <a:cubicBezTo>
                          <a:pt x="18065" y="21903"/>
                          <a:pt x="18092" y="21795"/>
                          <a:pt x="18120" y="21686"/>
                        </a:cubicBezTo>
                        <a:cubicBezTo>
                          <a:pt x="18120" y="21605"/>
                          <a:pt x="18147" y="21523"/>
                          <a:pt x="18174" y="21469"/>
                        </a:cubicBezTo>
                        <a:cubicBezTo>
                          <a:pt x="18228" y="21306"/>
                          <a:pt x="18309" y="21144"/>
                          <a:pt x="18364" y="21008"/>
                        </a:cubicBezTo>
                        <a:cubicBezTo>
                          <a:pt x="18472" y="20791"/>
                          <a:pt x="18581" y="20574"/>
                          <a:pt x="18716" y="20357"/>
                        </a:cubicBezTo>
                        <a:cubicBezTo>
                          <a:pt x="18960" y="19950"/>
                          <a:pt x="19232" y="19543"/>
                          <a:pt x="19557" y="19191"/>
                        </a:cubicBezTo>
                        <a:cubicBezTo>
                          <a:pt x="19855" y="18838"/>
                          <a:pt x="20208" y="18486"/>
                          <a:pt x="20588" y="18214"/>
                        </a:cubicBezTo>
                        <a:cubicBezTo>
                          <a:pt x="20642" y="18160"/>
                          <a:pt x="20723" y="18106"/>
                          <a:pt x="20778" y="18052"/>
                        </a:cubicBezTo>
                        <a:cubicBezTo>
                          <a:pt x="21266" y="17618"/>
                          <a:pt x="21727" y="17156"/>
                          <a:pt x="22134" y="16641"/>
                        </a:cubicBezTo>
                        <a:cubicBezTo>
                          <a:pt x="22459" y="16289"/>
                          <a:pt x="22731" y="15909"/>
                          <a:pt x="22975" y="15529"/>
                        </a:cubicBezTo>
                        <a:cubicBezTo>
                          <a:pt x="23246" y="15176"/>
                          <a:pt x="23354" y="14688"/>
                          <a:pt x="23246" y="14254"/>
                        </a:cubicBezTo>
                        <a:cubicBezTo>
                          <a:pt x="23110" y="13929"/>
                          <a:pt x="22812" y="13657"/>
                          <a:pt x="22459" y="13549"/>
                        </a:cubicBezTo>
                        <a:cubicBezTo>
                          <a:pt x="22276" y="13488"/>
                          <a:pt x="22087" y="13460"/>
                          <a:pt x="21898" y="13460"/>
                        </a:cubicBezTo>
                        <a:cubicBezTo>
                          <a:pt x="21667" y="13460"/>
                          <a:pt x="21435" y="13502"/>
                          <a:pt x="21212" y="13576"/>
                        </a:cubicBezTo>
                        <a:cubicBezTo>
                          <a:pt x="21130" y="13603"/>
                          <a:pt x="21049" y="13630"/>
                          <a:pt x="20968" y="13657"/>
                        </a:cubicBezTo>
                        <a:cubicBezTo>
                          <a:pt x="20615" y="13820"/>
                          <a:pt x="20262" y="14010"/>
                          <a:pt x="19910" y="14227"/>
                        </a:cubicBezTo>
                        <a:cubicBezTo>
                          <a:pt x="19557" y="14444"/>
                          <a:pt x="19232" y="14661"/>
                          <a:pt x="18906" y="14905"/>
                        </a:cubicBezTo>
                        <a:lnTo>
                          <a:pt x="18743" y="15014"/>
                        </a:lnTo>
                        <a:cubicBezTo>
                          <a:pt x="18364" y="15285"/>
                          <a:pt x="18011" y="15583"/>
                          <a:pt x="17658" y="15909"/>
                        </a:cubicBezTo>
                        <a:cubicBezTo>
                          <a:pt x="17306" y="16234"/>
                          <a:pt x="17007" y="16560"/>
                          <a:pt x="16655" y="16912"/>
                        </a:cubicBezTo>
                        <a:cubicBezTo>
                          <a:pt x="16640" y="16920"/>
                          <a:pt x="16625" y="16923"/>
                          <a:pt x="16611" y="16923"/>
                        </a:cubicBezTo>
                        <a:cubicBezTo>
                          <a:pt x="16526" y="16923"/>
                          <a:pt x="16473" y="16796"/>
                          <a:pt x="16519" y="16750"/>
                        </a:cubicBezTo>
                        <a:cubicBezTo>
                          <a:pt x="16574" y="16695"/>
                          <a:pt x="16628" y="16614"/>
                          <a:pt x="16682" y="16560"/>
                        </a:cubicBezTo>
                        <a:cubicBezTo>
                          <a:pt x="16682" y="16560"/>
                          <a:pt x="16682" y="16560"/>
                          <a:pt x="16682" y="16533"/>
                        </a:cubicBezTo>
                        <a:lnTo>
                          <a:pt x="17035" y="16207"/>
                        </a:lnTo>
                        <a:cubicBezTo>
                          <a:pt x="18011" y="15312"/>
                          <a:pt x="18933" y="14308"/>
                          <a:pt x="19747" y="13224"/>
                        </a:cubicBezTo>
                        <a:cubicBezTo>
                          <a:pt x="20100" y="12708"/>
                          <a:pt x="20425" y="12139"/>
                          <a:pt x="20669" y="11542"/>
                        </a:cubicBezTo>
                        <a:cubicBezTo>
                          <a:pt x="20886" y="10972"/>
                          <a:pt x="21049" y="10376"/>
                          <a:pt x="21103" y="9752"/>
                        </a:cubicBezTo>
                        <a:cubicBezTo>
                          <a:pt x="21185" y="9236"/>
                          <a:pt x="21022" y="8748"/>
                          <a:pt x="20696" y="8368"/>
                        </a:cubicBezTo>
                        <a:cubicBezTo>
                          <a:pt x="20489" y="8174"/>
                          <a:pt x="20238" y="8103"/>
                          <a:pt x="19980" y="8103"/>
                        </a:cubicBezTo>
                        <a:cubicBezTo>
                          <a:pt x="19697" y="8103"/>
                          <a:pt x="19405" y="8188"/>
                          <a:pt x="19150" y="8287"/>
                        </a:cubicBezTo>
                        <a:lnTo>
                          <a:pt x="19096" y="8314"/>
                        </a:lnTo>
                        <a:cubicBezTo>
                          <a:pt x="18581" y="8531"/>
                          <a:pt x="18065" y="8829"/>
                          <a:pt x="17631" y="9182"/>
                        </a:cubicBezTo>
                        <a:cubicBezTo>
                          <a:pt x="16709" y="9860"/>
                          <a:pt x="15950" y="10701"/>
                          <a:pt x="15353" y="11677"/>
                        </a:cubicBezTo>
                        <a:cubicBezTo>
                          <a:pt x="15163" y="12030"/>
                          <a:pt x="14973" y="12383"/>
                          <a:pt x="14810" y="12762"/>
                        </a:cubicBezTo>
                        <a:cubicBezTo>
                          <a:pt x="14675" y="13251"/>
                          <a:pt x="14512" y="13739"/>
                          <a:pt x="14349" y="14254"/>
                        </a:cubicBezTo>
                        <a:cubicBezTo>
                          <a:pt x="14241" y="14498"/>
                          <a:pt x="14159" y="14770"/>
                          <a:pt x="14078" y="15014"/>
                        </a:cubicBezTo>
                        <a:cubicBezTo>
                          <a:pt x="14024" y="15149"/>
                          <a:pt x="13970" y="15312"/>
                          <a:pt x="13942" y="15421"/>
                        </a:cubicBezTo>
                        <a:cubicBezTo>
                          <a:pt x="13888" y="15556"/>
                          <a:pt x="13807" y="15719"/>
                          <a:pt x="13780" y="15827"/>
                        </a:cubicBezTo>
                        <a:cubicBezTo>
                          <a:pt x="13768" y="15863"/>
                          <a:pt x="13730" y="15883"/>
                          <a:pt x="13696" y="15883"/>
                        </a:cubicBezTo>
                        <a:cubicBezTo>
                          <a:pt x="13652" y="15883"/>
                          <a:pt x="13614" y="15850"/>
                          <a:pt x="13644" y="15773"/>
                        </a:cubicBezTo>
                        <a:cubicBezTo>
                          <a:pt x="13671" y="15638"/>
                          <a:pt x="13725" y="15502"/>
                          <a:pt x="13753" y="15393"/>
                        </a:cubicBezTo>
                        <a:cubicBezTo>
                          <a:pt x="13780" y="15258"/>
                          <a:pt x="13834" y="15149"/>
                          <a:pt x="13861" y="15014"/>
                        </a:cubicBezTo>
                        <a:cubicBezTo>
                          <a:pt x="14214" y="13983"/>
                          <a:pt x="14566" y="12925"/>
                          <a:pt x="14865" y="11894"/>
                        </a:cubicBezTo>
                        <a:cubicBezTo>
                          <a:pt x="15163" y="10837"/>
                          <a:pt x="15434" y="9779"/>
                          <a:pt x="15651" y="8721"/>
                        </a:cubicBezTo>
                        <a:cubicBezTo>
                          <a:pt x="15868" y="7663"/>
                          <a:pt x="16004" y="6605"/>
                          <a:pt x="16085" y="5520"/>
                        </a:cubicBezTo>
                        <a:cubicBezTo>
                          <a:pt x="16140" y="4463"/>
                          <a:pt x="16112" y="3378"/>
                          <a:pt x="15977" y="2293"/>
                        </a:cubicBezTo>
                        <a:cubicBezTo>
                          <a:pt x="15923" y="1804"/>
                          <a:pt x="15787" y="1316"/>
                          <a:pt x="15570" y="855"/>
                        </a:cubicBezTo>
                        <a:cubicBezTo>
                          <a:pt x="15543" y="828"/>
                          <a:pt x="15516" y="774"/>
                          <a:pt x="15489" y="747"/>
                        </a:cubicBezTo>
                        <a:cubicBezTo>
                          <a:pt x="15299" y="421"/>
                          <a:pt x="15000" y="150"/>
                          <a:pt x="14648" y="41"/>
                        </a:cubicBezTo>
                        <a:cubicBezTo>
                          <a:pt x="14531" y="14"/>
                          <a:pt x="14412" y="0"/>
                          <a:pt x="14293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31"/>
                  <p:cNvSpPr/>
                  <p:nvPr/>
                </p:nvSpPr>
                <p:spPr>
                  <a:xfrm>
                    <a:off x="2749100" y="2444550"/>
                    <a:ext cx="680150" cy="81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06" h="32520" extrusionOk="0">
                        <a:moveTo>
                          <a:pt x="14504" y="171"/>
                        </a:moveTo>
                        <a:cubicBezTo>
                          <a:pt x="14615" y="171"/>
                          <a:pt x="14726" y="184"/>
                          <a:pt x="14837" y="216"/>
                        </a:cubicBezTo>
                        <a:cubicBezTo>
                          <a:pt x="15244" y="352"/>
                          <a:pt x="15570" y="650"/>
                          <a:pt x="15760" y="1030"/>
                        </a:cubicBezTo>
                        <a:cubicBezTo>
                          <a:pt x="15977" y="1491"/>
                          <a:pt x="16112" y="1979"/>
                          <a:pt x="16167" y="2494"/>
                        </a:cubicBezTo>
                        <a:cubicBezTo>
                          <a:pt x="16302" y="3552"/>
                          <a:pt x="16329" y="4637"/>
                          <a:pt x="16275" y="5722"/>
                        </a:cubicBezTo>
                        <a:cubicBezTo>
                          <a:pt x="16221" y="6780"/>
                          <a:pt x="16058" y="7838"/>
                          <a:pt x="15841" y="8896"/>
                        </a:cubicBezTo>
                        <a:cubicBezTo>
                          <a:pt x="15651" y="9981"/>
                          <a:pt x="15353" y="11011"/>
                          <a:pt x="15054" y="12069"/>
                        </a:cubicBezTo>
                        <a:cubicBezTo>
                          <a:pt x="14756" y="13100"/>
                          <a:pt x="14403" y="14158"/>
                          <a:pt x="14051" y="15188"/>
                        </a:cubicBezTo>
                        <a:cubicBezTo>
                          <a:pt x="14024" y="15324"/>
                          <a:pt x="13969" y="15433"/>
                          <a:pt x="13942" y="15568"/>
                        </a:cubicBezTo>
                        <a:cubicBezTo>
                          <a:pt x="13915" y="15677"/>
                          <a:pt x="13861" y="15812"/>
                          <a:pt x="13834" y="15948"/>
                        </a:cubicBezTo>
                        <a:cubicBezTo>
                          <a:pt x="13803" y="16024"/>
                          <a:pt x="13842" y="16058"/>
                          <a:pt x="13886" y="16058"/>
                        </a:cubicBezTo>
                        <a:cubicBezTo>
                          <a:pt x="13920" y="16058"/>
                          <a:pt x="13958" y="16038"/>
                          <a:pt x="13969" y="16002"/>
                        </a:cubicBezTo>
                        <a:cubicBezTo>
                          <a:pt x="13997" y="15894"/>
                          <a:pt x="14078" y="15731"/>
                          <a:pt x="14132" y="15595"/>
                        </a:cubicBezTo>
                        <a:cubicBezTo>
                          <a:pt x="14159" y="15487"/>
                          <a:pt x="14214" y="15351"/>
                          <a:pt x="14268" y="15216"/>
                        </a:cubicBezTo>
                        <a:cubicBezTo>
                          <a:pt x="14349" y="14944"/>
                          <a:pt x="14431" y="14673"/>
                          <a:pt x="14539" y="14429"/>
                        </a:cubicBezTo>
                        <a:cubicBezTo>
                          <a:pt x="14702" y="13914"/>
                          <a:pt x="14865" y="13425"/>
                          <a:pt x="15000" y="12937"/>
                        </a:cubicBezTo>
                        <a:cubicBezTo>
                          <a:pt x="15163" y="12557"/>
                          <a:pt x="15353" y="12205"/>
                          <a:pt x="15543" y="11852"/>
                        </a:cubicBezTo>
                        <a:cubicBezTo>
                          <a:pt x="16139" y="10876"/>
                          <a:pt x="16899" y="10035"/>
                          <a:pt x="17821" y="9357"/>
                        </a:cubicBezTo>
                        <a:cubicBezTo>
                          <a:pt x="18282" y="9004"/>
                          <a:pt x="18770" y="8706"/>
                          <a:pt x="19286" y="8489"/>
                        </a:cubicBezTo>
                        <a:cubicBezTo>
                          <a:pt x="19553" y="8385"/>
                          <a:pt x="19870" y="8297"/>
                          <a:pt x="20173" y="8297"/>
                        </a:cubicBezTo>
                        <a:cubicBezTo>
                          <a:pt x="20422" y="8297"/>
                          <a:pt x="20663" y="8357"/>
                          <a:pt x="20859" y="8516"/>
                        </a:cubicBezTo>
                        <a:lnTo>
                          <a:pt x="20832" y="8652"/>
                        </a:lnTo>
                        <a:lnTo>
                          <a:pt x="20832" y="8679"/>
                        </a:lnTo>
                        <a:lnTo>
                          <a:pt x="20805" y="8733"/>
                        </a:lnTo>
                        <a:lnTo>
                          <a:pt x="20750" y="8841"/>
                        </a:lnTo>
                        <a:cubicBezTo>
                          <a:pt x="20750" y="8841"/>
                          <a:pt x="20723" y="8869"/>
                          <a:pt x="20723" y="8896"/>
                        </a:cubicBezTo>
                        <a:cubicBezTo>
                          <a:pt x="20723" y="8923"/>
                          <a:pt x="20723" y="8950"/>
                          <a:pt x="20750" y="8950"/>
                        </a:cubicBezTo>
                        <a:cubicBezTo>
                          <a:pt x="20764" y="8964"/>
                          <a:pt x="20778" y="8970"/>
                          <a:pt x="20788" y="8970"/>
                        </a:cubicBezTo>
                        <a:cubicBezTo>
                          <a:pt x="20798" y="8970"/>
                          <a:pt x="20805" y="8964"/>
                          <a:pt x="20805" y="8950"/>
                        </a:cubicBezTo>
                        <a:cubicBezTo>
                          <a:pt x="20832" y="8950"/>
                          <a:pt x="20859" y="8923"/>
                          <a:pt x="20886" y="8923"/>
                        </a:cubicBezTo>
                        <a:cubicBezTo>
                          <a:pt x="20886" y="8869"/>
                          <a:pt x="20913" y="8841"/>
                          <a:pt x="20940" y="8814"/>
                        </a:cubicBezTo>
                        <a:cubicBezTo>
                          <a:pt x="20967" y="8787"/>
                          <a:pt x="20967" y="8733"/>
                          <a:pt x="20995" y="8706"/>
                        </a:cubicBezTo>
                        <a:cubicBezTo>
                          <a:pt x="20995" y="8679"/>
                          <a:pt x="20995" y="8652"/>
                          <a:pt x="20995" y="8624"/>
                        </a:cubicBezTo>
                        <a:cubicBezTo>
                          <a:pt x="21076" y="8706"/>
                          <a:pt x="21103" y="8787"/>
                          <a:pt x="21157" y="8869"/>
                        </a:cubicBezTo>
                        <a:cubicBezTo>
                          <a:pt x="20967" y="9221"/>
                          <a:pt x="20805" y="9574"/>
                          <a:pt x="20588" y="9899"/>
                        </a:cubicBezTo>
                        <a:cubicBezTo>
                          <a:pt x="20550" y="9937"/>
                          <a:pt x="20591" y="9988"/>
                          <a:pt x="20638" y="9988"/>
                        </a:cubicBezTo>
                        <a:cubicBezTo>
                          <a:pt x="20658" y="9988"/>
                          <a:pt x="20680" y="9978"/>
                          <a:pt x="20696" y="9954"/>
                        </a:cubicBezTo>
                        <a:cubicBezTo>
                          <a:pt x="20913" y="9682"/>
                          <a:pt x="21076" y="9411"/>
                          <a:pt x="21239" y="9113"/>
                        </a:cubicBezTo>
                        <a:cubicBezTo>
                          <a:pt x="21293" y="9357"/>
                          <a:pt x="21320" y="9601"/>
                          <a:pt x="21320" y="9845"/>
                        </a:cubicBezTo>
                        <a:lnTo>
                          <a:pt x="21293" y="9872"/>
                        </a:lnTo>
                        <a:cubicBezTo>
                          <a:pt x="21266" y="9899"/>
                          <a:pt x="21239" y="9926"/>
                          <a:pt x="21239" y="9954"/>
                        </a:cubicBezTo>
                        <a:lnTo>
                          <a:pt x="21157" y="10116"/>
                        </a:lnTo>
                        <a:cubicBezTo>
                          <a:pt x="21103" y="10252"/>
                          <a:pt x="21049" y="10388"/>
                          <a:pt x="20995" y="10496"/>
                        </a:cubicBezTo>
                        <a:cubicBezTo>
                          <a:pt x="20967" y="10523"/>
                          <a:pt x="20995" y="10577"/>
                          <a:pt x="21022" y="10577"/>
                        </a:cubicBezTo>
                        <a:cubicBezTo>
                          <a:pt x="21030" y="10585"/>
                          <a:pt x="21040" y="10589"/>
                          <a:pt x="21050" y="10589"/>
                        </a:cubicBezTo>
                        <a:cubicBezTo>
                          <a:pt x="21076" y="10589"/>
                          <a:pt x="21103" y="10569"/>
                          <a:pt x="21103" y="10550"/>
                        </a:cubicBezTo>
                        <a:cubicBezTo>
                          <a:pt x="21157" y="10442"/>
                          <a:pt x="21212" y="10360"/>
                          <a:pt x="21266" y="10252"/>
                        </a:cubicBezTo>
                        <a:lnTo>
                          <a:pt x="21266" y="10252"/>
                        </a:lnTo>
                        <a:cubicBezTo>
                          <a:pt x="21184" y="10740"/>
                          <a:pt x="21049" y="11228"/>
                          <a:pt x="20859" y="11689"/>
                        </a:cubicBezTo>
                        <a:cubicBezTo>
                          <a:pt x="20615" y="12286"/>
                          <a:pt x="20316" y="12829"/>
                          <a:pt x="19937" y="13371"/>
                        </a:cubicBezTo>
                        <a:cubicBezTo>
                          <a:pt x="19123" y="14456"/>
                          <a:pt x="18228" y="15433"/>
                          <a:pt x="17224" y="16355"/>
                        </a:cubicBezTo>
                        <a:cubicBezTo>
                          <a:pt x="17116" y="16463"/>
                          <a:pt x="17007" y="16572"/>
                          <a:pt x="16899" y="16680"/>
                        </a:cubicBezTo>
                        <a:cubicBezTo>
                          <a:pt x="16899" y="16707"/>
                          <a:pt x="16899" y="16707"/>
                          <a:pt x="16899" y="16707"/>
                        </a:cubicBezTo>
                        <a:cubicBezTo>
                          <a:pt x="16845" y="16762"/>
                          <a:pt x="16790" y="16843"/>
                          <a:pt x="16736" y="16897"/>
                        </a:cubicBezTo>
                        <a:cubicBezTo>
                          <a:pt x="16694" y="16940"/>
                          <a:pt x="16751" y="17066"/>
                          <a:pt x="16817" y="17066"/>
                        </a:cubicBezTo>
                        <a:cubicBezTo>
                          <a:pt x="16835" y="17066"/>
                          <a:pt x="16854" y="17056"/>
                          <a:pt x="16872" y="17033"/>
                        </a:cubicBezTo>
                        <a:cubicBezTo>
                          <a:pt x="17197" y="16707"/>
                          <a:pt x="17523" y="16355"/>
                          <a:pt x="17875" y="16029"/>
                        </a:cubicBezTo>
                        <a:cubicBezTo>
                          <a:pt x="18201" y="15731"/>
                          <a:pt x="18581" y="15433"/>
                          <a:pt x="18960" y="15134"/>
                        </a:cubicBezTo>
                        <a:cubicBezTo>
                          <a:pt x="19313" y="14863"/>
                          <a:pt x="19720" y="14592"/>
                          <a:pt x="20127" y="14348"/>
                        </a:cubicBezTo>
                        <a:cubicBezTo>
                          <a:pt x="20533" y="14103"/>
                          <a:pt x="20940" y="13886"/>
                          <a:pt x="21401" y="13724"/>
                        </a:cubicBezTo>
                        <a:cubicBezTo>
                          <a:pt x="21614" y="13639"/>
                          <a:pt x="21834" y="13598"/>
                          <a:pt x="22058" y="13598"/>
                        </a:cubicBezTo>
                        <a:cubicBezTo>
                          <a:pt x="22262" y="13598"/>
                          <a:pt x="22469" y="13632"/>
                          <a:pt x="22676" y="13697"/>
                        </a:cubicBezTo>
                        <a:cubicBezTo>
                          <a:pt x="22975" y="13778"/>
                          <a:pt x="23246" y="13995"/>
                          <a:pt x="23409" y="14293"/>
                        </a:cubicBezTo>
                        <a:cubicBezTo>
                          <a:pt x="23327" y="14429"/>
                          <a:pt x="23246" y="14565"/>
                          <a:pt x="23164" y="14700"/>
                        </a:cubicBezTo>
                        <a:lnTo>
                          <a:pt x="23029" y="14863"/>
                        </a:lnTo>
                        <a:cubicBezTo>
                          <a:pt x="22975" y="14944"/>
                          <a:pt x="22920" y="14999"/>
                          <a:pt x="22893" y="15053"/>
                        </a:cubicBezTo>
                        <a:cubicBezTo>
                          <a:pt x="22871" y="15097"/>
                          <a:pt x="22903" y="15141"/>
                          <a:pt x="22945" y="15141"/>
                        </a:cubicBezTo>
                        <a:cubicBezTo>
                          <a:pt x="22955" y="15141"/>
                          <a:pt x="22965" y="15139"/>
                          <a:pt x="22975" y="15134"/>
                        </a:cubicBezTo>
                        <a:cubicBezTo>
                          <a:pt x="23110" y="15053"/>
                          <a:pt x="23219" y="14917"/>
                          <a:pt x="23300" y="14782"/>
                        </a:cubicBezTo>
                        <a:cubicBezTo>
                          <a:pt x="23381" y="14700"/>
                          <a:pt x="23436" y="14592"/>
                          <a:pt x="23490" y="14483"/>
                        </a:cubicBezTo>
                        <a:lnTo>
                          <a:pt x="23490" y="14483"/>
                        </a:lnTo>
                        <a:cubicBezTo>
                          <a:pt x="23544" y="14890"/>
                          <a:pt x="23436" y="15324"/>
                          <a:pt x="23192" y="15650"/>
                        </a:cubicBezTo>
                        <a:cubicBezTo>
                          <a:pt x="22948" y="16056"/>
                          <a:pt x="22649" y="16436"/>
                          <a:pt x="22351" y="16789"/>
                        </a:cubicBezTo>
                        <a:cubicBezTo>
                          <a:pt x="21944" y="17277"/>
                          <a:pt x="21483" y="17765"/>
                          <a:pt x="20995" y="18199"/>
                        </a:cubicBezTo>
                        <a:cubicBezTo>
                          <a:pt x="20940" y="18253"/>
                          <a:pt x="20859" y="18281"/>
                          <a:pt x="20805" y="18335"/>
                        </a:cubicBezTo>
                        <a:cubicBezTo>
                          <a:pt x="20425" y="18633"/>
                          <a:pt x="20072" y="18959"/>
                          <a:pt x="19774" y="19311"/>
                        </a:cubicBezTo>
                        <a:cubicBezTo>
                          <a:pt x="19449" y="19691"/>
                          <a:pt x="19150" y="20071"/>
                          <a:pt x="18933" y="20505"/>
                        </a:cubicBezTo>
                        <a:cubicBezTo>
                          <a:pt x="18798" y="20695"/>
                          <a:pt x="18689" y="20912"/>
                          <a:pt x="18581" y="21129"/>
                        </a:cubicBezTo>
                        <a:cubicBezTo>
                          <a:pt x="18472" y="21346"/>
                          <a:pt x="18391" y="21590"/>
                          <a:pt x="18336" y="21807"/>
                        </a:cubicBezTo>
                        <a:cubicBezTo>
                          <a:pt x="18282" y="21915"/>
                          <a:pt x="18282" y="22024"/>
                          <a:pt x="18255" y="22159"/>
                        </a:cubicBezTo>
                        <a:cubicBezTo>
                          <a:pt x="18255" y="22193"/>
                          <a:pt x="18286" y="22216"/>
                          <a:pt x="18323" y="22216"/>
                        </a:cubicBezTo>
                        <a:cubicBezTo>
                          <a:pt x="18345" y="22216"/>
                          <a:pt x="18370" y="22207"/>
                          <a:pt x="18391" y="22186"/>
                        </a:cubicBezTo>
                        <a:cubicBezTo>
                          <a:pt x="18581" y="21780"/>
                          <a:pt x="18716" y="21346"/>
                          <a:pt x="18933" y="20939"/>
                        </a:cubicBezTo>
                        <a:cubicBezTo>
                          <a:pt x="19123" y="20532"/>
                          <a:pt x="19367" y="20152"/>
                          <a:pt x="19666" y="19772"/>
                        </a:cubicBezTo>
                        <a:cubicBezTo>
                          <a:pt x="20208" y="19067"/>
                          <a:pt x="20913" y="18443"/>
                          <a:pt x="21700" y="17982"/>
                        </a:cubicBezTo>
                        <a:cubicBezTo>
                          <a:pt x="22052" y="17738"/>
                          <a:pt x="22486" y="17575"/>
                          <a:pt x="22948" y="17548"/>
                        </a:cubicBezTo>
                        <a:cubicBezTo>
                          <a:pt x="22981" y="17543"/>
                          <a:pt x="23016" y="17541"/>
                          <a:pt x="23050" y="17541"/>
                        </a:cubicBezTo>
                        <a:cubicBezTo>
                          <a:pt x="23213" y="17541"/>
                          <a:pt x="23383" y="17590"/>
                          <a:pt x="23517" y="17657"/>
                        </a:cubicBezTo>
                        <a:cubicBezTo>
                          <a:pt x="23707" y="17765"/>
                          <a:pt x="23843" y="17928"/>
                          <a:pt x="23924" y="18118"/>
                        </a:cubicBezTo>
                        <a:cubicBezTo>
                          <a:pt x="23924" y="18118"/>
                          <a:pt x="23951" y="18145"/>
                          <a:pt x="23951" y="18172"/>
                        </a:cubicBezTo>
                        <a:cubicBezTo>
                          <a:pt x="23843" y="18443"/>
                          <a:pt x="23734" y="18715"/>
                          <a:pt x="23626" y="18959"/>
                        </a:cubicBezTo>
                        <a:cubicBezTo>
                          <a:pt x="23490" y="19203"/>
                          <a:pt x="23354" y="19474"/>
                          <a:pt x="23219" y="19718"/>
                        </a:cubicBezTo>
                        <a:cubicBezTo>
                          <a:pt x="23200" y="19756"/>
                          <a:pt x="23235" y="19795"/>
                          <a:pt x="23276" y="19795"/>
                        </a:cubicBezTo>
                        <a:cubicBezTo>
                          <a:pt x="23293" y="19795"/>
                          <a:pt x="23311" y="19788"/>
                          <a:pt x="23327" y="19772"/>
                        </a:cubicBezTo>
                        <a:cubicBezTo>
                          <a:pt x="23490" y="19555"/>
                          <a:pt x="23653" y="19311"/>
                          <a:pt x="23788" y="19040"/>
                        </a:cubicBezTo>
                        <a:cubicBezTo>
                          <a:pt x="23870" y="18877"/>
                          <a:pt x="23951" y="18715"/>
                          <a:pt x="24032" y="18525"/>
                        </a:cubicBezTo>
                        <a:lnTo>
                          <a:pt x="24032" y="18525"/>
                        </a:lnTo>
                        <a:cubicBezTo>
                          <a:pt x="24032" y="18796"/>
                          <a:pt x="24005" y="19067"/>
                          <a:pt x="23924" y="19338"/>
                        </a:cubicBezTo>
                        <a:cubicBezTo>
                          <a:pt x="23788" y="19772"/>
                          <a:pt x="23598" y="20179"/>
                          <a:pt x="23354" y="20559"/>
                        </a:cubicBezTo>
                        <a:cubicBezTo>
                          <a:pt x="22975" y="21156"/>
                          <a:pt x="22514" y="21698"/>
                          <a:pt x="21971" y="22132"/>
                        </a:cubicBezTo>
                        <a:cubicBezTo>
                          <a:pt x="21781" y="22214"/>
                          <a:pt x="21618" y="22322"/>
                          <a:pt x="21456" y="22430"/>
                        </a:cubicBezTo>
                        <a:cubicBezTo>
                          <a:pt x="20506" y="23054"/>
                          <a:pt x="19611" y="23787"/>
                          <a:pt x="18798" y="24600"/>
                        </a:cubicBezTo>
                        <a:cubicBezTo>
                          <a:pt x="18608" y="24817"/>
                          <a:pt x="18445" y="25007"/>
                          <a:pt x="18255" y="25224"/>
                        </a:cubicBezTo>
                        <a:cubicBezTo>
                          <a:pt x="18193" y="25308"/>
                          <a:pt x="18258" y="25423"/>
                          <a:pt x="18341" y="25423"/>
                        </a:cubicBezTo>
                        <a:cubicBezTo>
                          <a:pt x="18366" y="25423"/>
                          <a:pt x="18393" y="25412"/>
                          <a:pt x="18418" y="25387"/>
                        </a:cubicBezTo>
                        <a:cubicBezTo>
                          <a:pt x="19123" y="24546"/>
                          <a:pt x="19964" y="23787"/>
                          <a:pt x="20859" y="23136"/>
                        </a:cubicBezTo>
                        <a:cubicBezTo>
                          <a:pt x="21293" y="22783"/>
                          <a:pt x="21781" y="22485"/>
                          <a:pt x="22269" y="22214"/>
                        </a:cubicBezTo>
                        <a:cubicBezTo>
                          <a:pt x="22731" y="21942"/>
                          <a:pt x="23219" y="21725"/>
                          <a:pt x="23734" y="21535"/>
                        </a:cubicBezTo>
                        <a:cubicBezTo>
                          <a:pt x="24071" y="21423"/>
                          <a:pt x="24421" y="21362"/>
                          <a:pt x="24775" y="21362"/>
                        </a:cubicBezTo>
                        <a:cubicBezTo>
                          <a:pt x="24934" y="21362"/>
                          <a:pt x="25093" y="21375"/>
                          <a:pt x="25253" y="21400"/>
                        </a:cubicBezTo>
                        <a:cubicBezTo>
                          <a:pt x="25741" y="21481"/>
                          <a:pt x="26148" y="21780"/>
                          <a:pt x="26419" y="22186"/>
                        </a:cubicBezTo>
                        <a:cubicBezTo>
                          <a:pt x="26691" y="22620"/>
                          <a:pt x="26799" y="23109"/>
                          <a:pt x="26772" y="23624"/>
                        </a:cubicBezTo>
                        <a:cubicBezTo>
                          <a:pt x="26718" y="24139"/>
                          <a:pt x="26528" y="24655"/>
                          <a:pt x="26229" y="25089"/>
                        </a:cubicBezTo>
                        <a:cubicBezTo>
                          <a:pt x="25931" y="25523"/>
                          <a:pt x="25579" y="25957"/>
                          <a:pt x="25199" y="26309"/>
                        </a:cubicBezTo>
                        <a:cubicBezTo>
                          <a:pt x="24819" y="26689"/>
                          <a:pt x="24439" y="27042"/>
                          <a:pt x="24032" y="27394"/>
                        </a:cubicBezTo>
                        <a:cubicBezTo>
                          <a:pt x="23246" y="28072"/>
                          <a:pt x="22378" y="28696"/>
                          <a:pt x="21483" y="29239"/>
                        </a:cubicBezTo>
                        <a:cubicBezTo>
                          <a:pt x="20588" y="29808"/>
                          <a:pt x="19666" y="30296"/>
                          <a:pt x="18689" y="30703"/>
                        </a:cubicBezTo>
                        <a:cubicBezTo>
                          <a:pt x="17740" y="31137"/>
                          <a:pt x="16736" y="31463"/>
                          <a:pt x="15733" y="31734"/>
                        </a:cubicBezTo>
                        <a:cubicBezTo>
                          <a:pt x="14172" y="32129"/>
                          <a:pt x="12563" y="32333"/>
                          <a:pt x="10956" y="32333"/>
                        </a:cubicBezTo>
                        <a:cubicBezTo>
                          <a:pt x="10468" y="32333"/>
                          <a:pt x="9980" y="32314"/>
                          <a:pt x="9494" y="32276"/>
                        </a:cubicBezTo>
                        <a:cubicBezTo>
                          <a:pt x="9250" y="32249"/>
                          <a:pt x="8979" y="32222"/>
                          <a:pt x="8735" y="32195"/>
                        </a:cubicBezTo>
                        <a:cubicBezTo>
                          <a:pt x="8707" y="32195"/>
                          <a:pt x="8653" y="32222"/>
                          <a:pt x="8653" y="32249"/>
                        </a:cubicBezTo>
                        <a:cubicBezTo>
                          <a:pt x="7921" y="31951"/>
                          <a:pt x="7216" y="31653"/>
                          <a:pt x="6510" y="31300"/>
                        </a:cubicBezTo>
                        <a:cubicBezTo>
                          <a:pt x="5805" y="30947"/>
                          <a:pt x="5100" y="30513"/>
                          <a:pt x="4449" y="30052"/>
                        </a:cubicBezTo>
                        <a:cubicBezTo>
                          <a:pt x="3174" y="29130"/>
                          <a:pt x="2089" y="27937"/>
                          <a:pt x="1330" y="26580"/>
                        </a:cubicBezTo>
                        <a:cubicBezTo>
                          <a:pt x="950" y="25929"/>
                          <a:pt x="652" y="25197"/>
                          <a:pt x="462" y="24465"/>
                        </a:cubicBezTo>
                        <a:cubicBezTo>
                          <a:pt x="326" y="23977"/>
                          <a:pt x="272" y="23461"/>
                          <a:pt x="272" y="22973"/>
                        </a:cubicBezTo>
                        <a:lnTo>
                          <a:pt x="272" y="22973"/>
                        </a:lnTo>
                        <a:cubicBezTo>
                          <a:pt x="326" y="23136"/>
                          <a:pt x="353" y="23326"/>
                          <a:pt x="408" y="23515"/>
                        </a:cubicBezTo>
                        <a:cubicBezTo>
                          <a:pt x="489" y="23705"/>
                          <a:pt x="543" y="23895"/>
                          <a:pt x="625" y="24085"/>
                        </a:cubicBezTo>
                        <a:cubicBezTo>
                          <a:pt x="652" y="24166"/>
                          <a:pt x="706" y="24275"/>
                          <a:pt x="733" y="24356"/>
                        </a:cubicBezTo>
                        <a:cubicBezTo>
                          <a:pt x="760" y="24438"/>
                          <a:pt x="842" y="24546"/>
                          <a:pt x="896" y="24600"/>
                        </a:cubicBezTo>
                        <a:cubicBezTo>
                          <a:pt x="910" y="24608"/>
                          <a:pt x="925" y="24611"/>
                          <a:pt x="938" y="24611"/>
                        </a:cubicBezTo>
                        <a:cubicBezTo>
                          <a:pt x="975" y="24611"/>
                          <a:pt x="1004" y="24586"/>
                          <a:pt x="1004" y="24546"/>
                        </a:cubicBezTo>
                        <a:cubicBezTo>
                          <a:pt x="977" y="24465"/>
                          <a:pt x="950" y="24356"/>
                          <a:pt x="896" y="24302"/>
                        </a:cubicBezTo>
                        <a:cubicBezTo>
                          <a:pt x="869" y="24194"/>
                          <a:pt x="814" y="24112"/>
                          <a:pt x="787" y="24004"/>
                        </a:cubicBezTo>
                        <a:cubicBezTo>
                          <a:pt x="706" y="23841"/>
                          <a:pt x="652" y="23651"/>
                          <a:pt x="597" y="23461"/>
                        </a:cubicBezTo>
                        <a:cubicBezTo>
                          <a:pt x="489" y="23109"/>
                          <a:pt x="408" y="22783"/>
                          <a:pt x="353" y="22430"/>
                        </a:cubicBezTo>
                        <a:cubicBezTo>
                          <a:pt x="408" y="22159"/>
                          <a:pt x="516" y="21888"/>
                          <a:pt x="679" y="21671"/>
                        </a:cubicBezTo>
                        <a:cubicBezTo>
                          <a:pt x="896" y="21427"/>
                          <a:pt x="1167" y="21264"/>
                          <a:pt x="1493" y="21210"/>
                        </a:cubicBezTo>
                        <a:cubicBezTo>
                          <a:pt x="1540" y="21207"/>
                          <a:pt x="1587" y="21205"/>
                          <a:pt x="1635" y="21205"/>
                        </a:cubicBezTo>
                        <a:cubicBezTo>
                          <a:pt x="1967" y="21205"/>
                          <a:pt x="2296" y="21288"/>
                          <a:pt x="2605" y="21454"/>
                        </a:cubicBezTo>
                        <a:cubicBezTo>
                          <a:pt x="2957" y="21644"/>
                          <a:pt x="3283" y="21861"/>
                          <a:pt x="3581" y="22105"/>
                        </a:cubicBezTo>
                        <a:cubicBezTo>
                          <a:pt x="3798" y="22268"/>
                          <a:pt x="3988" y="22458"/>
                          <a:pt x="4178" y="22620"/>
                        </a:cubicBezTo>
                        <a:lnTo>
                          <a:pt x="4205" y="22647"/>
                        </a:lnTo>
                        <a:cubicBezTo>
                          <a:pt x="4286" y="22729"/>
                          <a:pt x="4368" y="22810"/>
                          <a:pt x="4449" y="22864"/>
                        </a:cubicBezTo>
                        <a:cubicBezTo>
                          <a:pt x="5263" y="23705"/>
                          <a:pt x="5941" y="24655"/>
                          <a:pt x="6429" y="25685"/>
                        </a:cubicBezTo>
                        <a:cubicBezTo>
                          <a:pt x="6510" y="25848"/>
                          <a:pt x="6592" y="26038"/>
                          <a:pt x="6646" y="26201"/>
                        </a:cubicBezTo>
                        <a:cubicBezTo>
                          <a:pt x="6673" y="26255"/>
                          <a:pt x="6727" y="26282"/>
                          <a:pt x="6782" y="26282"/>
                        </a:cubicBezTo>
                        <a:cubicBezTo>
                          <a:pt x="6863" y="26255"/>
                          <a:pt x="6890" y="26201"/>
                          <a:pt x="6863" y="26146"/>
                        </a:cubicBezTo>
                        <a:cubicBezTo>
                          <a:pt x="6266" y="24682"/>
                          <a:pt x="5344" y="23380"/>
                          <a:pt x="4178" y="22322"/>
                        </a:cubicBezTo>
                        <a:cubicBezTo>
                          <a:pt x="4151" y="22268"/>
                          <a:pt x="4096" y="22241"/>
                          <a:pt x="4042" y="22186"/>
                        </a:cubicBezTo>
                        <a:cubicBezTo>
                          <a:pt x="3852" y="21969"/>
                          <a:pt x="3662" y="21725"/>
                          <a:pt x="3500" y="21481"/>
                        </a:cubicBezTo>
                        <a:cubicBezTo>
                          <a:pt x="3147" y="20993"/>
                          <a:pt x="2822" y="20478"/>
                          <a:pt x="2550" y="19962"/>
                        </a:cubicBezTo>
                        <a:cubicBezTo>
                          <a:pt x="2008" y="18877"/>
                          <a:pt x="1655" y="17711"/>
                          <a:pt x="1520" y="16518"/>
                        </a:cubicBezTo>
                        <a:cubicBezTo>
                          <a:pt x="1493" y="16355"/>
                          <a:pt x="1465" y="16192"/>
                          <a:pt x="1465" y="16002"/>
                        </a:cubicBezTo>
                        <a:lnTo>
                          <a:pt x="1465" y="16002"/>
                        </a:lnTo>
                        <a:cubicBezTo>
                          <a:pt x="1493" y="16192"/>
                          <a:pt x="1547" y="16382"/>
                          <a:pt x="1628" y="16572"/>
                        </a:cubicBezTo>
                        <a:cubicBezTo>
                          <a:pt x="1764" y="17060"/>
                          <a:pt x="1926" y="17521"/>
                          <a:pt x="2116" y="17982"/>
                        </a:cubicBezTo>
                        <a:cubicBezTo>
                          <a:pt x="2171" y="18091"/>
                          <a:pt x="2225" y="18226"/>
                          <a:pt x="2279" y="18335"/>
                        </a:cubicBezTo>
                        <a:cubicBezTo>
                          <a:pt x="2306" y="18389"/>
                          <a:pt x="2333" y="18470"/>
                          <a:pt x="2360" y="18525"/>
                        </a:cubicBezTo>
                        <a:cubicBezTo>
                          <a:pt x="2388" y="18579"/>
                          <a:pt x="2415" y="18633"/>
                          <a:pt x="2469" y="18687"/>
                        </a:cubicBezTo>
                        <a:cubicBezTo>
                          <a:pt x="2476" y="18695"/>
                          <a:pt x="2485" y="18698"/>
                          <a:pt x="2495" y="18698"/>
                        </a:cubicBezTo>
                        <a:cubicBezTo>
                          <a:pt x="2521" y="18698"/>
                          <a:pt x="2550" y="18673"/>
                          <a:pt x="2550" y="18633"/>
                        </a:cubicBezTo>
                        <a:cubicBezTo>
                          <a:pt x="2550" y="18579"/>
                          <a:pt x="2523" y="18525"/>
                          <a:pt x="2496" y="18498"/>
                        </a:cubicBezTo>
                        <a:cubicBezTo>
                          <a:pt x="2469" y="18443"/>
                          <a:pt x="2469" y="18389"/>
                          <a:pt x="2442" y="18335"/>
                        </a:cubicBezTo>
                        <a:lnTo>
                          <a:pt x="2279" y="17982"/>
                        </a:lnTo>
                        <a:cubicBezTo>
                          <a:pt x="2198" y="17765"/>
                          <a:pt x="2116" y="17548"/>
                          <a:pt x="2035" y="17304"/>
                        </a:cubicBezTo>
                        <a:cubicBezTo>
                          <a:pt x="1845" y="16843"/>
                          <a:pt x="1710" y="16382"/>
                          <a:pt x="1574" y="15894"/>
                        </a:cubicBezTo>
                        <a:lnTo>
                          <a:pt x="1493" y="15514"/>
                        </a:lnTo>
                        <a:cubicBezTo>
                          <a:pt x="1493" y="15487"/>
                          <a:pt x="1493" y="15460"/>
                          <a:pt x="1465" y="15405"/>
                        </a:cubicBezTo>
                        <a:cubicBezTo>
                          <a:pt x="1465" y="15270"/>
                          <a:pt x="1493" y="15134"/>
                          <a:pt x="1547" y="14999"/>
                        </a:cubicBezTo>
                        <a:cubicBezTo>
                          <a:pt x="1547" y="15053"/>
                          <a:pt x="1574" y="15107"/>
                          <a:pt x="1601" y="15161"/>
                        </a:cubicBezTo>
                        <a:cubicBezTo>
                          <a:pt x="1628" y="15324"/>
                          <a:pt x="1682" y="15487"/>
                          <a:pt x="1737" y="15650"/>
                        </a:cubicBezTo>
                        <a:cubicBezTo>
                          <a:pt x="1791" y="15812"/>
                          <a:pt x="1845" y="15948"/>
                          <a:pt x="1899" y="16111"/>
                        </a:cubicBezTo>
                        <a:cubicBezTo>
                          <a:pt x="1926" y="16192"/>
                          <a:pt x="1954" y="16246"/>
                          <a:pt x="1981" y="16328"/>
                        </a:cubicBezTo>
                        <a:cubicBezTo>
                          <a:pt x="2008" y="16409"/>
                          <a:pt x="2062" y="16490"/>
                          <a:pt x="2116" y="16545"/>
                        </a:cubicBezTo>
                        <a:cubicBezTo>
                          <a:pt x="2124" y="16553"/>
                          <a:pt x="2135" y="16556"/>
                          <a:pt x="2145" y="16556"/>
                        </a:cubicBezTo>
                        <a:cubicBezTo>
                          <a:pt x="2171" y="16556"/>
                          <a:pt x="2198" y="16537"/>
                          <a:pt x="2198" y="16518"/>
                        </a:cubicBezTo>
                        <a:cubicBezTo>
                          <a:pt x="2171" y="16436"/>
                          <a:pt x="2171" y="16355"/>
                          <a:pt x="2143" y="16273"/>
                        </a:cubicBezTo>
                        <a:cubicBezTo>
                          <a:pt x="2116" y="16219"/>
                          <a:pt x="2062" y="16138"/>
                          <a:pt x="2035" y="16056"/>
                        </a:cubicBezTo>
                        <a:cubicBezTo>
                          <a:pt x="1981" y="15894"/>
                          <a:pt x="1926" y="15758"/>
                          <a:pt x="1872" y="15595"/>
                        </a:cubicBezTo>
                        <a:cubicBezTo>
                          <a:pt x="1818" y="15433"/>
                          <a:pt x="1791" y="15270"/>
                          <a:pt x="1737" y="15134"/>
                        </a:cubicBezTo>
                        <a:lnTo>
                          <a:pt x="1682" y="14890"/>
                        </a:lnTo>
                        <a:cubicBezTo>
                          <a:pt x="1655" y="14863"/>
                          <a:pt x="1655" y="14809"/>
                          <a:pt x="1655" y="14782"/>
                        </a:cubicBezTo>
                        <a:lnTo>
                          <a:pt x="1710" y="14700"/>
                        </a:lnTo>
                        <a:cubicBezTo>
                          <a:pt x="1764" y="14592"/>
                          <a:pt x="1845" y="14483"/>
                          <a:pt x="1954" y="14402"/>
                        </a:cubicBezTo>
                        <a:lnTo>
                          <a:pt x="1954" y="14646"/>
                        </a:lnTo>
                        <a:cubicBezTo>
                          <a:pt x="1954" y="14673"/>
                          <a:pt x="1954" y="14727"/>
                          <a:pt x="1981" y="14782"/>
                        </a:cubicBezTo>
                        <a:cubicBezTo>
                          <a:pt x="1981" y="14836"/>
                          <a:pt x="2008" y="14890"/>
                          <a:pt x="2035" y="14917"/>
                        </a:cubicBezTo>
                        <a:cubicBezTo>
                          <a:pt x="2035" y="14931"/>
                          <a:pt x="2049" y="14938"/>
                          <a:pt x="2062" y="14938"/>
                        </a:cubicBezTo>
                        <a:cubicBezTo>
                          <a:pt x="2076" y="14938"/>
                          <a:pt x="2089" y="14931"/>
                          <a:pt x="2089" y="14917"/>
                        </a:cubicBezTo>
                        <a:cubicBezTo>
                          <a:pt x="2116" y="14863"/>
                          <a:pt x="2116" y="14809"/>
                          <a:pt x="2089" y="14782"/>
                        </a:cubicBezTo>
                        <a:cubicBezTo>
                          <a:pt x="2089" y="14727"/>
                          <a:pt x="2089" y="14673"/>
                          <a:pt x="2089" y="14619"/>
                        </a:cubicBezTo>
                        <a:cubicBezTo>
                          <a:pt x="2062" y="14537"/>
                          <a:pt x="2035" y="14429"/>
                          <a:pt x="2008" y="14348"/>
                        </a:cubicBezTo>
                        <a:cubicBezTo>
                          <a:pt x="2089" y="14293"/>
                          <a:pt x="2198" y="14266"/>
                          <a:pt x="2279" y="14239"/>
                        </a:cubicBezTo>
                        <a:cubicBezTo>
                          <a:pt x="2347" y="14226"/>
                          <a:pt x="2416" y="14219"/>
                          <a:pt x="2486" y="14219"/>
                        </a:cubicBezTo>
                        <a:cubicBezTo>
                          <a:pt x="2694" y="14219"/>
                          <a:pt x="2903" y="14280"/>
                          <a:pt x="3066" y="14402"/>
                        </a:cubicBezTo>
                        <a:cubicBezTo>
                          <a:pt x="3581" y="14754"/>
                          <a:pt x="3988" y="15216"/>
                          <a:pt x="4313" y="15758"/>
                        </a:cubicBezTo>
                        <a:cubicBezTo>
                          <a:pt x="4666" y="16273"/>
                          <a:pt x="4964" y="16816"/>
                          <a:pt x="5236" y="17385"/>
                        </a:cubicBezTo>
                        <a:cubicBezTo>
                          <a:pt x="5778" y="18525"/>
                          <a:pt x="6158" y="19745"/>
                          <a:pt x="6321" y="20993"/>
                        </a:cubicBezTo>
                        <a:cubicBezTo>
                          <a:pt x="6348" y="21156"/>
                          <a:pt x="6348" y="21291"/>
                          <a:pt x="6375" y="21454"/>
                        </a:cubicBezTo>
                        <a:cubicBezTo>
                          <a:pt x="6385" y="21507"/>
                          <a:pt x="6416" y="21527"/>
                          <a:pt x="6450" y="21527"/>
                        </a:cubicBezTo>
                        <a:cubicBezTo>
                          <a:pt x="6504" y="21527"/>
                          <a:pt x="6565" y="21477"/>
                          <a:pt x="6565" y="21427"/>
                        </a:cubicBezTo>
                        <a:cubicBezTo>
                          <a:pt x="6538" y="21101"/>
                          <a:pt x="6510" y="20749"/>
                          <a:pt x="6456" y="20423"/>
                        </a:cubicBezTo>
                        <a:cubicBezTo>
                          <a:pt x="6402" y="20233"/>
                          <a:pt x="6348" y="20016"/>
                          <a:pt x="6321" y="19799"/>
                        </a:cubicBezTo>
                        <a:cubicBezTo>
                          <a:pt x="6321" y="19772"/>
                          <a:pt x="6348" y="19745"/>
                          <a:pt x="6321" y="19718"/>
                        </a:cubicBezTo>
                        <a:cubicBezTo>
                          <a:pt x="5887" y="18226"/>
                          <a:pt x="5534" y="16680"/>
                          <a:pt x="5263" y="15134"/>
                        </a:cubicBezTo>
                        <a:cubicBezTo>
                          <a:pt x="5046" y="13697"/>
                          <a:pt x="5073" y="12232"/>
                          <a:pt x="5371" y="10794"/>
                        </a:cubicBezTo>
                        <a:cubicBezTo>
                          <a:pt x="5507" y="10089"/>
                          <a:pt x="5751" y="9438"/>
                          <a:pt x="6104" y="8814"/>
                        </a:cubicBezTo>
                        <a:lnTo>
                          <a:pt x="6131" y="8760"/>
                        </a:lnTo>
                        <a:lnTo>
                          <a:pt x="6131" y="8760"/>
                        </a:lnTo>
                        <a:cubicBezTo>
                          <a:pt x="5995" y="9113"/>
                          <a:pt x="5859" y="9492"/>
                          <a:pt x="5778" y="9845"/>
                        </a:cubicBezTo>
                        <a:cubicBezTo>
                          <a:pt x="5642" y="10442"/>
                          <a:pt x="5561" y="11011"/>
                          <a:pt x="5534" y="11608"/>
                        </a:cubicBezTo>
                        <a:lnTo>
                          <a:pt x="5534" y="12123"/>
                        </a:lnTo>
                        <a:cubicBezTo>
                          <a:pt x="5507" y="12286"/>
                          <a:pt x="5534" y="12449"/>
                          <a:pt x="5561" y="12639"/>
                        </a:cubicBezTo>
                        <a:cubicBezTo>
                          <a:pt x="5575" y="12666"/>
                          <a:pt x="5602" y="12679"/>
                          <a:pt x="5629" y="12679"/>
                        </a:cubicBezTo>
                        <a:cubicBezTo>
                          <a:pt x="5656" y="12679"/>
                          <a:pt x="5683" y="12666"/>
                          <a:pt x="5697" y="12639"/>
                        </a:cubicBezTo>
                        <a:cubicBezTo>
                          <a:pt x="5724" y="12476"/>
                          <a:pt x="5724" y="12340"/>
                          <a:pt x="5724" y="12205"/>
                        </a:cubicBezTo>
                        <a:lnTo>
                          <a:pt x="5724" y="11771"/>
                        </a:lnTo>
                        <a:cubicBezTo>
                          <a:pt x="5724" y="11472"/>
                          <a:pt x="5751" y="11174"/>
                          <a:pt x="5778" y="10876"/>
                        </a:cubicBezTo>
                        <a:cubicBezTo>
                          <a:pt x="5859" y="10306"/>
                          <a:pt x="5995" y="9737"/>
                          <a:pt x="6185" y="9167"/>
                        </a:cubicBezTo>
                        <a:cubicBezTo>
                          <a:pt x="6266" y="8869"/>
                          <a:pt x="6375" y="8570"/>
                          <a:pt x="6483" y="8272"/>
                        </a:cubicBezTo>
                        <a:cubicBezTo>
                          <a:pt x="6538" y="8218"/>
                          <a:pt x="6619" y="8136"/>
                          <a:pt x="6673" y="8082"/>
                        </a:cubicBezTo>
                        <a:lnTo>
                          <a:pt x="6673" y="8082"/>
                        </a:lnTo>
                        <a:cubicBezTo>
                          <a:pt x="6646" y="8163"/>
                          <a:pt x="6646" y="8218"/>
                          <a:pt x="6619" y="8299"/>
                        </a:cubicBezTo>
                        <a:cubicBezTo>
                          <a:pt x="6565" y="8462"/>
                          <a:pt x="6510" y="8624"/>
                          <a:pt x="6483" y="8787"/>
                        </a:cubicBezTo>
                        <a:cubicBezTo>
                          <a:pt x="6375" y="9086"/>
                          <a:pt x="6348" y="9411"/>
                          <a:pt x="6321" y="9764"/>
                        </a:cubicBezTo>
                        <a:cubicBezTo>
                          <a:pt x="6321" y="9791"/>
                          <a:pt x="6341" y="9804"/>
                          <a:pt x="6365" y="9804"/>
                        </a:cubicBezTo>
                        <a:cubicBezTo>
                          <a:pt x="6388" y="9804"/>
                          <a:pt x="6416" y="9791"/>
                          <a:pt x="6429" y="9764"/>
                        </a:cubicBezTo>
                        <a:cubicBezTo>
                          <a:pt x="6483" y="9438"/>
                          <a:pt x="6565" y="9113"/>
                          <a:pt x="6673" y="8814"/>
                        </a:cubicBezTo>
                        <a:cubicBezTo>
                          <a:pt x="6700" y="8652"/>
                          <a:pt x="6755" y="8489"/>
                          <a:pt x="6809" y="8353"/>
                        </a:cubicBezTo>
                        <a:lnTo>
                          <a:pt x="6890" y="8109"/>
                        </a:lnTo>
                        <a:cubicBezTo>
                          <a:pt x="6890" y="8055"/>
                          <a:pt x="6917" y="7974"/>
                          <a:pt x="6944" y="7919"/>
                        </a:cubicBezTo>
                        <a:cubicBezTo>
                          <a:pt x="7089" y="7847"/>
                          <a:pt x="7246" y="7811"/>
                          <a:pt x="7398" y="7811"/>
                        </a:cubicBezTo>
                        <a:cubicBezTo>
                          <a:pt x="7475" y="7811"/>
                          <a:pt x="7550" y="7820"/>
                          <a:pt x="7623" y="7838"/>
                        </a:cubicBezTo>
                        <a:cubicBezTo>
                          <a:pt x="8165" y="7946"/>
                          <a:pt x="8409" y="8489"/>
                          <a:pt x="8518" y="8977"/>
                        </a:cubicBezTo>
                        <a:cubicBezTo>
                          <a:pt x="8572" y="9221"/>
                          <a:pt x="8599" y="9492"/>
                          <a:pt x="8599" y="9764"/>
                        </a:cubicBezTo>
                        <a:cubicBezTo>
                          <a:pt x="8626" y="10171"/>
                          <a:pt x="8653" y="10577"/>
                          <a:pt x="8653" y="10984"/>
                        </a:cubicBezTo>
                        <a:cubicBezTo>
                          <a:pt x="8680" y="11391"/>
                          <a:pt x="8680" y="11744"/>
                          <a:pt x="8680" y="12123"/>
                        </a:cubicBezTo>
                        <a:cubicBezTo>
                          <a:pt x="8680" y="12313"/>
                          <a:pt x="8653" y="12476"/>
                          <a:pt x="8653" y="12666"/>
                        </a:cubicBezTo>
                        <a:cubicBezTo>
                          <a:pt x="8653" y="12693"/>
                          <a:pt x="8680" y="12747"/>
                          <a:pt x="8707" y="12747"/>
                        </a:cubicBezTo>
                        <a:lnTo>
                          <a:pt x="8707" y="15785"/>
                        </a:lnTo>
                        <a:lnTo>
                          <a:pt x="8707" y="16382"/>
                        </a:lnTo>
                        <a:cubicBezTo>
                          <a:pt x="8707" y="16436"/>
                          <a:pt x="8748" y="16463"/>
                          <a:pt x="8785" y="16463"/>
                        </a:cubicBezTo>
                        <a:cubicBezTo>
                          <a:pt x="8823" y="16463"/>
                          <a:pt x="8857" y="16436"/>
                          <a:pt x="8843" y="16382"/>
                        </a:cubicBezTo>
                        <a:cubicBezTo>
                          <a:pt x="8924" y="15568"/>
                          <a:pt x="8897" y="14727"/>
                          <a:pt x="8897" y="13886"/>
                        </a:cubicBezTo>
                        <a:cubicBezTo>
                          <a:pt x="8897" y="13208"/>
                          <a:pt x="8897" y="12557"/>
                          <a:pt x="8870" y="11906"/>
                        </a:cubicBezTo>
                        <a:cubicBezTo>
                          <a:pt x="8952" y="11066"/>
                          <a:pt x="9033" y="10252"/>
                          <a:pt x="9141" y="9438"/>
                        </a:cubicBezTo>
                        <a:cubicBezTo>
                          <a:pt x="9304" y="8353"/>
                          <a:pt x="9521" y="7295"/>
                          <a:pt x="9820" y="6238"/>
                        </a:cubicBezTo>
                        <a:cubicBezTo>
                          <a:pt x="10064" y="5370"/>
                          <a:pt x="10416" y="4502"/>
                          <a:pt x="10850" y="3688"/>
                        </a:cubicBezTo>
                        <a:cubicBezTo>
                          <a:pt x="11230" y="2956"/>
                          <a:pt x="11718" y="2277"/>
                          <a:pt x="12234" y="1681"/>
                        </a:cubicBezTo>
                        <a:lnTo>
                          <a:pt x="12234" y="1681"/>
                        </a:lnTo>
                        <a:lnTo>
                          <a:pt x="12179" y="1789"/>
                        </a:lnTo>
                        <a:cubicBezTo>
                          <a:pt x="11962" y="2115"/>
                          <a:pt x="11772" y="2440"/>
                          <a:pt x="11610" y="2766"/>
                        </a:cubicBezTo>
                        <a:cubicBezTo>
                          <a:pt x="11230" y="3417"/>
                          <a:pt x="10959" y="4122"/>
                          <a:pt x="10742" y="4827"/>
                        </a:cubicBezTo>
                        <a:cubicBezTo>
                          <a:pt x="10633" y="5234"/>
                          <a:pt x="10579" y="5641"/>
                          <a:pt x="10552" y="6075"/>
                        </a:cubicBezTo>
                        <a:cubicBezTo>
                          <a:pt x="10552" y="6102"/>
                          <a:pt x="10579" y="6116"/>
                          <a:pt x="10606" y="6116"/>
                        </a:cubicBezTo>
                        <a:cubicBezTo>
                          <a:pt x="10633" y="6116"/>
                          <a:pt x="10660" y="6102"/>
                          <a:pt x="10660" y="6075"/>
                        </a:cubicBezTo>
                        <a:cubicBezTo>
                          <a:pt x="10769" y="5342"/>
                          <a:pt x="10986" y="4637"/>
                          <a:pt x="11257" y="3959"/>
                        </a:cubicBezTo>
                        <a:cubicBezTo>
                          <a:pt x="11555" y="3281"/>
                          <a:pt x="11908" y="2630"/>
                          <a:pt x="12288" y="2006"/>
                        </a:cubicBezTo>
                        <a:cubicBezTo>
                          <a:pt x="12505" y="1681"/>
                          <a:pt x="12776" y="1328"/>
                          <a:pt x="12966" y="948"/>
                        </a:cubicBezTo>
                        <a:cubicBezTo>
                          <a:pt x="13156" y="786"/>
                          <a:pt x="13319" y="650"/>
                          <a:pt x="13508" y="542"/>
                        </a:cubicBezTo>
                        <a:lnTo>
                          <a:pt x="13617" y="460"/>
                        </a:lnTo>
                        <a:lnTo>
                          <a:pt x="13617" y="460"/>
                        </a:lnTo>
                        <a:cubicBezTo>
                          <a:pt x="13536" y="596"/>
                          <a:pt x="13454" y="731"/>
                          <a:pt x="13373" y="894"/>
                        </a:cubicBezTo>
                        <a:cubicBezTo>
                          <a:pt x="13210" y="1165"/>
                          <a:pt x="13074" y="1464"/>
                          <a:pt x="12939" y="1789"/>
                        </a:cubicBezTo>
                        <a:cubicBezTo>
                          <a:pt x="12939" y="1829"/>
                          <a:pt x="12982" y="1854"/>
                          <a:pt x="13016" y="1854"/>
                        </a:cubicBezTo>
                        <a:cubicBezTo>
                          <a:pt x="13029" y="1854"/>
                          <a:pt x="13040" y="1851"/>
                          <a:pt x="13047" y="1844"/>
                        </a:cubicBezTo>
                        <a:cubicBezTo>
                          <a:pt x="13210" y="1545"/>
                          <a:pt x="13373" y="1247"/>
                          <a:pt x="13536" y="976"/>
                        </a:cubicBezTo>
                        <a:cubicBezTo>
                          <a:pt x="13617" y="840"/>
                          <a:pt x="13698" y="704"/>
                          <a:pt x="13780" y="569"/>
                        </a:cubicBezTo>
                        <a:lnTo>
                          <a:pt x="13915" y="379"/>
                        </a:lnTo>
                        <a:cubicBezTo>
                          <a:pt x="13915" y="352"/>
                          <a:pt x="13942" y="325"/>
                          <a:pt x="13969" y="297"/>
                        </a:cubicBezTo>
                        <a:lnTo>
                          <a:pt x="14024" y="270"/>
                        </a:lnTo>
                        <a:lnTo>
                          <a:pt x="14024" y="270"/>
                        </a:lnTo>
                        <a:cubicBezTo>
                          <a:pt x="14024" y="325"/>
                          <a:pt x="13997" y="352"/>
                          <a:pt x="13997" y="406"/>
                        </a:cubicBezTo>
                        <a:cubicBezTo>
                          <a:pt x="13942" y="514"/>
                          <a:pt x="13915" y="623"/>
                          <a:pt x="13888" y="731"/>
                        </a:cubicBezTo>
                        <a:cubicBezTo>
                          <a:pt x="13807" y="976"/>
                          <a:pt x="13780" y="1193"/>
                          <a:pt x="13753" y="1437"/>
                        </a:cubicBezTo>
                        <a:cubicBezTo>
                          <a:pt x="13766" y="1477"/>
                          <a:pt x="13800" y="1498"/>
                          <a:pt x="13830" y="1498"/>
                        </a:cubicBezTo>
                        <a:cubicBezTo>
                          <a:pt x="13861" y="1498"/>
                          <a:pt x="13888" y="1477"/>
                          <a:pt x="13888" y="1437"/>
                        </a:cubicBezTo>
                        <a:cubicBezTo>
                          <a:pt x="13942" y="1220"/>
                          <a:pt x="13997" y="1003"/>
                          <a:pt x="14051" y="786"/>
                        </a:cubicBezTo>
                        <a:cubicBezTo>
                          <a:pt x="14078" y="677"/>
                          <a:pt x="14132" y="569"/>
                          <a:pt x="14159" y="460"/>
                        </a:cubicBezTo>
                        <a:lnTo>
                          <a:pt x="14214" y="325"/>
                        </a:lnTo>
                        <a:cubicBezTo>
                          <a:pt x="14241" y="270"/>
                          <a:pt x="14268" y="243"/>
                          <a:pt x="14268" y="189"/>
                        </a:cubicBezTo>
                        <a:cubicBezTo>
                          <a:pt x="14347" y="178"/>
                          <a:pt x="14425" y="171"/>
                          <a:pt x="14504" y="171"/>
                        </a:cubicBezTo>
                        <a:close/>
                        <a:moveTo>
                          <a:pt x="14525" y="0"/>
                        </a:moveTo>
                        <a:cubicBezTo>
                          <a:pt x="14429" y="0"/>
                          <a:pt x="14334" y="9"/>
                          <a:pt x="14241" y="26"/>
                        </a:cubicBezTo>
                        <a:cubicBezTo>
                          <a:pt x="13780" y="162"/>
                          <a:pt x="13346" y="433"/>
                          <a:pt x="12993" y="759"/>
                        </a:cubicBezTo>
                        <a:cubicBezTo>
                          <a:pt x="12288" y="1382"/>
                          <a:pt x="11664" y="2115"/>
                          <a:pt x="11176" y="2901"/>
                        </a:cubicBezTo>
                        <a:cubicBezTo>
                          <a:pt x="10688" y="3715"/>
                          <a:pt x="10281" y="4556"/>
                          <a:pt x="9955" y="5478"/>
                        </a:cubicBezTo>
                        <a:cubicBezTo>
                          <a:pt x="9630" y="6482"/>
                          <a:pt x="9358" y="7512"/>
                          <a:pt x="9196" y="8543"/>
                        </a:cubicBezTo>
                        <a:cubicBezTo>
                          <a:pt x="9087" y="9194"/>
                          <a:pt x="9006" y="9872"/>
                          <a:pt x="8924" y="10523"/>
                        </a:cubicBezTo>
                        <a:cubicBezTo>
                          <a:pt x="8924" y="10388"/>
                          <a:pt x="8924" y="10279"/>
                          <a:pt x="8924" y="10143"/>
                        </a:cubicBezTo>
                        <a:cubicBezTo>
                          <a:pt x="8924" y="9818"/>
                          <a:pt x="8897" y="9492"/>
                          <a:pt x="8843" y="9167"/>
                        </a:cubicBezTo>
                        <a:cubicBezTo>
                          <a:pt x="8816" y="8624"/>
                          <a:pt x="8545" y="8136"/>
                          <a:pt x="8138" y="7784"/>
                        </a:cubicBezTo>
                        <a:cubicBezTo>
                          <a:pt x="7948" y="7657"/>
                          <a:pt x="7737" y="7603"/>
                          <a:pt x="7524" y="7603"/>
                        </a:cubicBezTo>
                        <a:cubicBezTo>
                          <a:pt x="7098" y="7603"/>
                          <a:pt x="6664" y="7820"/>
                          <a:pt x="6375" y="8109"/>
                        </a:cubicBezTo>
                        <a:cubicBezTo>
                          <a:pt x="6158" y="8380"/>
                          <a:pt x="5968" y="8679"/>
                          <a:pt x="5832" y="8977"/>
                        </a:cubicBezTo>
                        <a:cubicBezTo>
                          <a:pt x="5670" y="9330"/>
                          <a:pt x="5534" y="9655"/>
                          <a:pt x="5425" y="10008"/>
                        </a:cubicBezTo>
                        <a:cubicBezTo>
                          <a:pt x="4991" y="11445"/>
                          <a:pt x="4883" y="12937"/>
                          <a:pt x="5046" y="14429"/>
                        </a:cubicBezTo>
                        <a:cubicBezTo>
                          <a:pt x="5154" y="15243"/>
                          <a:pt x="5290" y="16029"/>
                          <a:pt x="5453" y="16816"/>
                        </a:cubicBezTo>
                        <a:cubicBezTo>
                          <a:pt x="5507" y="17033"/>
                          <a:pt x="5588" y="17277"/>
                          <a:pt x="5642" y="17521"/>
                        </a:cubicBezTo>
                        <a:cubicBezTo>
                          <a:pt x="5371" y="16924"/>
                          <a:pt x="5073" y="16382"/>
                          <a:pt x="4747" y="15839"/>
                        </a:cubicBezTo>
                        <a:cubicBezTo>
                          <a:pt x="4558" y="15568"/>
                          <a:pt x="4368" y="15324"/>
                          <a:pt x="4178" y="15053"/>
                        </a:cubicBezTo>
                        <a:cubicBezTo>
                          <a:pt x="3988" y="14809"/>
                          <a:pt x="3771" y="14565"/>
                          <a:pt x="3527" y="14348"/>
                        </a:cubicBezTo>
                        <a:cubicBezTo>
                          <a:pt x="3283" y="14158"/>
                          <a:pt x="3011" y="14022"/>
                          <a:pt x="2740" y="13968"/>
                        </a:cubicBezTo>
                        <a:cubicBezTo>
                          <a:pt x="2679" y="13957"/>
                          <a:pt x="2617" y="13951"/>
                          <a:pt x="2555" y="13951"/>
                        </a:cubicBezTo>
                        <a:cubicBezTo>
                          <a:pt x="2313" y="13951"/>
                          <a:pt x="2072" y="14034"/>
                          <a:pt x="1899" y="14185"/>
                        </a:cubicBezTo>
                        <a:cubicBezTo>
                          <a:pt x="1601" y="14402"/>
                          <a:pt x="1411" y="14700"/>
                          <a:pt x="1357" y="15053"/>
                        </a:cubicBezTo>
                        <a:cubicBezTo>
                          <a:pt x="1330" y="15053"/>
                          <a:pt x="1330" y="15080"/>
                          <a:pt x="1330" y="15107"/>
                        </a:cubicBezTo>
                        <a:cubicBezTo>
                          <a:pt x="1330" y="15107"/>
                          <a:pt x="1330" y="15107"/>
                          <a:pt x="1330" y="15134"/>
                        </a:cubicBezTo>
                        <a:cubicBezTo>
                          <a:pt x="1276" y="15378"/>
                          <a:pt x="1248" y="15622"/>
                          <a:pt x="1276" y="15867"/>
                        </a:cubicBezTo>
                        <a:cubicBezTo>
                          <a:pt x="1357" y="17141"/>
                          <a:pt x="1655" y="18362"/>
                          <a:pt x="2171" y="19528"/>
                        </a:cubicBezTo>
                        <a:cubicBezTo>
                          <a:pt x="2496" y="20288"/>
                          <a:pt x="2930" y="20993"/>
                          <a:pt x="3418" y="21644"/>
                        </a:cubicBezTo>
                        <a:lnTo>
                          <a:pt x="3228" y="21508"/>
                        </a:lnTo>
                        <a:cubicBezTo>
                          <a:pt x="2876" y="21264"/>
                          <a:pt x="2496" y="21101"/>
                          <a:pt x="2089" y="20993"/>
                        </a:cubicBezTo>
                        <a:cubicBezTo>
                          <a:pt x="1972" y="20968"/>
                          <a:pt x="1852" y="20956"/>
                          <a:pt x="1732" y="20956"/>
                        </a:cubicBezTo>
                        <a:cubicBezTo>
                          <a:pt x="1465" y="20956"/>
                          <a:pt x="1202" y="21016"/>
                          <a:pt x="977" y="21129"/>
                        </a:cubicBezTo>
                        <a:cubicBezTo>
                          <a:pt x="706" y="21291"/>
                          <a:pt x="489" y="21535"/>
                          <a:pt x="353" y="21807"/>
                        </a:cubicBezTo>
                        <a:cubicBezTo>
                          <a:pt x="82" y="22430"/>
                          <a:pt x="1" y="23109"/>
                          <a:pt x="136" y="23760"/>
                        </a:cubicBezTo>
                        <a:cubicBezTo>
                          <a:pt x="245" y="24546"/>
                          <a:pt x="489" y="25306"/>
                          <a:pt x="814" y="26038"/>
                        </a:cubicBezTo>
                        <a:cubicBezTo>
                          <a:pt x="1493" y="27476"/>
                          <a:pt x="2523" y="28750"/>
                          <a:pt x="3771" y="29754"/>
                        </a:cubicBezTo>
                        <a:cubicBezTo>
                          <a:pt x="5100" y="30812"/>
                          <a:pt x="6592" y="31653"/>
                          <a:pt x="8192" y="32222"/>
                        </a:cubicBezTo>
                        <a:cubicBezTo>
                          <a:pt x="8382" y="32304"/>
                          <a:pt x="8572" y="32358"/>
                          <a:pt x="8762" y="32439"/>
                        </a:cubicBezTo>
                        <a:cubicBezTo>
                          <a:pt x="8789" y="32439"/>
                          <a:pt x="8843" y="32412"/>
                          <a:pt x="8870" y="32385"/>
                        </a:cubicBezTo>
                        <a:cubicBezTo>
                          <a:pt x="9556" y="32478"/>
                          <a:pt x="10255" y="32520"/>
                          <a:pt x="10957" y="32520"/>
                        </a:cubicBezTo>
                        <a:cubicBezTo>
                          <a:pt x="11283" y="32520"/>
                          <a:pt x="11609" y="32511"/>
                          <a:pt x="11935" y="32493"/>
                        </a:cubicBezTo>
                        <a:cubicBezTo>
                          <a:pt x="13020" y="32439"/>
                          <a:pt x="14078" y="32304"/>
                          <a:pt x="15136" y="32087"/>
                        </a:cubicBezTo>
                        <a:cubicBezTo>
                          <a:pt x="16194" y="31842"/>
                          <a:pt x="17224" y="31517"/>
                          <a:pt x="18228" y="31137"/>
                        </a:cubicBezTo>
                        <a:cubicBezTo>
                          <a:pt x="19232" y="30730"/>
                          <a:pt x="20208" y="30269"/>
                          <a:pt x="21130" y="29727"/>
                        </a:cubicBezTo>
                        <a:cubicBezTo>
                          <a:pt x="22080" y="29157"/>
                          <a:pt x="22948" y="28560"/>
                          <a:pt x="23815" y="27855"/>
                        </a:cubicBezTo>
                        <a:cubicBezTo>
                          <a:pt x="24222" y="27530"/>
                          <a:pt x="24629" y="27177"/>
                          <a:pt x="25009" y="26797"/>
                        </a:cubicBezTo>
                        <a:cubicBezTo>
                          <a:pt x="25416" y="26418"/>
                          <a:pt x="25796" y="26011"/>
                          <a:pt x="26148" y="25577"/>
                        </a:cubicBezTo>
                        <a:cubicBezTo>
                          <a:pt x="26772" y="24790"/>
                          <a:pt x="27206" y="23732"/>
                          <a:pt x="26880" y="22675"/>
                        </a:cubicBezTo>
                        <a:cubicBezTo>
                          <a:pt x="26745" y="22214"/>
                          <a:pt x="26446" y="21807"/>
                          <a:pt x="26067" y="21535"/>
                        </a:cubicBezTo>
                        <a:cubicBezTo>
                          <a:pt x="25706" y="21323"/>
                          <a:pt x="25295" y="21211"/>
                          <a:pt x="24887" y="21211"/>
                        </a:cubicBezTo>
                        <a:cubicBezTo>
                          <a:pt x="24773" y="21211"/>
                          <a:pt x="24660" y="21219"/>
                          <a:pt x="24548" y="21237"/>
                        </a:cubicBezTo>
                        <a:cubicBezTo>
                          <a:pt x="24005" y="21291"/>
                          <a:pt x="23490" y="21454"/>
                          <a:pt x="23002" y="21698"/>
                        </a:cubicBezTo>
                        <a:lnTo>
                          <a:pt x="22731" y="21807"/>
                        </a:lnTo>
                        <a:cubicBezTo>
                          <a:pt x="22975" y="21563"/>
                          <a:pt x="23219" y="21291"/>
                          <a:pt x="23409" y="20993"/>
                        </a:cubicBezTo>
                        <a:cubicBezTo>
                          <a:pt x="23680" y="20613"/>
                          <a:pt x="23897" y="20179"/>
                          <a:pt x="24060" y="19718"/>
                        </a:cubicBezTo>
                        <a:cubicBezTo>
                          <a:pt x="24249" y="19311"/>
                          <a:pt x="24304" y="18823"/>
                          <a:pt x="24249" y="18362"/>
                        </a:cubicBezTo>
                        <a:cubicBezTo>
                          <a:pt x="24168" y="17928"/>
                          <a:pt x="23843" y="17575"/>
                          <a:pt x="23409" y="17440"/>
                        </a:cubicBezTo>
                        <a:cubicBezTo>
                          <a:pt x="23291" y="17419"/>
                          <a:pt x="23171" y="17409"/>
                          <a:pt x="23052" y="17409"/>
                        </a:cubicBezTo>
                        <a:cubicBezTo>
                          <a:pt x="22703" y="17409"/>
                          <a:pt x="22355" y="17495"/>
                          <a:pt x="22052" y="17657"/>
                        </a:cubicBezTo>
                        <a:lnTo>
                          <a:pt x="21863" y="17738"/>
                        </a:lnTo>
                        <a:cubicBezTo>
                          <a:pt x="22025" y="17575"/>
                          <a:pt x="22215" y="17385"/>
                          <a:pt x="22378" y="17196"/>
                        </a:cubicBezTo>
                        <a:cubicBezTo>
                          <a:pt x="22703" y="16816"/>
                          <a:pt x="23002" y="16436"/>
                          <a:pt x="23273" y="16029"/>
                        </a:cubicBezTo>
                        <a:cubicBezTo>
                          <a:pt x="23598" y="15650"/>
                          <a:pt x="23761" y="15161"/>
                          <a:pt x="23761" y="14673"/>
                        </a:cubicBezTo>
                        <a:cubicBezTo>
                          <a:pt x="23707" y="14293"/>
                          <a:pt x="23463" y="13941"/>
                          <a:pt x="23137" y="13724"/>
                        </a:cubicBezTo>
                        <a:cubicBezTo>
                          <a:pt x="22834" y="13550"/>
                          <a:pt x="22495" y="13463"/>
                          <a:pt x="22164" y="13463"/>
                        </a:cubicBezTo>
                        <a:cubicBezTo>
                          <a:pt x="22081" y="13463"/>
                          <a:pt x="21998" y="13469"/>
                          <a:pt x="21917" y="13480"/>
                        </a:cubicBezTo>
                        <a:cubicBezTo>
                          <a:pt x="21429" y="13561"/>
                          <a:pt x="20940" y="13724"/>
                          <a:pt x="20506" y="13995"/>
                        </a:cubicBezTo>
                        <a:cubicBezTo>
                          <a:pt x="20099" y="14239"/>
                          <a:pt x="19666" y="14483"/>
                          <a:pt x="19286" y="14782"/>
                        </a:cubicBezTo>
                        <a:lnTo>
                          <a:pt x="19069" y="14917"/>
                        </a:lnTo>
                        <a:cubicBezTo>
                          <a:pt x="19394" y="14565"/>
                          <a:pt x="19720" y="14185"/>
                          <a:pt x="19991" y="13805"/>
                        </a:cubicBezTo>
                        <a:cubicBezTo>
                          <a:pt x="20805" y="12774"/>
                          <a:pt x="21347" y="11527"/>
                          <a:pt x="21564" y="10225"/>
                        </a:cubicBezTo>
                        <a:cubicBezTo>
                          <a:pt x="21673" y="9682"/>
                          <a:pt x="21591" y="9140"/>
                          <a:pt x="21347" y="8652"/>
                        </a:cubicBezTo>
                        <a:cubicBezTo>
                          <a:pt x="21184" y="8407"/>
                          <a:pt x="20967" y="8245"/>
                          <a:pt x="20696" y="8136"/>
                        </a:cubicBezTo>
                        <a:cubicBezTo>
                          <a:pt x="20547" y="8096"/>
                          <a:pt x="20398" y="8075"/>
                          <a:pt x="20249" y="8075"/>
                        </a:cubicBezTo>
                        <a:cubicBezTo>
                          <a:pt x="20099" y="8075"/>
                          <a:pt x="19950" y="8096"/>
                          <a:pt x="19801" y="8136"/>
                        </a:cubicBezTo>
                        <a:cubicBezTo>
                          <a:pt x="19232" y="8299"/>
                          <a:pt x="18689" y="8570"/>
                          <a:pt x="18174" y="8923"/>
                        </a:cubicBezTo>
                        <a:cubicBezTo>
                          <a:pt x="17685" y="9248"/>
                          <a:pt x="17251" y="9601"/>
                          <a:pt x="16818" y="10035"/>
                        </a:cubicBezTo>
                        <a:cubicBezTo>
                          <a:pt x="16302" y="10550"/>
                          <a:pt x="15814" y="11147"/>
                          <a:pt x="15434" y="11825"/>
                        </a:cubicBezTo>
                        <a:cubicBezTo>
                          <a:pt x="15651" y="11093"/>
                          <a:pt x="15841" y="10360"/>
                          <a:pt x="16004" y="9601"/>
                        </a:cubicBezTo>
                        <a:cubicBezTo>
                          <a:pt x="16248" y="8543"/>
                          <a:pt x="16438" y="7431"/>
                          <a:pt x="16519" y="6346"/>
                        </a:cubicBezTo>
                        <a:cubicBezTo>
                          <a:pt x="16628" y="5261"/>
                          <a:pt x="16628" y="4149"/>
                          <a:pt x="16519" y="3064"/>
                        </a:cubicBezTo>
                        <a:cubicBezTo>
                          <a:pt x="16438" y="2115"/>
                          <a:pt x="16329" y="976"/>
                          <a:pt x="15516" y="352"/>
                        </a:cubicBezTo>
                        <a:cubicBezTo>
                          <a:pt x="15239" y="117"/>
                          <a:pt x="14878" y="0"/>
                          <a:pt x="145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5" name="Google Shape;365;p31"/>
                <p:cNvGrpSpPr/>
                <p:nvPr/>
              </p:nvGrpSpPr>
              <p:grpSpPr>
                <a:xfrm flipH="1">
                  <a:off x="144768" y="3362514"/>
                  <a:ext cx="838459" cy="517223"/>
                  <a:chOff x="2552450" y="3048200"/>
                  <a:chExt cx="378400" cy="233425"/>
                </a:xfrm>
              </p:grpSpPr>
              <p:sp>
                <p:nvSpPr>
                  <p:cNvPr id="366" name="Google Shape;366;p31"/>
                  <p:cNvSpPr/>
                  <p:nvPr/>
                </p:nvSpPr>
                <p:spPr>
                  <a:xfrm>
                    <a:off x="2557875" y="3052950"/>
                    <a:ext cx="368925" cy="22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57" h="8875" extrusionOk="0">
                        <a:moveTo>
                          <a:pt x="7117" y="1"/>
                        </a:moveTo>
                        <a:cubicBezTo>
                          <a:pt x="6736" y="1"/>
                          <a:pt x="6352" y="98"/>
                          <a:pt x="6022" y="292"/>
                        </a:cubicBezTo>
                        <a:cubicBezTo>
                          <a:pt x="5534" y="536"/>
                          <a:pt x="5100" y="888"/>
                          <a:pt x="4720" y="1268"/>
                        </a:cubicBezTo>
                        <a:cubicBezTo>
                          <a:pt x="4259" y="1702"/>
                          <a:pt x="3798" y="2163"/>
                          <a:pt x="3337" y="2624"/>
                        </a:cubicBezTo>
                        <a:cubicBezTo>
                          <a:pt x="2578" y="3384"/>
                          <a:pt x="1791" y="4170"/>
                          <a:pt x="1004" y="4930"/>
                        </a:cubicBezTo>
                        <a:cubicBezTo>
                          <a:pt x="1113" y="4984"/>
                          <a:pt x="1113" y="5120"/>
                          <a:pt x="1004" y="5147"/>
                        </a:cubicBezTo>
                        <a:cubicBezTo>
                          <a:pt x="760" y="5201"/>
                          <a:pt x="570" y="5337"/>
                          <a:pt x="435" y="5499"/>
                        </a:cubicBezTo>
                        <a:cubicBezTo>
                          <a:pt x="109" y="5879"/>
                          <a:pt x="1" y="6394"/>
                          <a:pt x="136" y="6855"/>
                        </a:cubicBezTo>
                        <a:cubicBezTo>
                          <a:pt x="326" y="7371"/>
                          <a:pt x="679" y="7805"/>
                          <a:pt x="1167" y="8076"/>
                        </a:cubicBezTo>
                        <a:cubicBezTo>
                          <a:pt x="1710" y="8374"/>
                          <a:pt x="2279" y="8564"/>
                          <a:pt x="2876" y="8673"/>
                        </a:cubicBezTo>
                        <a:cubicBezTo>
                          <a:pt x="3554" y="8781"/>
                          <a:pt x="4205" y="8863"/>
                          <a:pt x="4883" y="8863"/>
                        </a:cubicBezTo>
                        <a:cubicBezTo>
                          <a:pt x="5064" y="8872"/>
                          <a:pt x="5245" y="8875"/>
                          <a:pt x="5427" y="8875"/>
                        </a:cubicBezTo>
                        <a:cubicBezTo>
                          <a:pt x="5790" y="8875"/>
                          <a:pt x="6158" y="8863"/>
                          <a:pt x="6538" y="8863"/>
                        </a:cubicBezTo>
                        <a:lnTo>
                          <a:pt x="6863" y="8863"/>
                        </a:lnTo>
                        <a:cubicBezTo>
                          <a:pt x="7514" y="8863"/>
                          <a:pt x="8165" y="8836"/>
                          <a:pt x="8816" y="8808"/>
                        </a:cubicBezTo>
                        <a:cubicBezTo>
                          <a:pt x="10091" y="8754"/>
                          <a:pt x="11339" y="8591"/>
                          <a:pt x="12586" y="8266"/>
                        </a:cubicBezTo>
                        <a:cubicBezTo>
                          <a:pt x="13156" y="8157"/>
                          <a:pt x="13698" y="7886"/>
                          <a:pt x="14159" y="7534"/>
                        </a:cubicBezTo>
                        <a:cubicBezTo>
                          <a:pt x="14593" y="7181"/>
                          <a:pt x="14756" y="6584"/>
                          <a:pt x="14593" y="6069"/>
                        </a:cubicBezTo>
                        <a:cubicBezTo>
                          <a:pt x="14404" y="5554"/>
                          <a:pt x="13942" y="5174"/>
                          <a:pt x="13536" y="4821"/>
                        </a:cubicBezTo>
                        <a:lnTo>
                          <a:pt x="12017" y="3438"/>
                        </a:lnTo>
                        <a:lnTo>
                          <a:pt x="10471" y="2055"/>
                        </a:lnTo>
                        <a:cubicBezTo>
                          <a:pt x="10064" y="1675"/>
                          <a:pt x="9657" y="1268"/>
                          <a:pt x="9250" y="942"/>
                        </a:cubicBezTo>
                        <a:lnTo>
                          <a:pt x="9060" y="807"/>
                        </a:lnTo>
                        <a:cubicBezTo>
                          <a:pt x="8626" y="427"/>
                          <a:pt x="8111" y="183"/>
                          <a:pt x="7568" y="47"/>
                        </a:cubicBezTo>
                        <a:cubicBezTo>
                          <a:pt x="7421" y="16"/>
                          <a:pt x="7269" y="1"/>
                          <a:pt x="711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31"/>
                  <p:cNvSpPr/>
                  <p:nvPr/>
                </p:nvSpPr>
                <p:spPr>
                  <a:xfrm>
                    <a:off x="2557200" y="3052950"/>
                    <a:ext cx="231250" cy="221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50" h="8875" extrusionOk="0">
                        <a:moveTo>
                          <a:pt x="7122" y="1"/>
                        </a:moveTo>
                        <a:cubicBezTo>
                          <a:pt x="6747" y="1"/>
                          <a:pt x="6371" y="98"/>
                          <a:pt x="6022" y="292"/>
                        </a:cubicBezTo>
                        <a:cubicBezTo>
                          <a:pt x="5561" y="536"/>
                          <a:pt x="5127" y="861"/>
                          <a:pt x="4747" y="1268"/>
                        </a:cubicBezTo>
                        <a:cubicBezTo>
                          <a:pt x="4286" y="1702"/>
                          <a:pt x="3825" y="2163"/>
                          <a:pt x="3364" y="2624"/>
                        </a:cubicBezTo>
                        <a:cubicBezTo>
                          <a:pt x="2577" y="3384"/>
                          <a:pt x="1818" y="4170"/>
                          <a:pt x="1004" y="4930"/>
                        </a:cubicBezTo>
                        <a:cubicBezTo>
                          <a:pt x="1113" y="4957"/>
                          <a:pt x="1113" y="5120"/>
                          <a:pt x="1004" y="5147"/>
                        </a:cubicBezTo>
                        <a:cubicBezTo>
                          <a:pt x="787" y="5201"/>
                          <a:pt x="597" y="5337"/>
                          <a:pt x="435" y="5499"/>
                        </a:cubicBezTo>
                        <a:cubicBezTo>
                          <a:pt x="109" y="5879"/>
                          <a:pt x="1" y="6394"/>
                          <a:pt x="163" y="6855"/>
                        </a:cubicBezTo>
                        <a:cubicBezTo>
                          <a:pt x="326" y="7371"/>
                          <a:pt x="706" y="7805"/>
                          <a:pt x="1167" y="8076"/>
                        </a:cubicBezTo>
                        <a:cubicBezTo>
                          <a:pt x="1709" y="8374"/>
                          <a:pt x="2306" y="8564"/>
                          <a:pt x="2903" y="8673"/>
                        </a:cubicBezTo>
                        <a:cubicBezTo>
                          <a:pt x="3554" y="8781"/>
                          <a:pt x="4232" y="8863"/>
                          <a:pt x="4883" y="8863"/>
                        </a:cubicBezTo>
                        <a:cubicBezTo>
                          <a:pt x="5073" y="8872"/>
                          <a:pt x="5260" y="8875"/>
                          <a:pt x="5445" y="8875"/>
                        </a:cubicBezTo>
                        <a:cubicBezTo>
                          <a:pt x="5814" y="8875"/>
                          <a:pt x="6176" y="8863"/>
                          <a:pt x="6538" y="8863"/>
                        </a:cubicBezTo>
                        <a:cubicBezTo>
                          <a:pt x="6510" y="8781"/>
                          <a:pt x="6483" y="8700"/>
                          <a:pt x="6429" y="8619"/>
                        </a:cubicBezTo>
                        <a:cubicBezTo>
                          <a:pt x="6049" y="7940"/>
                          <a:pt x="5344" y="7534"/>
                          <a:pt x="4774" y="6964"/>
                        </a:cubicBezTo>
                        <a:cubicBezTo>
                          <a:pt x="4042" y="6232"/>
                          <a:pt x="3554" y="5147"/>
                          <a:pt x="3879" y="4170"/>
                        </a:cubicBezTo>
                        <a:cubicBezTo>
                          <a:pt x="4232" y="3221"/>
                          <a:pt x="5290" y="2678"/>
                          <a:pt x="6266" y="2407"/>
                        </a:cubicBezTo>
                        <a:cubicBezTo>
                          <a:pt x="7188" y="2163"/>
                          <a:pt x="8952" y="1946"/>
                          <a:pt x="9250" y="942"/>
                        </a:cubicBezTo>
                        <a:lnTo>
                          <a:pt x="9087" y="807"/>
                        </a:lnTo>
                        <a:cubicBezTo>
                          <a:pt x="8653" y="427"/>
                          <a:pt x="8138" y="183"/>
                          <a:pt x="7568" y="47"/>
                        </a:cubicBezTo>
                        <a:cubicBezTo>
                          <a:pt x="7421" y="16"/>
                          <a:pt x="7272" y="1"/>
                          <a:pt x="7122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31"/>
                  <p:cNvSpPr/>
                  <p:nvPr/>
                </p:nvSpPr>
                <p:spPr>
                  <a:xfrm>
                    <a:off x="2552450" y="3048200"/>
                    <a:ext cx="378400" cy="233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36" h="9337" extrusionOk="0">
                        <a:moveTo>
                          <a:pt x="7339" y="191"/>
                        </a:moveTo>
                        <a:cubicBezTo>
                          <a:pt x="7489" y="191"/>
                          <a:pt x="7638" y="206"/>
                          <a:pt x="7785" y="237"/>
                        </a:cubicBezTo>
                        <a:cubicBezTo>
                          <a:pt x="8355" y="346"/>
                          <a:pt x="8870" y="617"/>
                          <a:pt x="9304" y="997"/>
                        </a:cubicBezTo>
                        <a:cubicBezTo>
                          <a:pt x="9792" y="1377"/>
                          <a:pt x="10254" y="1811"/>
                          <a:pt x="10715" y="2217"/>
                        </a:cubicBezTo>
                        <a:lnTo>
                          <a:pt x="12234" y="3628"/>
                        </a:lnTo>
                        <a:lnTo>
                          <a:pt x="13753" y="5011"/>
                        </a:lnTo>
                        <a:cubicBezTo>
                          <a:pt x="14159" y="5364"/>
                          <a:pt x="14621" y="5744"/>
                          <a:pt x="14810" y="6259"/>
                        </a:cubicBezTo>
                        <a:cubicBezTo>
                          <a:pt x="14973" y="6774"/>
                          <a:pt x="14810" y="7371"/>
                          <a:pt x="14376" y="7724"/>
                        </a:cubicBezTo>
                        <a:cubicBezTo>
                          <a:pt x="13915" y="8076"/>
                          <a:pt x="13373" y="8347"/>
                          <a:pt x="12803" y="8456"/>
                        </a:cubicBezTo>
                        <a:cubicBezTo>
                          <a:pt x="11556" y="8781"/>
                          <a:pt x="10308" y="8944"/>
                          <a:pt x="9033" y="8998"/>
                        </a:cubicBezTo>
                        <a:cubicBezTo>
                          <a:pt x="8382" y="9026"/>
                          <a:pt x="7731" y="9053"/>
                          <a:pt x="7080" y="9080"/>
                        </a:cubicBezTo>
                        <a:cubicBezTo>
                          <a:pt x="6646" y="9080"/>
                          <a:pt x="6200" y="9092"/>
                          <a:pt x="5750" y="9092"/>
                        </a:cubicBezTo>
                        <a:cubicBezTo>
                          <a:pt x="5525" y="9092"/>
                          <a:pt x="5299" y="9089"/>
                          <a:pt x="5073" y="9080"/>
                        </a:cubicBezTo>
                        <a:cubicBezTo>
                          <a:pt x="4422" y="9053"/>
                          <a:pt x="3744" y="8971"/>
                          <a:pt x="3093" y="8863"/>
                        </a:cubicBezTo>
                        <a:cubicBezTo>
                          <a:pt x="2496" y="8754"/>
                          <a:pt x="1899" y="8564"/>
                          <a:pt x="1357" y="8266"/>
                        </a:cubicBezTo>
                        <a:cubicBezTo>
                          <a:pt x="896" y="7995"/>
                          <a:pt x="516" y="7561"/>
                          <a:pt x="353" y="7045"/>
                        </a:cubicBezTo>
                        <a:cubicBezTo>
                          <a:pt x="299" y="6883"/>
                          <a:pt x="272" y="6747"/>
                          <a:pt x="272" y="6584"/>
                        </a:cubicBezTo>
                        <a:lnTo>
                          <a:pt x="272" y="6584"/>
                        </a:lnTo>
                        <a:lnTo>
                          <a:pt x="326" y="6639"/>
                        </a:lnTo>
                        <a:cubicBezTo>
                          <a:pt x="408" y="6693"/>
                          <a:pt x="462" y="6774"/>
                          <a:pt x="543" y="6828"/>
                        </a:cubicBezTo>
                        <a:cubicBezTo>
                          <a:pt x="706" y="6964"/>
                          <a:pt x="869" y="7073"/>
                          <a:pt x="1059" y="7181"/>
                        </a:cubicBezTo>
                        <a:cubicBezTo>
                          <a:pt x="1221" y="7262"/>
                          <a:pt x="1411" y="7344"/>
                          <a:pt x="1601" y="7398"/>
                        </a:cubicBezTo>
                        <a:cubicBezTo>
                          <a:pt x="1710" y="7425"/>
                          <a:pt x="1791" y="7452"/>
                          <a:pt x="1899" y="7479"/>
                        </a:cubicBezTo>
                        <a:lnTo>
                          <a:pt x="2035" y="7479"/>
                        </a:lnTo>
                        <a:cubicBezTo>
                          <a:pt x="2089" y="7479"/>
                          <a:pt x="2144" y="7479"/>
                          <a:pt x="2198" y="7452"/>
                        </a:cubicBezTo>
                        <a:cubicBezTo>
                          <a:pt x="2252" y="7425"/>
                          <a:pt x="2252" y="7371"/>
                          <a:pt x="2198" y="7344"/>
                        </a:cubicBezTo>
                        <a:cubicBezTo>
                          <a:pt x="2171" y="7317"/>
                          <a:pt x="2116" y="7290"/>
                          <a:pt x="2089" y="7290"/>
                        </a:cubicBezTo>
                        <a:lnTo>
                          <a:pt x="1927" y="7262"/>
                        </a:lnTo>
                        <a:cubicBezTo>
                          <a:pt x="1845" y="7262"/>
                          <a:pt x="1764" y="7235"/>
                          <a:pt x="1655" y="7208"/>
                        </a:cubicBezTo>
                        <a:cubicBezTo>
                          <a:pt x="1493" y="7154"/>
                          <a:pt x="1303" y="7073"/>
                          <a:pt x="1140" y="6991"/>
                        </a:cubicBezTo>
                        <a:cubicBezTo>
                          <a:pt x="842" y="6828"/>
                          <a:pt x="543" y="6612"/>
                          <a:pt x="299" y="6367"/>
                        </a:cubicBezTo>
                        <a:cubicBezTo>
                          <a:pt x="326" y="6259"/>
                          <a:pt x="353" y="6178"/>
                          <a:pt x="381" y="6096"/>
                        </a:cubicBezTo>
                        <a:cubicBezTo>
                          <a:pt x="598" y="6286"/>
                          <a:pt x="842" y="6449"/>
                          <a:pt x="1113" y="6557"/>
                        </a:cubicBezTo>
                        <a:cubicBezTo>
                          <a:pt x="1248" y="6612"/>
                          <a:pt x="1384" y="6666"/>
                          <a:pt x="1547" y="6720"/>
                        </a:cubicBezTo>
                        <a:cubicBezTo>
                          <a:pt x="1601" y="6747"/>
                          <a:pt x="1682" y="6774"/>
                          <a:pt x="1764" y="6801"/>
                        </a:cubicBezTo>
                        <a:cubicBezTo>
                          <a:pt x="1805" y="6815"/>
                          <a:pt x="1845" y="6822"/>
                          <a:pt x="1886" y="6822"/>
                        </a:cubicBezTo>
                        <a:cubicBezTo>
                          <a:pt x="1927" y="6822"/>
                          <a:pt x="1967" y="6815"/>
                          <a:pt x="2008" y="6801"/>
                        </a:cubicBezTo>
                        <a:cubicBezTo>
                          <a:pt x="2062" y="6774"/>
                          <a:pt x="2062" y="6693"/>
                          <a:pt x="2035" y="6666"/>
                        </a:cubicBezTo>
                        <a:cubicBezTo>
                          <a:pt x="1981" y="6612"/>
                          <a:pt x="1899" y="6584"/>
                          <a:pt x="1845" y="6584"/>
                        </a:cubicBezTo>
                        <a:lnTo>
                          <a:pt x="1628" y="6503"/>
                        </a:lnTo>
                        <a:cubicBezTo>
                          <a:pt x="1465" y="6476"/>
                          <a:pt x="1330" y="6422"/>
                          <a:pt x="1194" y="6340"/>
                        </a:cubicBezTo>
                        <a:cubicBezTo>
                          <a:pt x="950" y="6232"/>
                          <a:pt x="679" y="6096"/>
                          <a:pt x="435" y="5961"/>
                        </a:cubicBezTo>
                        <a:cubicBezTo>
                          <a:pt x="489" y="5852"/>
                          <a:pt x="543" y="5771"/>
                          <a:pt x="625" y="5689"/>
                        </a:cubicBezTo>
                        <a:cubicBezTo>
                          <a:pt x="760" y="5499"/>
                          <a:pt x="977" y="5391"/>
                          <a:pt x="1194" y="5337"/>
                        </a:cubicBezTo>
                        <a:cubicBezTo>
                          <a:pt x="1221" y="5337"/>
                          <a:pt x="1248" y="5310"/>
                          <a:pt x="1248" y="5310"/>
                        </a:cubicBezTo>
                        <a:lnTo>
                          <a:pt x="1411" y="5337"/>
                        </a:lnTo>
                        <a:lnTo>
                          <a:pt x="1682" y="5445"/>
                        </a:lnTo>
                        <a:lnTo>
                          <a:pt x="1981" y="5527"/>
                        </a:lnTo>
                        <a:cubicBezTo>
                          <a:pt x="2089" y="5581"/>
                          <a:pt x="2198" y="5608"/>
                          <a:pt x="2306" y="5608"/>
                        </a:cubicBezTo>
                        <a:cubicBezTo>
                          <a:pt x="2388" y="5608"/>
                          <a:pt x="2442" y="5499"/>
                          <a:pt x="2361" y="5445"/>
                        </a:cubicBezTo>
                        <a:cubicBezTo>
                          <a:pt x="2171" y="5364"/>
                          <a:pt x="1954" y="5282"/>
                          <a:pt x="1764" y="5255"/>
                        </a:cubicBezTo>
                        <a:lnTo>
                          <a:pt x="1465" y="5147"/>
                        </a:lnTo>
                        <a:cubicBezTo>
                          <a:pt x="1384" y="5120"/>
                          <a:pt x="1303" y="5093"/>
                          <a:pt x="1221" y="5093"/>
                        </a:cubicBezTo>
                        <a:lnTo>
                          <a:pt x="1411" y="4903"/>
                        </a:lnTo>
                        <a:lnTo>
                          <a:pt x="1520" y="4957"/>
                        </a:lnTo>
                        <a:lnTo>
                          <a:pt x="1601" y="4984"/>
                        </a:lnTo>
                        <a:lnTo>
                          <a:pt x="1682" y="4984"/>
                        </a:lnTo>
                        <a:cubicBezTo>
                          <a:pt x="1710" y="4984"/>
                          <a:pt x="1710" y="4957"/>
                          <a:pt x="1737" y="4957"/>
                        </a:cubicBezTo>
                        <a:cubicBezTo>
                          <a:pt x="1737" y="4930"/>
                          <a:pt x="1737" y="4903"/>
                          <a:pt x="1737" y="4903"/>
                        </a:cubicBezTo>
                        <a:cubicBezTo>
                          <a:pt x="1710" y="4876"/>
                          <a:pt x="1682" y="4848"/>
                          <a:pt x="1655" y="4848"/>
                        </a:cubicBezTo>
                        <a:lnTo>
                          <a:pt x="1601" y="4821"/>
                        </a:lnTo>
                        <a:lnTo>
                          <a:pt x="1547" y="4794"/>
                        </a:lnTo>
                        <a:cubicBezTo>
                          <a:pt x="2225" y="4143"/>
                          <a:pt x="2903" y="3465"/>
                          <a:pt x="3581" y="2814"/>
                        </a:cubicBezTo>
                        <a:cubicBezTo>
                          <a:pt x="4042" y="2353"/>
                          <a:pt x="4476" y="1892"/>
                          <a:pt x="4964" y="1458"/>
                        </a:cubicBezTo>
                        <a:cubicBezTo>
                          <a:pt x="5344" y="1051"/>
                          <a:pt x="5778" y="726"/>
                          <a:pt x="6239" y="482"/>
                        </a:cubicBezTo>
                        <a:cubicBezTo>
                          <a:pt x="6588" y="288"/>
                          <a:pt x="6964" y="191"/>
                          <a:pt x="7339" y="191"/>
                        </a:cubicBezTo>
                        <a:close/>
                        <a:moveTo>
                          <a:pt x="7379" y="1"/>
                        </a:moveTo>
                        <a:cubicBezTo>
                          <a:pt x="7281" y="1"/>
                          <a:pt x="7181" y="7"/>
                          <a:pt x="7080" y="20"/>
                        </a:cubicBezTo>
                        <a:cubicBezTo>
                          <a:pt x="5914" y="129"/>
                          <a:pt x="5046" y="1051"/>
                          <a:pt x="4286" y="1838"/>
                        </a:cubicBezTo>
                        <a:cubicBezTo>
                          <a:pt x="3256" y="2841"/>
                          <a:pt x="2252" y="3845"/>
                          <a:pt x="1248" y="4848"/>
                        </a:cubicBezTo>
                        <a:cubicBezTo>
                          <a:pt x="1113" y="4984"/>
                          <a:pt x="977" y="5120"/>
                          <a:pt x="842" y="5282"/>
                        </a:cubicBezTo>
                        <a:cubicBezTo>
                          <a:pt x="489" y="5472"/>
                          <a:pt x="245" y="5798"/>
                          <a:pt x="136" y="6178"/>
                        </a:cubicBezTo>
                        <a:cubicBezTo>
                          <a:pt x="1" y="6720"/>
                          <a:pt x="109" y="7262"/>
                          <a:pt x="435" y="7724"/>
                        </a:cubicBezTo>
                        <a:cubicBezTo>
                          <a:pt x="787" y="8212"/>
                          <a:pt x="1276" y="8564"/>
                          <a:pt x="1845" y="8781"/>
                        </a:cubicBezTo>
                        <a:cubicBezTo>
                          <a:pt x="2442" y="8998"/>
                          <a:pt x="3093" y="9134"/>
                          <a:pt x="3744" y="9215"/>
                        </a:cubicBezTo>
                        <a:cubicBezTo>
                          <a:pt x="4550" y="9294"/>
                          <a:pt x="5356" y="9337"/>
                          <a:pt x="6156" y="9337"/>
                        </a:cubicBezTo>
                        <a:cubicBezTo>
                          <a:pt x="6730" y="9337"/>
                          <a:pt x="7301" y="9315"/>
                          <a:pt x="7867" y="9270"/>
                        </a:cubicBezTo>
                        <a:cubicBezTo>
                          <a:pt x="9223" y="9270"/>
                          <a:pt x="10552" y="9134"/>
                          <a:pt x="11854" y="8917"/>
                        </a:cubicBezTo>
                        <a:cubicBezTo>
                          <a:pt x="12505" y="8809"/>
                          <a:pt x="13129" y="8619"/>
                          <a:pt x="13725" y="8375"/>
                        </a:cubicBezTo>
                        <a:cubicBezTo>
                          <a:pt x="14295" y="8185"/>
                          <a:pt x="14729" y="7778"/>
                          <a:pt x="15000" y="7235"/>
                        </a:cubicBezTo>
                        <a:cubicBezTo>
                          <a:pt x="15109" y="6964"/>
                          <a:pt x="15136" y="6666"/>
                          <a:pt x="15082" y="6395"/>
                        </a:cubicBezTo>
                        <a:cubicBezTo>
                          <a:pt x="15027" y="6123"/>
                          <a:pt x="14892" y="5879"/>
                          <a:pt x="14702" y="5662"/>
                        </a:cubicBezTo>
                        <a:cubicBezTo>
                          <a:pt x="14539" y="5445"/>
                          <a:pt x="14349" y="5255"/>
                          <a:pt x="14132" y="5065"/>
                        </a:cubicBezTo>
                        <a:lnTo>
                          <a:pt x="13346" y="4360"/>
                        </a:lnTo>
                        <a:lnTo>
                          <a:pt x="10199" y="1485"/>
                        </a:lnTo>
                        <a:cubicBezTo>
                          <a:pt x="9403" y="788"/>
                          <a:pt x="8470" y="1"/>
                          <a:pt x="737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369" name="Google Shape;369;p31"/>
            <p:cNvGrpSpPr/>
            <p:nvPr/>
          </p:nvGrpSpPr>
          <p:grpSpPr>
            <a:xfrm>
              <a:off x="1560477" y="1223076"/>
              <a:ext cx="2153808" cy="2593020"/>
              <a:chOff x="3193925" y="2081475"/>
              <a:chExt cx="907325" cy="1092350"/>
            </a:xfrm>
          </p:grpSpPr>
          <p:grpSp>
            <p:nvGrpSpPr>
              <p:cNvPr id="370" name="Google Shape;370;p31"/>
              <p:cNvGrpSpPr/>
              <p:nvPr/>
            </p:nvGrpSpPr>
            <p:grpSpPr>
              <a:xfrm>
                <a:off x="3906625" y="2536725"/>
                <a:ext cx="69175" cy="66500"/>
                <a:chOff x="3906625" y="2536725"/>
                <a:chExt cx="69175" cy="66500"/>
              </a:xfrm>
            </p:grpSpPr>
            <p:sp>
              <p:nvSpPr>
                <p:cNvPr id="371" name="Google Shape;371;p31"/>
                <p:cNvSpPr/>
                <p:nvPr/>
              </p:nvSpPr>
              <p:spPr>
                <a:xfrm>
                  <a:off x="3934425" y="2581975"/>
                  <a:ext cx="16975" cy="2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850" extrusionOk="0">
                      <a:moveTo>
                        <a:pt x="73" y="1"/>
                      </a:moveTo>
                      <a:cubicBezTo>
                        <a:pt x="66" y="1"/>
                        <a:pt x="60" y="3"/>
                        <a:pt x="54" y="8"/>
                      </a:cubicBezTo>
                      <a:cubicBezTo>
                        <a:pt x="0" y="35"/>
                        <a:pt x="0" y="90"/>
                        <a:pt x="0" y="144"/>
                      </a:cubicBezTo>
                      <a:cubicBezTo>
                        <a:pt x="0" y="252"/>
                        <a:pt x="27" y="388"/>
                        <a:pt x="82" y="496"/>
                      </a:cubicBezTo>
                      <a:cubicBezTo>
                        <a:pt x="136" y="632"/>
                        <a:pt x="217" y="713"/>
                        <a:pt x="271" y="849"/>
                      </a:cubicBezTo>
                      <a:cubicBezTo>
                        <a:pt x="326" y="822"/>
                        <a:pt x="380" y="822"/>
                        <a:pt x="461" y="795"/>
                      </a:cubicBezTo>
                      <a:cubicBezTo>
                        <a:pt x="516" y="768"/>
                        <a:pt x="597" y="713"/>
                        <a:pt x="678" y="659"/>
                      </a:cubicBezTo>
                      <a:lnTo>
                        <a:pt x="651" y="632"/>
                      </a:lnTo>
                      <a:cubicBezTo>
                        <a:pt x="624" y="632"/>
                        <a:pt x="597" y="605"/>
                        <a:pt x="597" y="578"/>
                      </a:cubicBezTo>
                      <a:lnTo>
                        <a:pt x="516" y="469"/>
                      </a:lnTo>
                      <a:cubicBezTo>
                        <a:pt x="488" y="442"/>
                        <a:pt x="461" y="388"/>
                        <a:pt x="434" y="361"/>
                      </a:cubicBezTo>
                      <a:cubicBezTo>
                        <a:pt x="434" y="334"/>
                        <a:pt x="434" y="307"/>
                        <a:pt x="407" y="279"/>
                      </a:cubicBezTo>
                      <a:cubicBezTo>
                        <a:pt x="380" y="252"/>
                        <a:pt x="380" y="225"/>
                        <a:pt x="326" y="198"/>
                      </a:cubicBezTo>
                      <a:cubicBezTo>
                        <a:pt x="271" y="144"/>
                        <a:pt x="190" y="90"/>
                        <a:pt x="163" y="62"/>
                      </a:cubicBezTo>
                      <a:cubicBezTo>
                        <a:pt x="141" y="41"/>
                        <a:pt x="101" y="1"/>
                        <a:pt x="73" y="1"/>
                      </a:cubicBezTo>
                      <a:close/>
                    </a:path>
                  </a:pathLst>
                </a:custGeom>
                <a:solidFill>
                  <a:srgbClr val="EABB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31"/>
                <p:cNvSpPr/>
                <p:nvPr/>
              </p:nvSpPr>
              <p:spPr>
                <a:xfrm>
                  <a:off x="3945275" y="2574700"/>
                  <a:ext cx="16975" cy="2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" h="869" extrusionOk="0">
                      <a:moveTo>
                        <a:pt x="0" y="1"/>
                      </a:moveTo>
                      <a:lnTo>
                        <a:pt x="0" y="28"/>
                      </a:lnTo>
                      <a:cubicBezTo>
                        <a:pt x="0" y="55"/>
                        <a:pt x="0" y="55"/>
                        <a:pt x="0" y="82"/>
                      </a:cubicBezTo>
                      <a:lnTo>
                        <a:pt x="0" y="136"/>
                      </a:lnTo>
                      <a:lnTo>
                        <a:pt x="0" y="245"/>
                      </a:lnTo>
                      <a:cubicBezTo>
                        <a:pt x="27" y="272"/>
                        <a:pt x="27" y="299"/>
                        <a:pt x="0" y="353"/>
                      </a:cubicBezTo>
                      <a:lnTo>
                        <a:pt x="82" y="408"/>
                      </a:lnTo>
                      <a:cubicBezTo>
                        <a:pt x="109" y="435"/>
                        <a:pt x="136" y="462"/>
                        <a:pt x="136" y="516"/>
                      </a:cubicBezTo>
                      <a:cubicBezTo>
                        <a:pt x="163" y="543"/>
                        <a:pt x="163" y="543"/>
                        <a:pt x="136" y="570"/>
                      </a:cubicBezTo>
                      <a:lnTo>
                        <a:pt x="217" y="652"/>
                      </a:lnTo>
                      <a:cubicBezTo>
                        <a:pt x="244" y="706"/>
                        <a:pt x="271" y="733"/>
                        <a:pt x="299" y="760"/>
                      </a:cubicBezTo>
                      <a:lnTo>
                        <a:pt x="326" y="815"/>
                      </a:lnTo>
                      <a:cubicBezTo>
                        <a:pt x="353" y="815"/>
                        <a:pt x="353" y="842"/>
                        <a:pt x="380" y="869"/>
                      </a:cubicBezTo>
                      <a:lnTo>
                        <a:pt x="407" y="815"/>
                      </a:lnTo>
                      <a:cubicBezTo>
                        <a:pt x="461" y="733"/>
                        <a:pt x="516" y="679"/>
                        <a:pt x="570" y="625"/>
                      </a:cubicBezTo>
                      <a:lnTo>
                        <a:pt x="678" y="570"/>
                      </a:lnTo>
                      <a:cubicBezTo>
                        <a:pt x="651" y="543"/>
                        <a:pt x="651" y="543"/>
                        <a:pt x="624" y="543"/>
                      </a:cubicBezTo>
                      <a:cubicBezTo>
                        <a:pt x="543" y="435"/>
                        <a:pt x="488" y="353"/>
                        <a:pt x="407" y="272"/>
                      </a:cubicBezTo>
                      <a:lnTo>
                        <a:pt x="299" y="136"/>
                      </a:lnTo>
                      <a:cubicBezTo>
                        <a:pt x="299" y="109"/>
                        <a:pt x="271" y="82"/>
                        <a:pt x="271" y="82"/>
                      </a:cubicBezTo>
                      <a:lnTo>
                        <a:pt x="163" y="28"/>
                      </a:lnTo>
                      <a:lnTo>
                        <a:pt x="109" y="1"/>
                      </a:lnTo>
                      <a:close/>
                    </a:path>
                  </a:pathLst>
                </a:custGeom>
                <a:solidFill>
                  <a:srgbClr val="EABB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31"/>
                <p:cNvSpPr/>
                <p:nvPr/>
              </p:nvSpPr>
              <p:spPr>
                <a:xfrm>
                  <a:off x="3962225" y="2552325"/>
                  <a:ext cx="13575" cy="1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" h="598" extrusionOk="0">
                      <a:moveTo>
                        <a:pt x="109" y="1"/>
                      </a:moveTo>
                      <a:cubicBezTo>
                        <a:pt x="82" y="109"/>
                        <a:pt x="55" y="191"/>
                        <a:pt x="0" y="299"/>
                      </a:cubicBezTo>
                      <a:lnTo>
                        <a:pt x="0" y="353"/>
                      </a:lnTo>
                      <a:lnTo>
                        <a:pt x="27" y="353"/>
                      </a:lnTo>
                      <a:cubicBezTo>
                        <a:pt x="82" y="353"/>
                        <a:pt x="136" y="381"/>
                        <a:pt x="190" y="408"/>
                      </a:cubicBezTo>
                      <a:lnTo>
                        <a:pt x="353" y="516"/>
                      </a:lnTo>
                      <a:lnTo>
                        <a:pt x="489" y="598"/>
                      </a:lnTo>
                      <a:cubicBezTo>
                        <a:pt x="543" y="462"/>
                        <a:pt x="543" y="299"/>
                        <a:pt x="461" y="218"/>
                      </a:cubicBezTo>
                      <a:cubicBezTo>
                        <a:pt x="353" y="136"/>
                        <a:pt x="190" y="109"/>
                        <a:pt x="109" y="1"/>
                      </a:cubicBezTo>
                      <a:close/>
                    </a:path>
                  </a:pathLst>
                </a:custGeom>
                <a:solidFill>
                  <a:srgbClr val="EABB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31"/>
                <p:cNvSpPr/>
                <p:nvPr/>
              </p:nvSpPr>
              <p:spPr>
                <a:xfrm>
                  <a:off x="3953400" y="2563850"/>
                  <a:ext cx="19700" cy="2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815" extrusionOk="0">
                      <a:moveTo>
                        <a:pt x="299" y="1"/>
                      </a:moveTo>
                      <a:cubicBezTo>
                        <a:pt x="306" y="4"/>
                        <a:pt x="312" y="8"/>
                        <a:pt x="319" y="12"/>
                      </a:cubicBezTo>
                      <a:lnTo>
                        <a:pt x="319" y="12"/>
                      </a:lnTo>
                      <a:cubicBezTo>
                        <a:pt x="318" y="6"/>
                        <a:pt x="311" y="1"/>
                        <a:pt x="299" y="1"/>
                      </a:cubicBezTo>
                      <a:close/>
                      <a:moveTo>
                        <a:pt x="319" y="12"/>
                      </a:moveTo>
                      <a:cubicBezTo>
                        <a:pt x="321" y="20"/>
                        <a:pt x="314" y="28"/>
                        <a:pt x="299" y="28"/>
                      </a:cubicBezTo>
                      <a:cubicBezTo>
                        <a:pt x="272" y="82"/>
                        <a:pt x="245" y="137"/>
                        <a:pt x="191" y="191"/>
                      </a:cubicBezTo>
                      <a:cubicBezTo>
                        <a:pt x="136" y="245"/>
                        <a:pt x="55" y="299"/>
                        <a:pt x="1" y="299"/>
                      </a:cubicBezTo>
                      <a:lnTo>
                        <a:pt x="55" y="299"/>
                      </a:lnTo>
                      <a:cubicBezTo>
                        <a:pt x="82" y="299"/>
                        <a:pt x="82" y="326"/>
                        <a:pt x="82" y="326"/>
                      </a:cubicBezTo>
                      <a:cubicBezTo>
                        <a:pt x="109" y="353"/>
                        <a:pt x="136" y="381"/>
                        <a:pt x="163" y="408"/>
                      </a:cubicBezTo>
                      <a:cubicBezTo>
                        <a:pt x="191" y="462"/>
                        <a:pt x="191" y="462"/>
                        <a:pt x="272" y="543"/>
                      </a:cubicBezTo>
                      <a:cubicBezTo>
                        <a:pt x="353" y="625"/>
                        <a:pt x="435" y="733"/>
                        <a:pt x="489" y="815"/>
                      </a:cubicBezTo>
                      <a:cubicBezTo>
                        <a:pt x="625" y="652"/>
                        <a:pt x="706" y="489"/>
                        <a:pt x="787" y="326"/>
                      </a:cubicBezTo>
                      <a:lnTo>
                        <a:pt x="733" y="272"/>
                      </a:lnTo>
                      <a:lnTo>
                        <a:pt x="597" y="191"/>
                      </a:lnTo>
                      <a:cubicBezTo>
                        <a:pt x="543" y="164"/>
                        <a:pt x="489" y="137"/>
                        <a:pt x="462" y="109"/>
                      </a:cubicBezTo>
                      <a:cubicBezTo>
                        <a:pt x="414" y="86"/>
                        <a:pt x="367" y="41"/>
                        <a:pt x="319" y="12"/>
                      </a:cubicBezTo>
                      <a:close/>
                    </a:path>
                  </a:pathLst>
                </a:custGeom>
                <a:solidFill>
                  <a:srgbClr val="EABB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1"/>
                <p:cNvSpPr/>
                <p:nvPr/>
              </p:nvSpPr>
              <p:spPr>
                <a:xfrm>
                  <a:off x="3906625" y="2536725"/>
                  <a:ext cx="54950" cy="6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470" extrusionOk="0">
                      <a:moveTo>
                        <a:pt x="1139" y="1"/>
                      </a:moveTo>
                      <a:cubicBezTo>
                        <a:pt x="1112" y="82"/>
                        <a:pt x="1085" y="164"/>
                        <a:pt x="1031" y="218"/>
                      </a:cubicBezTo>
                      <a:cubicBezTo>
                        <a:pt x="949" y="299"/>
                        <a:pt x="895" y="408"/>
                        <a:pt x="814" y="489"/>
                      </a:cubicBezTo>
                      <a:cubicBezTo>
                        <a:pt x="651" y="679"/>
                        <a:pt x="461" y="842"/>
                        <a:pt x="299" y="1005"/>
                      </a:cubicBezTo>
                      <a:cubicBezTo>
                        <a:pt x="190" y="1086"/>
                        <a:pt x="109" y="1140"/>
                        <a:pt x="0" y="1194"/>
                      </a:cubicBezTo>
                      <a:cubicBezTo>
                        <a:pt x="82" y="1276"/>
                        <a:pt x="163" y="1384"/>
                        <a:pt x="217" y="1466"/>
                      </a:cubicBezTo>
                      <a:lnTo>
                        <a:pt x="434" y="1737"/>
                      </a:lnTo>
                      <a:lnTo>
                        <a:pt x="461" y="1791"/>
                      </a:lnTo>
                      <a:lnTo>
                        <a:pt x="977" y="2388"/>
                      </a:lnTo>
                      <a:cubicBezTo>
                        <a:pt x="1004" y="2415"/>
                        <a:pt x="1004" y="2442"/>
                        <a:pt x="1031" y="2469"/>
                      </a:cubicBezTo>
                      <a:lnTo>
                        <a:pt x="1031" y="2442"/>
                      </a:lnTo>
                      <a:cubicBezTo>
                        <a:pt x="1031" y="2415"/>
                        <a:pt x="1004" y="2361"/>
                        <a:pt x="1004" y="2334"/>
                      </a:cubicBezTo>
                      <a:cubicBezTo>
                        <a:pt x="922" y="2171"/>
                        <a:pt x="895" y="2008"/>
                        <a:pt x="922" y="1845"/>
                      </a:cubicBezTo>
                      <a:cubicBezTo>
                        <a:pt x="949" y="1764"/>
                        <a:pt x="1004" y="1710"/>
                        <a:pt x="1058" y="1655"/>
                      </a:cubicBezTo>
                      <a:cubicBezTo>
                        <a:pt x="1080" y="1648"/>
                        <a:pt x="1104" y="1645"/>
                        <a:pt x="1128" y="1645"/>
                      </a:cubicBezTo>
                      <a:cubicBezTo>
                        <a:pt x="1194" y="1645"/>
                        <a:pt x="1262" y="1670"/>
                        <a:pt x="1302" y="1710"/>
                      </a:cubicBezTo>
                      <a:cubicBezTo>
                        <a:pt x="1329" y="1710"/>
                        <a:pt x="1356" y="1737"/>
                        <a:pt x="1383" y="1737"/>
                      </a:cubicBezTo>
                      <a:cubicBezTo>
                        <a:pt x="1383" y="1710"/>
                        <a:pt x="1383" y="1683"/>
                        <a:pt x="1383" y="1655"/>
                      </a:cubicBezTo>
                      <a:cubicBezTo>
                        <a:pt x="1356" y="1574"/>
                        <a:pt x="1383" y="1466"/>
                        <a:pt x="1438" y="1384"/>
                      </a:cubicBezTo>
                      <a:cubicBezTo>
                        <a:pt x="1465" y="1357"/>
                        <a:pt x="1492" y="1357"/>
                        <a:pt x="1519" y="1330"/>
                      </a:cubicBezTo>
                      <a:cubicBezTo>
                        <a:pt x="1492" y="1330"/>
                        <a:pt x="1465" y="1303"/>
                        <a:pt x="1411" y="1303"/>
                      </a:cubicBezTo>
                      <a:cubicBezTo>
                        <a:pt x="1356" y="1276"/>
                        <a:pt x="1275" y="1276"/>
                        <a:pt x="1221" y="1276"/>
                      </a:cubicBezTo>
                      <a:lnTo>
                        <a:pt x="814" y="1276"/>
                      </a:lnTo>
                      <a:cubicBezTo>
                        <a:pt x="760" y="1276"/>
                        <a:pt x="760" y="1222"/>
                        <a:pt x="787" y="1194"/>
                      </a:cubicBezTo>
                      <a:cubicBezTo>
                        <a:pt x="841" y="1140"/>
                        <a:pt x="922" y="1113"/>
                        <a:pt x="1004" y="1086"/>
                      </a:cubicBezTo>
                      <a:lnTo>
                        <a:pt x="1248" y="1086"/>
                      </a:lnTo>
                      <a:cubicBezTo>
                        <a:pt x="1329" y="1086"/>
                        <a:pt x="1411" y="1113"/>
                        <a:pt x="1492" y="1140"/>
                      </a:cubicBezTo>
                      <a:cubicBezTo>
                        <a:pt x="1519" y="1140"/>
                        <a:pt x="1546" y="1167"/>
                        <a:pt x="1573" y="1194"/>
                      </a:cubicBezTo>
                      <a:cubicBezTo>
                        <a:pt x="1573" y="1167"/>
                        <a:pt x="1573" y="1140"/>
                        <a:pt x="1546" y="1140"/>
                      </a:cubicBezTo>
                      <a:cubicBezTo>
                        <a:pt x="1519" y="1032"/>
                        <a:pt x="1519" y="896"/>
                        <a:pt x="1546" y="788"/>
                      </a:cubicBezTo>
                      <a:cubicBezTo>
                        <a:pt x="1573" y="652"/>
                        <a:pt x="1628" y="543"/>
                        <a:pt x="1736" y="462"/>
                      </a:cubicBezTo>
                      <a:cubicBezTo>
                        <a:pt x="1743" y="455"/>
                        <a:pt x="1755" y="451"/>
                        <a:pt x="1767" y="451"/>
                      </a:cubicBezTo>
                      <a:cubicBezTo>
                        <a:pt x="1801" y="451"/>
                        <a:pt x="1845" y="477"/>
                        <a:pt x="1845" y="516"/>
                      </a:cubicBezTo>
                      <a:cubicBezTo>
                        <a:pt x="1790" y="706"/>
                        <a:pt x="1655" y="950"/>
                        <a:pt x="1763" y="1086"/>
                      </a:cubicBezTo>
                      <a:cubicBezTo>
                        <a:pt x="1782" y="1123"/>
                        <a:pt x="1803" y="1137"/>
                        <a:pt x="1825" y="1137"/>
                      </a:cubicBezTo>
                      <a:cubicBezTo>
                        <a:pt x="1902" y="1137"/>
                        <a:pt x="1992" y="965"/>
                        <a:pt x="2034" y="923"/>
                      </a:cubicBezTo>
                      <a:cubicBezTo>
                        <a:pt x="2116" y="733"/>
                        <a:pt x="2170" y="543"/>
                        <a:pt x="2197" y="326"/>
                      </a:cubicBezTo>
                      <a:lnTo>
                        <a:pt x="2197" y="218"/>
                      </a:lnTo>
                      <a:lnTo>
                        <a:pt x="2089" y="218"/>
                      </a:lnTo>
                      <a:lnTo>
                        <a:pt x="1736" y="137"/>
                      </a:lnTo>
                      <a:lnTo>
                        <a:pt x="1411" y="55"/>
                      </a:lnTo>
                      <a:cubicBezTo>
                        <a:pt x="1302" y="55"/>
                        <a:pt x="1221" y="28"/>
                        <a:pt x="1139" y="1"/>
                      </a:cubicBezTo>
                      <a:close/>
                    </a:path>
                  </a:pathLst>
                </a:custGeom>
                <a:solidFill>
                  <a:srgbClr val="EABB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" name="Google Shape;376;p31"/>
              <p:cNvGrpSpPr/>
              <p:nvPr/>
            </p:nvGrpSpPr>
            <p:grpSpPr>
              <a:xfrm>
                <a:off x="3193925" y="2081475"/>
                <a:ext cx="907325" cy="1092350"/>
                <a:chOff x="3193925" y="2081475"/>
                <a:chExt cx="907325" cy="1092350"/>
              </a:xfrm>
            </p:grpSpPr>
            <p:sp>
              <p:nvSpPr>
                <p:cNvPr id="377" name="Google Shape;377;p31"/>
                <p:cNvSpPr/>
                <p:nvPr/>
              </p:nvSpPr>
              <p:spPr>
                <a:xfrm>
                  <a:off x="3424500" y="2458750"/>
                  <a:ext cx="83425" cy="6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2643" extrusionOk="0">
                      <a:moveTo>
                        <a:pt x="949" y="1"/>
                      </a:moveTo>
                      <a:cubicBezTo>
                        <a:pt x="732" y="299"/>
                        <a:pt x="515" y="625"/>
                        <a:pt x="326" y="977"/>
                      </a:cubicBezTo>
                      <a:lnTo>
                        <a:pt x="217" y="1140"/>
                      </a:lnTo>
                      <a:cubicBezTo>
                        <a:pt x="81" y="1303"/>
                        <a:pt x="0" y="1520"/>
                        <a:pt x="27" y="1709"/>
                      </a:cubicBezTo>
                      <a:cubicBezTo>
                        <a:pt x="54" y="1818"/>
                        <a:pt x="109" y="1899"/>
                        <a:pt x="163" y="1954"/>
                      </a:cubicBezTo>
                      <a:cubicBezTo>
                        <a:pt x="244" y="2035"/>
                        <a:pt x="298" y="2089"/>
                        <a:pt x="353" y="2171"/>
                      </a:cubicBezTo>
                      <a:lnTo>
                        <a:pt x="380" y="2171"/>
                      </a:lnTo>
                      <a:cubicBezTo>
                        <a:pt x="407" y="2198"/>
                        <a:pt x="407" y="2225"/>
                        <a:pt x="407" y="2225"/>
                      </a:cubicBezTo>
                      <a:lnTo>
                        <a:pt x="488" y="2225"/>
                      </a:lnTo>
                      <a:cubicBezTo>
                        <a:pt x="515" y="2211"/>
                        <a:pt x="549" y="2205"/>
                        <a:pt x="583" y="2205"/>
                      </a:cubicBezTo>
                      <a:cubicBezTo>
                        <a:pt x="617" y="2205"/>
                        <a:pt x="651" y="2211"/>
                        <a:pt x="678" y="2225"/>
                      </a:cubicBezTo>
                      <a:cubicBezTo>
                        <a:pt x="732" y="2225"/>
                        <a:pt x="760" y="2279"/>
                        <a:pt x="787" y="2333"/>
                      </a:cubicBezTo>
                      <a:cubicBezTo>
                        <a:pt x="814" y="2360"/>
                        <a:pt x="868" y="2388"/>
                        <a:pt x="922" y="2415"/>
                      </a:cubicBezTo>
                      <a:cubicBezTo>
                        <a:pt x="941" y="2434"/>
                        <a:pt x="974" y="2453"/>
                        <a:pt x="1011" y="2453"/>
                      </a:cubicBezTo>
                      <a:cubicBezTo>
                        <a:pt x="1026" y="2453"/>
                        <a:pt x="1042" y="2450"/>
                        <a:pt x="1058" y="2442"/>
                      </a:cubicBezTo>
                      <a:lnTo>
                        <a:pt x="1248" y="2442"/>
                      </a:lnTo>
                      <a:cubicBezTo>
                        <a:pt x="1302" y="2469"/>
                        <a:pt x="1356" y="2496"/>
                        <a:pt x="1411" y="2496"/>
                      </a:cubicBezTo>
                      <a:cubicBezTo>
                        <a:pt x="1438" y="2496"/>
                        <a:pt x="1492" y="2496"/>
                        <a:pt x="1519" y="2523"/>
                      </a:cubicBezTo>
                      <a:cubicBezTo>
                        <a:pt x="1524" y="2518"/>
                        <a:pt x="1530" y="2516"/>
                        <a:pt x="1537" y="2516"/>
                      </a:cubicBezTo>
                      <a:cubicBezTo>
                        <a:pt x="1566" y="2516"/>
                        <a:pt x="1606" y="2556"/>
                        <a:pt x="1628" y="2577"/>
                      </a:cubicBezTo>
                      <a:cubicBezTo>
                        <a:pt x="1655" y="2605"/>
                        <a:pt x="1709" y="2632"/>
                        <a:pt x="1790" y="2632"/>
                      </a:cubicBezTo>
                      <a:cubicBezTo>
                        <a:pt x="1830" y="2640"/>
                        <a:pt x="1870" y="2643"/>
                        <a:pt x="1909" y="2643"/>
                      </a:cubicBezTo>
                      <a:cubicBezTo>
                        <a:pt x="2005" y="2643"/>
                        <a:pt x="2101" y="2624"/>
                        <a:pt x="2197" y="2605"/>
                      </a:cubicBezTo>
                      <a:cubicBezTo>
                        <a:pt x="2333" y="2577"/>
                        <a:pt x="2441" y="2523"/>
                        <a:pt x="2550" y="2442"/>
                      </a:cubicBezTo>
                      <a:cubicBezTo>
                        <a:pt x="2604" y="2415"/>
                        <a:pt x="2658" y="2360"/>
                        <a:pt x="2685" y="2333"/>
                      </a:cubicBezTo>
                      <a:cubicBezTo>
                        <a:pt x="2740" y="2279"/>
                        <a:pt x="2767" y="2225"/>
                        <a:pt x="2821" y="2198"/>
                      </a:cubicBezTo>
                      <a:lnTo>
                        <a:pt x="2821" y="2143"/>
                      </a:lnTo>
                      <a:cubicBezTo>
                        <a:pt x="2848" y="2089"/>
                        <a:pt x="2875" y="2062"/>
                        <a:pt x="2875" y="2008"/>
                      </a:cubicBezTo>
                      <a:cubicBezTo>
                        <a:pt x="2902" y="1926"/>
                        <a:pt x="2902" y="1818"/>
                        <a:pt x="2902" y="1737"/>
                      </a:cubicBezTo>
                      <a:lnTo>
                        <a:pt x="2902" y="1221"/>
                      </a:lnTo>
                      <a:cubicBezTo>
                        <a:pt x="2902" y="1194"/>
                        <a:pt x="2929" y="1140"/>
                        <a:pt x="2957" y="1113"/>
                      </a:cubicBezTo>
                      <a:lnTo>
                        <a:pt x="3038" y="1113"/>
                      </a:lnTo>
                      <a:cubicBezTo>
                        <a:pt x="3065" y="1140"/>
                        <a:pt x="3065" y="1194"/>
                        <a:pt x="3092" y="1221"/>
                      </a:cubicBezTo>
                      <a:lnTo>
                        <a:pt x="3092" y="1357"/>
                      </a:lnTo>
                      <a:cubicBezTo>
                        <a:pt x="3092" y="1493"/>
                        <a:pt x="3092" y="1628"/>
                        <a:pt x="3092" y="1764"/>
                      </a:cubicBezTo>
                      <a:cubicBezTo>
                        <a:pt x="3119" y="1709"/>
                        <a:pt x="3146" y="1655"/>
                        <a:pt x="3201" y="1601"/>
                      </a:cubicBezTo>
                      <a:cubicBezTo>
                        <a:pt x="3255" y="1547"/>
                        <a:pt x="3282" y="1493"/>
                        <a:pt x="3309" y="1411"/>
                      </a:cubicBezTo>
                      <a:cubicBezTo>
                        <a:pt x="3336" y="1357"/>
                        <a:pt x="3336" y="1303"/>
                        <a:pt x="3309" y="1248"/>
                      </a:cubicBezTo>
                      <a:cubicBezTo>
                        <a:pt x="3282" y="1167"/>
                        <a:pt x="3228" y="1059"/>
                        <a:pt x="3201" y="977"/>
                      </a:cubicBezTo>
                      <a:lnTo>
                        <a:pt x="3119" y="787"/>
                      </a:lnTo>
                      <a:cubicBezTo>
                        <a:pt x="3092" y="706"/>
                        <a:pt x="3065" y="652"/>
                        <a:pt x="3038" y="570"/>
                      </a:cubicBezTo>
                      <a:cubicBezTo>
                        <a:pt x="3011" y="516"/>
                        <a:pt x="2984" y="435"/>
                        <a:pt x="2984" y="380"/>
                      </a:cubicBezTo>
                      <a:lnTo>
                        <a:pt x="2577" y="380"/>
                      </a:lnTo>
                      <a:cubicBezTo>
                        <a:pt x="2387" y="380"/>
                        <a:pt x="2197" y="353"/>
                        <a:pt x="2034" y="326"/>
                      </a:cubicBezTo>
                      <a:cubicBezTo>
                        <a:pt x="1845" y="272"/>
                        <a:pt x="1655" y="245"/>
                        <a:pt x="1465" y="191"/>
                      </a:cubicBezTo>
                      <a:cubicBezTo>
                        <a:pt x="1383" y="163"/>
                        <a:pt x="1275" y="136"/>
                        <a:pt x="1194" y="82"/>
                      </a:cubicBezTo>
                      <a:cubicBezTo>
                        <a:pt x="1112" y="82"/>
                        <a:pt x="1058" y="55"/>
                        <a:pt x="1004" y="1"/>
                      </a:cubicBezTo>
                      <a:close/>
                    </a:path>
                  </a:pathLst>
                </a:custGeom>
                <a:solidFill>
                  <a:srgbClr val="EABB9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31"/>
                <p:cNvSpPr/>
                <p:nvPr/>
              </p:nvSpPr>
              <p:spPr>
                <a:xfrm>
                  <a:off x="3198675" y="3050725"/>
                  <a:ext cx="131575" cy="1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3" h="4723" extrusionOk="0">
                      <a:moveTo>
                        <a:pt x="2415" y="1"/>
                      </a:moveTo>
                      <a:cubicBezTo>
                        <a:pt x="2279" y="1"/>
                        <a:pt x="2144" y="28"/>
                        <a:pt x="2008" y="55"/>
                      </a:cubicBezTo>
                      <a:cubicBezTo>
                        <a:pt x="1900" y="82"/>
                        <a:pt x="1764" y="136"/>
                        <a:pt x="1683" y="218"/>
                      </a:cubicBezTo>
                      <a:cubicBezTo>
                        <a:pt x="1601" y="326"/>
                        <a:pt x="1655" y="462"/>
                        <a:pt x="1710" y="543"/>
                      </a:cubicBezTo>
                      <a:cubicBezTo>
                        <a:pt x="1764" y="652"/>
                        <a:pt x="1845" y="760"/>
                        <a:pt x="1954" y="815"/>
                      </a:cubicBezTo>
                      <a:cubicBezTo>
                        <a:pt x="2022" y="837"/>
                        <a:pt x="1995" y="936"/>
                        <a:pt x="1953" y="936"/>
                      </a:cubicBezTo>
                      <a:cubicBezTo>
                        <a:pt x="1944" y="936"/>
                        <a:pt x="1936" y="932"/>
                        <a:pt x="1927" y="923"/>
                      </a:cubicBezTo>
                      <a:cubicBezTo>
                        <a:pt x="1791" y="869"/>
                        <a:pt x="1683" y="787"/>
                        <a:pt x="1601" y="652"/>
                      </a:cubicBezTo>
                      <a:cubicBezTo>
                        <a:pt x="1547" y="598"/>
                        <a:pt x="1520" y="543"/>
                        <a:pt x="1493" y="462"/>
                      </a:cubicBezTo>
                      <a:lnTo>
                        <a:pt x="1357" y="570"/>
                      </a:lnTo>
                      <a:cubicBezTo>
                        <a:pt x="1276" y="625"/>
                        <a:pt x="1194" y="679"/>
                        <a:pt x="1113" y="733"/>
                      </a:cubicBezTo>
                      <a:cubicBezTo>
                        <a:pt x="950" y="842"/>
                        <a:pt x="815" y="977"/>
                        <a:pt x="652" y="1086"/>
                      </a:cubicBezTo>
                      <a:lnTo>
                        <a:pt x="489" y="1221"/>
                      </a:lnTo>
                      <a:cubicBezTo>
                        <a:pt x="516" y="1221"/>
                        <a:pt x="516" y="1248"/>
                        <a:pt x="516" y="1248"/>
                      </a:cubicBezTo>
                      <a:lnTo>
                        <a:pt x="543" y="1276"/>
                      </a:lnTo>
                      <a:cubicBezTo>
                        <a:pt x="543" y="1303"/>
                        <a:pt x="543" y="1303"/>
                        <a:pt x="543" y="1330"/>
                      </a:cubicBezTo>
                      <a:lnTo>
                        <a:pt x="598" y="1384"/>
                      </a:lnTo>
                      <a:cubicBezTo>
                        <a:pt x="625" y="1411"/>
                        <a:pt x="652" y="1438"/>
                        <a:pt x="679" y="1465"/>
                      </a:cubicBezTo>
                      <a:lnTo>
                        <a:pt x="733" y="1520"/>
                      </a:lnTo>
                      <a:cubicBezTo>
                        <a:pt x="733" y="1547"/>
                        <a:pt x="760" y="1574"/>
                        <a:pt x="760" y="1601"/>
                      </a:cubicBezTo>
                      <a:cubicBezTo>
                        <a:pt x="760" y="1628"/>
                        <a:pt x="733" y="1655"/>
                        <a:pt x="706" y="1655"/>
                      </a:cubicBezTo>
                      <a:cubicBezTo>
                        <a:pt x="679" y="1655"/>
                        <a:pt x="625" y="1655"/>
                        <a:pt x="625" y="1628"/>
                      </a:cubicBezTo>
                      <a:lnTo>
                        <a:pt x="570" y="1574"/>
                      </a:lnTo>
                      <a:cubicBezTo>
                        <a:pt x="543" y="1520"/>
                        <a:pt x="489" y="1493"/>
                        <a:pt x="489" y="1465"/>
                      </a:cubicBezTo>
                      <a:cubicBezTo>
                        <a:pt x="462" y="1411"/>
                        <a:pt x="435" y="1384"/>
                        <a:pt x="408" y="1330"/>
                      </a:cubicBezTo>
                      <a:lnTo>
                        <a:pt x="381" y="1276"/>
                      </a:lnTo>
                      <a:cubicBezTo>
                        <a:pt x="326" y="1330"/>
                        <a:pt x="272" y="1384"/>
                        <a:pt x="218" y="1438"/>
                      </a:cubicBezTo>
                      <a:cubicBezTo>
                        <a:pt x="191" y="1465"/>
                        <a:pt x="191" y="1520"/>
                        <a:pt x="164" y="1547"/>
                      </a:cubicBezTo>
                      <a:cubicBezTo>
                        <a:pt x="218" y="1574"/>
                        <a:pt x="245" y="1628"/>
                        <a:pt x="272" y="1682"/>
                      </a:cubicBezTo>
                      <a:cubicBezTo>
                        <a:pt x="272" y="1710"/>
                        <a:pt x="299" y="1710"/>
                        <a:pt x="326" y="1737"/>
                      </a:cubicBezTo>
                      <a:lnTo>
                        <a:pt x="408" y="1845"/>
                      </a:lnTo>
                      <a:cubicBezTo>
                        <a:pt x="489" y="1954"/>
                        <a:pt x="570" y="2062"/>
                        <a:pt x="679" y="2171"/>
                      </a:cubicBezTo>
                      <a:lnTo>
                        <a:pt x="977" y="2496"/>
                      </a:lnTo>
                      <a:cubicBezTo>
                        <a:pt x="1032" y="2578"/>
                        <a:pt x="1086" y="2632"/>
                        <a:pt x="1140" y="2686"/>
                      </a:cubicBezTo>
                      <a:cubicBezTo>
                        <a:pt x="1194" y="2740"/>
                        <a:pt x="1249" y="2795"/>
                        <a:pt x="1276" y="2876"/>
                      </a:cubicBezTo>
                      <a:cubicBezTo>
                        <a:pt x="1276" y="2903"/>
                        <a:pt x="1249" y="2930"/>
                        <a:pt x="1194" y="2930"/>
                      </a:cubicBezTo>
                      <a:cubicBezTo>
                        <a:pt x="1113" y="2930"/>
                        <a:pt x="1059" y="2876"/>
                        <a:pt x="1004" y="2822"/>
                      </a:cubicBezTo>
                      <a:cubicBezTo>
                        <a:pt x="950" y="2767"/>
                        <a:pt x="896" y="2686"/>
                        <a:pt x="842" y="2632"/>
                      </a:cubicBezTo>
                      <a:lnTo>
                        <a:pt x="516" y="2306"/>
                      </a:lnTo>
                      <a:cubicBezTo>
                        <a:pt x="408" y="2198"/>
                        <a:pt x="326" y="2089"/>
                        <a:pt x="245" y="1954"/>
                      </a:cubicBezTo>
                      <a:cubicBezTo>
                        <a:pt x="191" y="1899"/>
                        <a:pt x="164" y="1845"/>
                        <a:pt x="109" y="1791"/>
                      </a:cubicBezTo>
                      <a:lnTo>
                        <a:pt x="82" y="1737"/>
                      </a:lnTo>
                      <a:cubicBezTo>
                        <a:pt x="55" y="1791"/>
                        <a:pt x="28" y="1845"/>
                        <a:pt x="1" y="1899"/>
                      </a:cubicBezTo>
                      <a:cubicBezTo>
                        <a:pt x="55" y="1981"/>
                        <a:pt x="82" y="2035"/>
                        <a:pt x="164" y="2171"/>
                      </a:cubicBezTo>
                      <a:cubicBezTo>
                        <a:pt x="218" y="2306"/>
                        <a:pt x="326" y="2415"/>
                        <a:pt x="408" y="2523"/>
                      </a:cubicBezTo>
                      <a:cubicBezTo>
                        <a:pt x="706" y="2876"/>
                        <a:pt x="1032" y="3229"/>
                        <a:pt x="1411" y="3527"/>
                      </a:cubicBezTo>
                      <a:cubicBezTo>
                        <a:pt x="1601" y="3690"/>
                        <a:pt x="1791" y="3825"/>
                        <a:pt x="2008" y="3961"/>
                      </a:cubicBezTo>
                      <a:cubicBezTo>
                        <a:pt x="2198" y="4096"/>
                        <a:pt x="2415" y="4205"/>
                        <a:pt x="2632" y="4341"/>
                      </a:cubicBezTo>
                      <a:cubicBezTo>
                        <a:pt x="2659" y="4341"/>
                        <a:pt x="2659" y="4368"/>
                        <a:pt x="2659" y="4395"/>
                      </a:cubicBezTo>
                      <a:lnTo>
                        <a:pt x="2849" y="4476"/>
                      </a:lnTo>
                      <a:cubicBezTo>
                        <a:pt x="2957" y="4503"/>
                        <a:pt x="3066" y="4558"/>
                        <a:pt x="3174" y="4585"/>
                      </a:cubicBezTo>
                      <a:cubicBezTo>
                        <a:pt x="3391" y="4639"/>
                        <a:pt x="3608" y="4693"/>
                        <a:pt x="3825" y="4693"/>
                      </a:cubicBezTo>
                      <a:cubicBezTo>
                        <a:pt x="3981" y="4714"/>
                        <a:pt x="4136" y="4723"/>
                        <a:pt x="4290" y="4723"/>
                      </a:cubicBezTo>
                      <a:cubicBezTo>
                        <a:pt x="4539" y="4723"/>
                        <a:pt x="4784" y="4700"/>
                        <a:pt x="5019" y="4666"/>
                      </a:cubicBezTo>
                      <a:lnTo>
                        <a:pt x="5181" y="4639"/>
                      </a:lnTo>
                      <a:lnTo>
                        <a:pt x="5209" y="4639"/>
                      </a:lnTo>
                      <a:cubicBezTo>
                        <a:pt x="5236" y="4612"/>
                        <a:pt x="5236" y="4585"/>
                        <a:pt x="5263" y="4585"/>
                      </a:cubicBezTo>
                      <a:cubicBezTo>
                        <a:pt x="5236" y="4558"/>
                        <a:pt x="5236" y="4558"/>
                        <a:pt x="5263" y="4530"/>
                      </a:cubicBezTo>
                      <a:lnTo>
                        <a:pt x="5263" y="4530"/>
                      </a:lnTo>
                      <a:lnTo>
                        <a:pt x="5209" y="4558"/>
                      </a:lnTo>
                      <a:cubicBezTo>
                        <a:pt x="5209" y="4558"/>
                        <a:pt x="5209" y="4530"/>
                        <a:pt x="5209" y="4503"/>
                      </a:cubicBezTo>
                      <a:cubicBezTo>
                        <a:pt x="5209" y="4558"/>
                        <a:pt x="5181" y="4585"/>
                        <a:pt x="5154" y="4585"/>
                      </a:cubicBezTo>
                      <a:cubicBezTo>
                        <a:pt x="5073" y="4585"/>
                        <a:pt x="4992" y="4585"/>
                        <a:pt x="4910" y="4558"/>
                      </a:cubicBezTo>
                      <a:lnTo>
                        <a:pt x="4693" y="4530"/>
                      </a:lnTo>
                      <a:lnTo>
                        <a:pt x="4232" y="4449"/>
                      </a:lnTo>
                      <a:cubicBezTo>
                        <a:pt x="4151" y="4422"/>
                        <a:pt x="4178" y="4313"/>
                        <a:pt x="4259" y="4313"/>
                      </a:cubicBezTo>
                      <a:cubicBezTo>
                        <a:pt x="4422" y="4313"/>
                        <a:pt x="4558" y="4341"/>
                        <a:pt x="4720" y="4341"/>
                      </a:cubicBezTo>
                      <a:lnTo>
                        <a:pt x="4937" y="4368"/>
                      </a:lnTo>
                      <a:lnTo>
                        <a:pt x="5046" y="4368"/>
                      </a:lnTo>
                      <a:cubicBezTo>
                        <a:pt x="5073" y="4395"/>
                        <a:pt x="5127" y="4395"/>
                        <a:pt x="5181" y="4395"/>
                      </a:cubicBezTo>
                      <a:cubicBezTo>
                        <a:pt x="5181" y="4422"/>
                        <a:pt x="5209" y="4422"/>
                        <a:pt x="5209" y="4449"/>
                      </a:cubicBezTo>
                      <a:cubicBezTo>
                        <a:pt x="5209" y="4395"/>
                        <a:pt x="5181" y="4313"/>
                        <a:pt x="5127" y="4259"/>
                      </a:cubicBezTo>
                      <a:cubicBezTo>
                        <a:pt x="5100" y="4205"/>
                        <a:pt x="5046" y="4124"/>
                        <a:pt x="4965" y="4069"/>
                      </a:cubicBezTo>
                      <a:cubicBezTo>
                        <a:pt x="4937" y="4042"/>
                        <a:pt x="4883" y="4015"/>
                        <a:pt x="4856" y="3961"/>
                      </a:cubicBezTo>
                      <a:cubicBezTo>
                        <a:pt x="4612" y="3798"/>
                        <a:pt x="4341" y="3663"/>
                        <a:pt x="4042" y="3554"/>
                      </a:cubicBezTo>
                      <a:cubicBezTo>
                        <a:pt x="3988" y="3527"/>
                        <a:pt x="3988" y="3473"/>
                        <a:pt x="4015" y="3446"/>
                      </a:cubicBezTo>
                      <a:cubicBezTo>
                        <a:pt x="3961" y="3391"/>
                        <a:pt x="3934" y="3310"/>
                        <a:pt x="3961" y="3256"/>
                      </a:cubicBezTo>
                      <a:lnTo>
                        <a:pt x="3961" y="3120"/>
                      </a:lnTo>
                      <a:lnTo>
                        <a:pt x="3880" y="3120"/>
                      </a:lnTo>
                      <a:lnTo>
                        <a:pt x="3798" y="3093"/>
                      </a:lnTo>
                      <a:lnTo>
                        <a:pt x="3744" y="3066"/>
                      </a:lnTo>
                      <a:lnTo>
                        <a:pt x="3690" y="3039"/>
                      </a:lnTo>
                      <a:cubicBezTo>
                        <a:pt x="3663" y="3012"/>
                        <a:pt x="3663" y="2984"/>
                        <a:pt x="3663" y="2957"/>
                      </a:cubicBezTo>
                      <a:cubicBezTo>
                        <a:pt x="3663" y="2938"/>
                        <a:pt x="3676" y="2919"/>
                        <a:pt x="3694" y="2919"/>
                      </a:cubicBezTo>
                      <a:cubicBezTo>
                        <a:pt x="3701" y="2919"/>
                        <a:pt x="3709" y="2922"/>
                        <a:pt x="3717" y="2930"/>
                      </a:cubicBezTo>
                      <a:lnTo>
                        <a:pt x="3934" y="2930"/>
                      </a:lnTo>
                      <a:cubicBezTo>
                        <a:pt x="3907" y="2903"/>
                        <a:pt x="3907" y="2849"/>
                        <a:pt x="3907" y="2795"/>
                      </a:cubicBezTo>
                      <a:cubicBezTo>
                        <a:pt x="3880" y="2795"/>
                        <a:pt x="3825" y="2795"/>
                        <a:pt x="3798" y="2767"/>
                      </a:cubicBezTo>
                      <a:lnTo>
                        <a:pt x="3690" y="2767"/>
                      </a:lnTo>
                      <a:lnTo>
                        <a:pt x="3554" y="2740"/>
                      </a:lnTo>
                      <a:cubicBezTo>
                        <a:pt x="3527" y="2713"/>
                        <a:pt x="3473" y="2713"/>
                        <a:pt x="3446" y="2686"/>
                      </a:cubicBezTo>
                      <a:cubicBezTo>
                        <a:pt x="3418" y="2659"/>
                        <a:pt x="3418" y="2632"/>
                        <a:pt x="3418" y="2632"/>
                      </a:cubicBezTo>
                      <a:cubicBezTo>
                        <a:pt x="3418" y="2605"/>
                        <a:pt x="3446" y="2578"/>
                        <a:pt x="3473" y="2578"/>
                      </a:cubicBezTo>
                      <a:cubicBezTo>
                        <a:pt x="3486" y="2564"/>
                        <a:pt x="3507" y="2557"/>
                        <a:pt x="3530" y="2557"/>
                      </a:cubicBezTo>
                      <a:cubicBezTo>
                        <a:pt x="3554" y="2557"/>
                        <a:pt x="3581" y="2564"/>
                        <a:pt x="3608" y="2578"/>
                      </a:cubicBezTo>
                      <a:lnTo>
                        <a:pt x="3717" y="2578"/>
                      </a:lnTo>
                      <a:cubicBezTo>
                        <a:pt x="3771" y="2605"/>
                        <a:pt x="3825" y="2605"/>
                        <a:pt x="3880" y="2605"/>
                      </a:cubicBezTo>
                      <a:cubicBezTo>
                        <a:pt x="3880" y="2550"/>
                        <a:pt x="3852" y="2469"/>
                        <a:pt x="3852" y="2388"/>
                      </a:cubicBezTo>
                      <a:lnTo>
                        <a:pt x="3527" y="2388"/>
                      </a:lnTo>
                      <a:cubicBezTo>
                        <a:pt x="3473" y="2361"/>
                        <a:pt x="3391" y="2333"/>
                        <a:pt x="3337" y="2333"/>
                      </a:cubicBezTo>
                      <a:cubicBezTo>
                        <a:pt x="3256" y="2306"/>
                        <a:pt x="3201" y="2279"/>
                        <a:pt x="3147" y="2225"/>
                      </a:cubicBezTo>
                      <a:cubicBezTo>
                        <a:pt x="3120" y="2225"/>
                        <a:pt x="3120" y="2171"/>
                        <a:pt x="3147" y="2144"/>
                      </a:cubicBezTo>
                      <a:cubicBezTo>
                        <a:pt x="3147" y="2116"/>
                        <a:pt x="3174" y="2116"/>
                        <a:pt x="3201" y="2116"/>
                      </a:cubicBezTo>
                      <a:lnTo>
                        <a:pt x="3391" y="2171"/>
                      </a:lnTo>
                      <a:lnTo>
                        <a:pt x="3554" y="2198"/>
                      </a:lnTo>
                      <a:lnTo>
                        <a:pt x="3825" y="2198"/>
                      </a:lnTo>
                      <a:cubicBezTo>
                        <a:pt x="3798" y="2144"/>
                        <a:pt x="3798" y="2062"/>
                        <a:pt x="3771" y="1981"/>
                      </a:cubicBezTo>
                      <a:cubicBezTo>
                        <a:pt x="3741" y="1984"/>
                        <a:pt x="3710" y="1986"/>
                        <a:pt x="3680" y="1986"/>
                      </a:cubicBezTo>
                      <a:cubicBezTo>
                        <a:pt x="3467" y="1986"/>
                        <a:pt x="3259" y="1903"/>
                        <a:pt x="3093" y="1737"/>
                      </a:cubicBezTo>
                      <a:cubicBezTo>
                        <a:pt x="3045" y="1713"/>
                        <a:pt x="3082" y="1624"/>
                        <a:pt x="3149" y="1624"/>
                      </a:cubicBezTo>
                      <a:cubicBezTo>
                        <a:pt x="3157" y="1624"/>
                        <a:pt x="3165" y="1625"/>
                        <a:pt x="3174" y="1628"/>
                      </a:cubicBezTo>
                      <a:cubicBezTo>
                        <a:pt x="3283" y="1710"/>
                        <a:pt x="3418" y="1764"/>
                        <a:pt x="3554" y="1818"/>
                      </a:cubicBezTo>
                      <a:cubicBezTo>
                        <a:pt x="3578" y="1826"/>
                        <a:pt x="3602" y="1829"/>
                        <a:pt x="3626" y="1829"/>
                      </a:cubicBezTo>
                      <a:cubicBezTo>
                        <a:pt x="3685" y="1829"/>
                        <a:pt x="3749" y="1810"/>
                        <a:pt x="3825" y="1791"/>
                      </a:cubicBezTo>
                      <a:cubicBezTo>
                        <a:pt x="3907" y="1710"/>
                        <a:pt x="3934" y="1601"/>
                        <a:pt x="3880" y="1520"/>
                      </a:cubicBezTo>
                      <a:cubicBezTo>
                        <a:pt x="3880" y="1465"/>
                        <a:pt x="3852" y="1411"/>
                        <a:pt x="3798" y="1357"/>
                      </a:cubicBezTo>
                      <a:lnTo>
                        <a:pt x="3771" y="1330"/>
                      </a:lnTo>
                      <a:lnTo>
                        <a:pt x="3635" y="1384"/>
                      </a:lnTo>
                      <a:cubicBezTo>
                        <a:pt x="3418" y="1330"/>
                        <a:pt x="3229" y="1248"/>
                        <a:pt x="3093" y="1113"/>
                      </a:cubicBezTo>
                      <a:cubicBezTo>
                        <a:pt x="2740" y="842"/>
                        <a:pt x="2496" y="489"/>
                        <a:pt x="2442" y="55"/>
                      </a:cubicBezTo>
                      <a:cubicBezTo>
                        <a:pt x="2442" y="28"/>
                        <a:pt x="2442" y="28"/>
                        <a:pt x="244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31"/>
                <p:cNvSpPr/>
                <p:nvPr/>
              </p:nvSpPr>
              <p:spPr>
                <a:xfrm>
                  <a:off x="3265125" y="2628950"/>
                  <a:ext cx="394000" cy="4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0" h="18011" extrusionOk="0">
                      <a:moveTo>
                        <a:pt x="10498" y="1"/>
                      </a:moveTo>
                      <a:cubicBezTo>
                        <a:pt x="10118" y="1086"/>
                        <a:pt x="9711" y="2306"/>
                        <a:pt x="9304" y="3500"/>
                      </a:cubicBezTo>
                      <a:cubicBezTo>
                        <a:pt x="8220" y="6917"/>
                        <a:pt x="7216" y="10281"/>
                        <a:pt x="7189" y="10335"/>
                      </a:cubicBezTo>
                      <a:lnTo>
                        <a:pt x="7189" y="10362"/>
                      </a:lnTo>
                      <a:lnTo>
                        <a:pt x="7162" y="10389"/>
                      </a:lnTo>
                      <a:cubicBezTo>
                        <a:pt x="7162" y="10416"/>
                        <a:pt x="5344" y="11881"/>
                        <a:pt x="3554" y="13427"/>
                      </a:cubicBezTo>
                      <a:cubicBezTo>
                        <a:pt x="245" y="16275"/>
                        <a:pt x="1" y="16818"/>
                        <a:pt x="1" y="16926"/>
                      </a:cubicBezTo>
                      <a:cubicBezTo>
                        <a:pt x="28" y="17224"/>
                        <a:pt x="191" y="17496"/>
                        <a:pt x="435" y="17686"/>
                      </a:cubicBezTo>
                      <a:lnTo>
                        <a:pt x="462" y="17658"/>
                      </a:lnTo>
                      <a:cubicBezTo>
                        <a:pt x="489" y="17658"/>
                        <a:pt x="516" y="17631"/>
                        <a:pt x="543" y="17631"/>
                      </a:cubicBezTo>
                      <a:lnTo>
                        <a:pt x="571" y="17604"/>
                      </a:lnTo>
                      <a:lnTo>
                        <a:pt x="625" y="17604"/>
                      </a:lnTo>
                      <a:cubicBezTo>
                        <a:pt x="652" y="17604"/>
                        <a:pt x="679" y="17631"/>
                        <a:pt x="679" y="17631"/>
                      </a:cubicBezTo>
                      <a:cubicBezTo>
                        <a:pt x="679" y="17658"/>
                        <a:pt x="652" y="17686"/>
                        <a:pt x="652" y="17686"/>
                      </a:cubicBezTo>
                      <a:lnTo>
                        <a:pt x="625" y="17740"/>
                      </a:lnTo>
                      <a:cubicBezTo>
                        <a:pt x="598" y="17740"/>
                        <a:pt x="571" y="17767"/>
                        <a:pt x="571" y="17794"/>
                      </a:cubicBezTo>
                      <a:lnTo>
                        <a:pt x="543" y="17794"/>
                      </a:lnTo>
                      <a:lnTo>
                        <a:pt x="625" y="17848"/>
                      </a:lnTo>
                      <a:cubicBezTo>
                        <a:pt x="679" y="17821"/>
                        <a:pt x="706" y="17821"/>
                        <a:pt x="760" y="17794"/>
                      </a:cubicBezTo>
                      <a:lnTo>
                        <a:pt x="950" y="17713"/>
                      </a:lnTo>
                      <a:cubicBezTo>
                        <a:pt x="1005" y="17686"/>
                        <a:pt x="1059" y="17658"/>
                        <a:pt x="1113" y="17631"/>
                      </a:cubicBezTo>
                      <a:lnTo>
                        <a:pt x="1194" y="17577"/>
                      </a:lnTo>
                      <a:lnTo>
                        <a:pt x="1249" y="17550"/>
                      </a:lnTo>
                      <a:cubicBezTo>
                        <a:pt x="1262" y="17536"/>
                        <a:pt x="1276" y="17530"/>
                        <a:pt x="1286" y="17530"/>
                      </a:cubicBezTo>
                      <a:cubicBezTo>
                        <a:pt x="1296" y="17530"/>
                        <a:pt x="1303" y="17536"/>
                        <a:pt x="1303" y="17550"/>
                      </a:cubicBezTo>
                      <a:cubicBezTo>
                        <a:pt x="1357" y="17550"/>
                        <a:pt x="1357" y="17577"/>
                        <a:pt x="1357" y="17604"/>
                      </a:cubicBezTo>
                      <a:cubicBezTo>
                        <a:pt x="1357" y="17658"/>
                        <a:pt x="1330" y="17686"/>
                        <a:pt x="1303" y="17713"/>
                      </a:cubicBezTo>
                      <a:cubicBezTo>
                        <a:pt x="1276" y="17740"/>
                        <a:pt x="1249" y="17767"/>
                        <a:pt x="1194" y="17767"/>
                      </a:cubicBezTo>
                      <a:cubicBezTo>
                        <a:pt x="1140" y="17821"/>
                        <a:pt x="1086" y="17848"/>
                        <a:pt x="1005" y="17875"/>
                      </a:cubicBezTo>
                      <a:cubicBezTo>
                        <a:pt x="950" y="17902"/>
                        <a:pt x="896" y="17930"/>
                        <a:pt x="815" y="17957"/>
                      </a:cubicBezTo>
                      <a:lnTo>
                        <a:pt x="788" y="17957"/>
                      </a:lnTo>
                      <a:cubicBezTo>
                        <a:pt x="842" y="17984"/>
                        <a:pt x="896" y="18011"/>
                        <a:pt x="950" y="18011"/>
                      </a:cubicBezTo>
                      <a:cubicBezTo>
                        <a:pt x="1384" y="17821"/>
                        <a:pt x="8599" y="13644"/>
                        <a:pt x="10064" y="12803"/>
                      </a:cubicBezTo>
                      <a:cubicBezTo>
                        <a:pt x="10281" y="12613"/>
                        <a:pt x="10471" y="12369"/>
                        <a:pt x="10606" y="12152"/>
                      </a:cubicBezTo>
                      <a:cubicBezTo>
                        <a:pt x="11718" y="10660"/>
                        <a:pt x="14024" y="6999"/>
                        <a:pt x="15760" y="4178"/>
                      </a:cubicBezTo>
                      <a:cubicBezTo>
                        <a:pt x="13780" y="2822"/>
                        <a:pt x="11935" y="1465"/>
                        <a:pt x="11040" y="652"/>
                      </a:cubicBezTo>
                      <a:cubicBezTo>
                        <a:pt x="11040" y="679"/>
                        <a:pt x="11040" y="652"/>
                        <a:pt x="11040" y="733"/>
                      </a:cubicBezTo>
                      <a:cubicBezTo>
                        <a:pt x="11013" y="787"/>
                        <a:pt x="10986" y="869"/>
                        <a:pt x="10959" y="923"/>
                      </a:cubicBezTo>
                      <a:cubicBezTo>
                        <a:pt x="10932" y="1004"/>
                        <a:pt x="10905" y="1059"/>
                        <a:pt x="10878" y="1113"/>
                      </a:cubicBezTo>
                      <a:cubicBezTo>
                        <a:pt x="10851" y="1194"/>
                        <a:pt x="10823" y="1276"/>
                        <a:pt x="10769" y="1330"/>
                      </a:cubicBezTo>
                      <a:cubicBezTo>
                        <a:pt x="10758" y="1341"/>
                        <a:pt x="10742" y="1348"/>
                        <a:pt x="10727" y="1348"/>
                      </a:cubicBezTo>
                      <a:cubicBezTo>
                        <a:pt x="10706" y="1348"/>
                        <a:pt x="10688" y="1334"/>
                        <a:pt x="10688" y="1303"/>
                      </a:cubicBezTo>
                      <a:cubicBezTo>
                        <a:pt x="10661" y="1276"/>
                        <a:pt x="10661" y="1221"/>
                        <a:pt x="10688" y="1194"/>
                      </a:cubicBezTo>
                      <a:cubicBezTo>
                        <a:pt x="10688" y="1140"/>
                        <a:pt x="10715" y="1113"/>
                        <a:pt x="10715" y="1086"/>
                      </a:cubicBezTo>
                      <a:lnTo>
                        <a:pt x="10796" y="869"/>
                      </a:lnTo>
                      <a:cubicBezTo>
                        <a:pt x="10823" y="787"/>
                        <a:pt x="10851" y="733"/>
                        <a:pt x="10851" y="652"/>
                      </a:cubicBezTo>
                      <a:lnTo>
                        <a:pt x="10905" y="516"/>
                      </a:lnTo>
                      <a:cubicBezTo>
                        <a:pt x="10851" y="462"/>
                        <a:pt x="10796" y="408"/>
                        <a:pt x="10742" y="353"/>
                      </a:cubicBezTo>
                      <a:lnTo>
                        <a:pt x="10661" y="543"/>
                      </a:lnTo>
                      <a:cubicBezTo>
                        <a:pt x="10661" y="598"/>
                        <a:pt x="10634" y="652"/>
                        <a:pt x="10606" y="679"/>
                      </a:cubicBezTo>
                      <a:lnTo>
                        <a:pt x="10552" y="760"/>
                      </a:lnTo>
                      <a:lnTo>
                        <a:pt x="10498" y="814"/>
                      </a:lnTo>
                      <a:cubicBezTo>
                        <a:pt x="10490" y="831"/>
                        <a:pt x="10478" y="838"/>
                        <a:pt x="10467" y="838"/>
                      </a:cubicBezTo>
                      <a:cubicBezTo>
                        <a:pt x="10442" y="838"/>
                        <a:pt x="10417" y="806"/>
                        <a:pt x="10417" y="787"/>
                      </a:cubicBezTo>
                      <a:cubicBezTo>
                        <a:pt x="10444" y="733"/>
                        <a:pt x="10444" y="679"/>
                        <a:pt x="10471" y="625"/>
                      </a:cubicBezTo>
                      <a:lnTo>
                        <a:pt x="10525" y="489"/>
                      </a:lnTo>
                      <a:cubicBezTo>
                        <a:pt x="10579" y="408"/>
                        <a:pt x="10606" y="326"/>
                        <a:pt x="10661" y="245"/>
                      </a:cubicBezTo>
                      <a:cubicBezTo>
                        <a:pt x="10634" y="218"/>
                        <a:pt x="10606" y="164"/>
                        <a:pt x="10579" y="136"/>
                      </a:cubicBezTo>
                      <a:cubicBezTo>
                        <a:pt x="10552" y="82"/>
                        <a:pt x="10525" y="55"/>
                        <a:pt x="104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31"/>
                <p:cNvSpPr/>
                <p:nvPr/>
              </p:nvSpPr>
              <p:spPr>
                <a:xfrm>
                  <a:off x="3933750" y="3042325"/>
                  <a:ext cx="162075" cy="10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3" h="4397" extrusionOk="0">
                      <a:moveTo>
                        <a:pt x="2040" y="1"/>
                      </a:moveTo>
                      <a:cubicBezTo>
                        <a:pt x="2011" y="1"/>
                        <a:pt x="1982" y="4"/>
                        <a:pt x="1953" y="11"/>
                      </a:cubicBezTo>
                      <a:cubicBezTo>
                        <a:pt x="1953" y="38"/>
                        <a:pt x="1953" y="38"/>
                        <a:pt x="1953" y="66"/>
                      </a:cubicBezTo>
                      <a:cubicBezTo>
                        <a:pt x="1926" y="201"/>
                        <a:pt x="1709" y="418"/>
                        <a:pt x="1519" y="581"/>
                      </a:cubicBezTo>
                      <a:cubicBezTo>
                        <a:pt x="1226" y="801"/>
                        <a:pt x="889" y="910"/>
                        <a:pt x="528" y="910"/>
                      </a:cubicBezTo>
                      <a:cubicBezTo>
                        <a:pt x="488" y="910"/>
                        <a:pt x="448" y="909"/>
                        <a:pt x="407" y="906"/>
                      </a:cubicBezTo>
                      <a:lnTo>
                        <a:pt x="326" y="906"/>
                      </a:lnTo>
                      <a:cubicBezTo>
                        <a:pt x="271" y="906"/>
                        <a:pt x="244" y="879"/>
                        <a:pt x="190" y="852"/>
                      </a:cubicBezTo>
                      <a:lnTo>
                        <a:pt x="163" y="852"/>
                      </a:lnTo>
                      <a:cubicBezTo>
                        <a:pt x="136" y="879"/>
                        <a:pt x="81" y="906"/>
                        <a:pt x="54" y="934"/>
                      </a:cubicBezTo>
                      <a:cubicBezTo>
                        <a:pt x="27" y="961"/>
                        <a:pt x="0" y="988"/>
                        <a:pt x="0" y="1042"/>
                      </a:cubicBezTo>
                      <a:lnTo>
                        <a:pt x="0" y="1069"/>
                      </a:lnTo>
                      <a:cubicBezTo>
                        <a:pt x="0" y="1096"/>
                        <a:pt x="0" y="1096"/>
                        <a:pt x="0" y="1123"/>
                      </a:cubicBezTo>
                      <a:cubicBezTo>
                        <a:pt x="0" y="1151"/>
                        <a:pt x="27" y="1205"/>
                        <a:pt x="54" y="1232"/>
                      </a:cubicBezTo>
                      <a:lnTo>
                        <a:pt x="81" y="1259"/>
                      </a:lnTo>
                      <a:lnTo>
                        <a:pt x="109" y="1259"/>
                      </a:lnTo>
                      <a:lnTo>
                        <a:pt x="136" y="1286"/>
                      </a:lnTo>
                      <a:lnTo>
                        <a:pt x="353" y="1286"/>
                      </a:lnTo>
                      <a:cubicBezTo>
                        <a:pt x="380" y="1313"/>
                        <a:pt x="407" y="1340"/>
                        <a:pt x="407" y="1367"/>
                      </a:cubicBezTo>
                      <a:cubicBezTo>
                        <a:pt x="407" y="1476"/>
                        <a:pt x="326" y="1503"/>
                        <a:pt x="217" y="1503"/>
                      </a:cubicBezTo>
                      <a:cubicBezTo>
                        <a:pt x="217" y="1666"/>
                        <a:pt x="244" y="1829"/>
                        <a:pt x="271" y="1991"/>
                      </a:cubicBezTo>
                      <a:cubicBezTo>
                        <a:pt x="298" y="2018"/>
                        <a:pt x="298" y="2073"/>
                        <a:pt x="298" y="2100"/>
                      </a:cubicBezTo>
                      <a:lnTo>
                        <a:pt x="326" y="2100"/>
                      </a:lnTo>
                      <a:lnTo>
                        <a:pt x="434" y="2046"/>
                      </a:lnTo>
                      <a:cubicBezTo>
                        <a:pt x="488" y="2018"/>
                        <a:pt x="543" y="1991"/>
                        <a:pt x="624" y="1964"/>
                      </a:cubicBezTo>
                      <a:cubicBezTo>
                        <a:pt x="678" y="1937"/>
                        <a:pt x="760" y="1883"/>
                        <a:pt x="814" y="1856"/>
                      </a:cubicBezTo>
                      <a:cubicBezTo>
                        <a:pt x="868" y="1801"/>
                        <a:pt x="949" y="1747"/>
                        <a:pt x="1031" y="1747"/>
                      </a:cubicBezTo>
                      <a:cubicBezTo>
                        <a:pt x="1058" y="1774"/>
                        <a:pt x="1058" y="1774"/>
                        <a:pt x="1058" y="1829"/>
                      </a:cubicBezTo>
                      <a:cubicBezTo>
                        <a:pt x="1058" y="1910"/>
                        <a:pt x="977" y="1964"/>
                        <a:pt x="895" y="1991"/>
                      </a:cubicBezTo>
                      <a:cubicBezTo>
                        <a:pt x="841" y="2046"/>
                        <a:pt x="760" y="2073"/>
                        <a:pt x="705" y="2100"/>
                      </a:cubicBezTo>
                      <a:lnTo>
                        <a:pt x="488" y="2208"/>
                      </a:lnTo>
                      <a:cubicBezTo>
                        <a:pt x="434" y="2208"/>
                        <a:pt x="407" y="2235"/>
                        <a:pt x="353" y="2235"/>
                      </a:cubicBezTo>
                      <a:lnTo>
                        <a:pt x="434" y="2534"/>
                      </a:lnTo>
                      <a:cubicBezTo>
                        <a:pt x="543" y="2914"/>
                        <a:pt x="651" y="3266"/>
                        <a:pt x="760" y="3646"/>
                      </a:cubicBezTo>
                      <a:cubicBezTo>
                        <a:pt x="814" y="3727"/>
                        <a:pt x="841" y="3809"/>
                        <a:pt x="868" y="3917"/>
                      </a:cubicBezTo>
                      <a:cubicBezTo>
                        <a:pt x="895" y="3999"/>
                        <a:pt x="949" y="4107"/>
                        <a:pt x="1031" y="4188"/>
                      </a:cubicBezTo>
                      <a:cubicBezTo>
                        <a:pt x="1031" y="4161"/>
                        <a:pt x="1031" y="4161"/>
                        <a:pt x="1058" y="4134"/>
                      </a:cubicBezTo>
                      <a:cubicBezTo>
                        <a:pt x="1411" y="3971"/>
                        <a:pt x="1790" y="3836"/>
                        <a:pt x="2170" y="3673"/>
                      </a:cubicBezTo>
                      <a:cubicBezTo>
                        <a:pt x="2523" y="3537"/>
                        <a:pt x="2875" y="3320"/>
                        <a:pt x="3174" y="3103"/>
                      </a:cubicBezTo>
                      <a:cubicBezTo>
                        <a:pt x="3187" y="3090"/>
                        <a:pt x="3201" y="3083"/>
                        <a:pt x="3214" y="3083"/>
                      </a:cubicBezTo>
                      <a:cubicBezTo>
                        <a:pt x="3228" y="3083"/>
                        <a:pt x="3241" y="3090"/>
                        <a:pt x="3255" y="3103"/>
                      </a:cubicBezTo>
                      <a:cubicBezTo>
                        <a:pt x="3282" y="3103"/>
                        <a:pt x="3309" y="3131"/>
                        <a:pt x="3309" y="3131"/>
                      </a:cubicBezTo>
                      <a:cubicBezTo>
                        <a:pt x="3336" y="3158"/>
                        <a:pt x="3336" y="3212"/>
                        <a:pt x="3309" y="3212"/>
                      </a:cubicBezTo>
                      <a:cubicBezTo>
                        <a:pt x="3174" y="3375"/>
                        <a:pt x="3011" y="3483"/>
                        <a:pt x="2848" y="3565"/>
                      </a:cubicBezTo>
                      <a:cubicBezTo>
                        <a:pt x="2658" y="3673"/>
                        <a:pt x="2468" y="3754"/>
                        <a:pt x="2279" y="3836"/>
                      </a:cubicBezTo>
                      <a:cubicBezTo>
                        <a:pt x="1926" y="4026"/>
                        <a:pt x="1519" y="4161"/>
                        <a:pt x="1139" y="4270"/>
                      </a:cubicBezTo>
                      <a:cubicBezTo>
                        <a:pt x="1166" y="4297"/>
                        <a:pt x="1221" y="4324"/>
                        <a:pt x="1275" y="4351"/>
                      </a:cubicBezTo>
                      <a:cubicBezTo>
                        <a:pt x="1387" y="4382"/>
                        <a:pt x="1499" y="4397"/>
                        <a:pt x="1609" y="4397"/>
                      </a:cubicBezTo>
                      <a:cubicBezTo>
                        <a:pt x="1793" y="4397"/>
                        <a:pt x="1973" y="4355"/>
                        <a:pt x="2143" y="4270"/>
                      </a:cubicBezTo>
                      <a:cubicBezTo>
                        <a:pt x="2441" y="4161"/>
                        <a:pt x="2713" y="4026"/>
                        <a:pt x="2984" y="3890"/>
                      </a:cubicBezTo>
                      <a:cubicBezTo>
                        <a:pt x="3228" y="3754"/>
                        <a:pt x="3499" y="3619"/>
                        <a:pt x="3743" y="3456"/>
                      </a:cubicBezTo>
                      <a:cubicBezTo>
                        <a:pt x="4259" y="3158"/>
                        <a:pt x="4720" y="2805"/>
                        <a:pt x="5181" y="2452"/>
                      </a:cubicBezTo>
                      <a:cubicBezTo>
                        <a:pt x="5588" y="2127"/>
                        <a:pt x="5940" y="1774"/>
                        <a:pt x="6293" y="1395"/>
                      </a:cubicBezTo>
                      <a:cubicBezTo>
                        <a:pt x="6374" y="1286"/>
                        <a:pt x="6401" y="1151"/>
                        <a:pt x="6456" y="1042"/>
                      </a:cubicBezTo>
                      <a:lnTo>
                        <a:pt x="6456" y="1042"/>
                      </a:lnTo>
                      <a:cubicBezTo>
                        <a:pt x="6428" y="1069"/>
                        <a:pt x="6401" y="1069"/>
                        <a:pt x="6374" y="1096"/>
                      </a:cubicBezTo>
                      <a:cubicBezTo>
                        <a:pt x="6239" y="1232"/>
                        <a:pt x="6103" y="1340"/>
                        <a:pt x="5967" y="1449"/>
                      </a:cubicBezTo>
                      <a:cubicBezTo>
                        <a:pt x="5669" y="1639"/>
                        <a:pt x="5371" y="1829"/>
                        <a:pt x="5072" y="1991"/>
                      </a:cubicBezTo>
                      <a:cubicBezTo>
                        <a:pt x="5065" y="1994"/>
                        <a:pt x="5058" y="1995"/>
                        <a:pt x="5051" y="1995"/>
                      </a:cubicBezTo>
                      <a:cubicBezTo>
                        <a:pt x="4982" y="1995"/>
                        <a:pt x="4944" y="1880"/>
                        <a:pt x="5018" y="1856"/>
                      </a:cubicBezTo>
                      <a:cubicBezTo>
                        <a:pt x="5289" y="1693"/>
                        <a:pt x="5561" y="1503"/>
                        <a:pt x="5805" y="1313"/>
                      </a:cubicBezTo>
                      <a:cubicBezTo>
                        <a:pt x="5940" y="1205"/>
                        <a:pt x="6076" y="1123"/>
                        <a:pt x="6184" y="1015"/>
                      </a:cubicBezTo>
                      <a:cubicBezTo>
                        <a:pt x="6239" y="961"/>
                        <a:pt x="6293" y="906"/>
                        <a:pt x="6374" y="852"/>
                      </a:cubicBezTo>
                      <a:cubicBezTo>
                        <a:pt x="6401" y="798"/>
                        <a:pt x="6428" y="717"/>
                        <a:pt x="6483" y="662"/>
                      </a:cubicBezTo>
                      <a:cubicBezTo>
                        <a:pt x="6456" y="581"/>
                        <a:pt x="6428" y="500"/>
                        <a:pt x="6374" y="445"/>
                      </a:cubicBezTo>
                      <a:lnTo>
                        <a:pt x="6347" y="418"/>
                      </a:lnTo>
                      <a:cubicBezTo>
                        <a:pt x="6229" y="271"/>
                        <a:pt x="6055" y="227"/>
                        <a:pt x="5881" y="227"/>
                      </a:cubicBezTo>
                      <a:cubicBezTo>
                        <a:pt x="5736" y="227"/>
                        <a:pt x="5590" y="258"/>
                        <a:pt x="5479" y="283"/>
                      </a:cubicBezTo>
                      <a:cubicBezTo>
                        <a:pt x="5235" y="337"/>
                        <a:pt x="4964" y="391"/>
                        <a:pt x="4720" y="445"/>
                      </a:cubicBezTo>
                      <a:cubicBezTo>
                        <a:pt x="4720" y="445"/>
                        <a:pt x="4720" y="472"/>
                        <a:pt x="4720" y="472"/>
                      </a:cubicBezTo>
                      <a:lnTo>
                        <a:pt x="4720" y="554"/>
                      </a:lnTo>
                      <a:cubicBezTo>
                        <a:pt x="4720" y="581"/>
                        <a:pt x="4720" y="608"/>
                        <a:pt x="4720" y="608"/>
                      </a:cubicBezTo>
                      <a:cubicBezTo>
                        <a:pt x="4720" y="635"/>
                        <a:pt x="4720" y="662"/>
                        <a:pt x="4720" y="689"/>
                      </a:cubicBezTo>
                      <a:cubicBezTo>
                        <a:pt x="4720" y="717"/>
                        <a:pt x="4720" y="744"/>
                        <a:pt x="4693" y="744"/>
                      </a:cubicBezTo>
                      <a:cubicBezTo>
                        <a:pt x="4693" y="771"/>
                        <a:pt x="4665" y="771"/>
                        <a:pt x="4638" y="771"/>
                      </a:cubicBezTo>
                      <a:cubicBezTo>
                        <a:pt x="4611" y="771"/>
                        <a:pt x="4584" y="717"/>
                        <a:pt x="4584" y="689"/>
                      </a:cubicBezTo>
                      <a:cubicBezTo>
                        <a:pt x="4584" y="662"/>
                        <a:pt x="4584" y="635"/>
                        <a:pt x="4584" y="608"/>
                      </a:cubicBezTo>
                      <a:lnTo>
                        <a:pt x="4584" y="527"/>
                      </a:lnTo>
                      <a:lnTo>
                        <a:pt x="4584" y="418"/>
                      </a:lnTo>
                      <a:lnTo>
                        <a:pt x="4394" y="472"/>
                      </a:lnTo>
                      <a:lnTo>
                        <a:pt x="4014" y="554"/>
                      </a:lnTo>
                      <a:cubicBezTo>
                        <a:pt x="4014" y="581"/>
                        <a:pt x="4014" y="635"/>
                        <a:pt x="4014" y="662"/>
                      </a:cubicBezTo>
                      <a:lnTo>
                        <a:pt x="4014" y="798"/>
                      </a:lnTo>
                      <a:lnTo>
                        <a:pt x="4014" y="934"/>
                      </a:lnTo>
                      <a:cubicBezTo>
                        <a:pt x="4014" y="961"/>
                        <a:pt x="4014" y="988"/>
                        <a:pt x="4014" y="988"/>
                      </a:cubicBezTo>
                      <a:cubicBezTo>
                        <a:pt x="4014" y="1042"/>
                        <a:pt x="3987" y="1069"/>
                        <a:pt x="3933" y="1069"/>
                      </a:cubicBezTo>
                      <a:cubicBezTo>
                        <a:pt x="3852" y="1069"/>
                        <a:pt x="3852" y="988"/>
                        <a:pt x="3852" y="934"/>
                      </a:cubicBezTo>
                      <a:lnTo>
                        <a:pt x="3852" y="798"/>
                      </a:lnTo>
                      <a:lnTo>
                        <a:pt x="3852" y="662"/>
                      </a:lnTo>
                      <a:cubicBezTo>
                        <a:pt x="3852" y="635"/>
                        <a:pt x="3852" y="608"/>
                        <a:pt x="3852" y="608"/>
                      </a:cubicBezTo>
                      <a:cubicBezTo>
                        <a:pt x="3689" y="635"/>
                        <a:pt x="3499" y="662"/>
                        <a:pt x="3336" y="689"/>
                      </a:cubicBezTo>
                      <a:lnTo>
                        <a:pt x="3336" y="717"/>
                      </a:lnTo>
                      <a:cubicBezTo>
                        <a:pt x="3336" y="771"/>
                        <a:pt x="3336" y="825"/>
                        <a:pt x="3336" y="852"/>
                      </a:cubicBezTo>
                      <a:cubicBezTo>
                        <a:pt x="3336" y="906"/>
                        <a:pt x="3336" y="934"/>
                        <a:pt x="3309" y="988"/>
                      </a:cubicBezTo>
                      <a:cubicBezTo>
                        <a:pt x="3309" y="1042"/>
                        <a:pt x="3282" y="1096"/>
                        <a:pt x="3228" y="1123"/>
                      </a:cubicBezTo>
                      <a:cubicBezTo>
                        <a:pt x="3220" y="1131"/>
                        <a:pt x="3210" y="1135"/>
                        <a:pt x="3199" y="1135"/>
                      </a:cubicBezTo>
                      <a:cubicBezTo>
                        <a:pt x="3174" y="1135"/>
                        <a:pt x="3146" y="1115"/>
                        <a:pt x="3146" y="1096"/>
                      </a:cubicBezTo>
                      <a:cubicBezTo>
                        <a:pt x="3119" y="1069"/>
                        <a:pt x="3119" y="1042"/>
                        <a:pt x="3146" y="1015"/>
                      </a:cubicBezTo>
                      <a:lnTo>
                        <a:pt x="3146" y="961"/>
                      </a:lnTo>
                      <a:cubicBezTo>
                        <a:pt x="3174" y="934"/>
                        <a:pt x="3174" y="906"/>
                        <a:pt x="3174" y="852"/>
                      </a:cubicBezTo>
                      <a:lnTo>
                        <a:pt x="3174" y="744"/>
                      </a:lnTo>
                      <a:lnTo>
                        <a:pt x="3174" y="717"/>
                      </a:lnTo>
                      <a:lnTo>
                        <a:pt x="2848" y="717"/>
                      </a:lnTo>
                      <a:cubicBezTo>
                        <a:pt x="2740" y="717"/>
                        <a:pt x="2631" y="662"/>
                        <a:pt x="2523" y="581"/>
                      </a:cubicBezTo>
                      <a:cubicBezTo>
                        <a:pt x="2523" y="581"/>
                        <a:pt x="2523" y="608"/>
                        <a:pt x="2523" y="635"/>
                      </a:cubicBezTo>
                      <a:cubicBezTo>
                        <a:pt x="2414" y="771"/>
                        <a:pt x="2306" y="879"/>
                        <a:pt x="2143" y="961"/>
                      </a:cubicBezTo>
                      <a:cubicBezTo>
                        <a:pt x="2062" y="1015"/>
                        <a:pt x="2007" y="1042"/>
                        <a:pt x="1926" y="1069"/>
                      </a:cubicBezTo>
                      <a:cubicBezTo>
                        <a:pt x="1860" y="1091"/>
                        <a:pt x="1776" y="1131"/>
                        <a:pt x="1704" y="1131"/>
                      </a:cubicBezTo>
                      <a:cubicBezTo>
                        <a:pt x="1687" y="1131"/>
                        <a:pt x="1670" y="1129"/>
                        <a:pt x="1655" y="1123"/>
                      </a:cubicBezTo>
                      <a:cubicBezTo>
                        <a:pt x="1628" y="1123"/>
                        <a:pt x="1600" y="1069"/>
                        <a:pt x="1628" y="1015"/>
                      </a:cubicBezTo>
                      <a:cubicBezTo>
                        <a:pt x="1655" y="934"/>
                        <a:pt x="1790" y="906"/>
                        <a:pt x="1872" y="879"/>
                      </a:cubicBezTo>
                      <a:cubicBezTo>
                        <a:pt x="1926" y="852"/>
                        <a:pt x="2007" y="798"/>
                        <a:pt x="2089" y="771"/>
                      </a:cubicBezTo>
                      <a:cubicBezTo>
                        <a:pt x="2224" y="689"/>
                        <a:pt x="2333" y="554"/>
                        <a:pt x="2387" y="391"/>
                      </a:cubicBezTo>
                      <a:cubicBezTo>
                        <a:pt x="2441" y="283"/>
                        <a:pt x="2387" y="147"/>
                        <a:pt x="2279" y="66"/>
                      </a:cubicBezTo>
                      <a:cubicBezTo>
                        <a:pt x="2199" y="26"/>
                        <a:pt x="2120" y="1"/>
                        <a:pt x="20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1" name="Google Shape;381;p31"/>
                <p:cNvGrpSpPr/>
                <p:nvPr/>
              </p:nvGrpSpPr>
              <p:grpSpPr>
                <a:xfrm>
                  <a:off x="3450925" y="2176675"/>
                  <a:ext cx="479450" cy="402425"/>
                  <a:chOff x="3450925" y="2176675"/>
                  <a:chExt cx="479450" cy="402425"/>
                </a:xfrm>
              </p:grpSpPr>
              <p:sp>
                <p:nvSpPr>
                  <p:cNvPr id="382" name="Google Shape;382;p31"/>
                  <p:cNvSpPr/>
                  <p:nvPr/>
                </p:nvSpPr>
                <p:spPr>
                  <a:xfrm>
                    <a:off x="3893050" y="2527925"/>
                    <a:ext cx="37325" cy="34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1369" extrusionOk="0">
                        <a:moveTo>
                          <a:pt x="1248" y="0"/>
                        </a:moveTo>
                        <a:cubicBezTo>
                          <a:pt x="1221" y="27"/>
                          <a:pt x="1167" y="27"/>
                          <a:pt x="1140" y="27"/>
                        </a:cubicBezTo>
                        <a:lnTo>
                          <a:pt x="1031" y="82"/>
                        </a:lnTo>
                        <a:lnTo>
                          <a:pt x="977" y="136"/>
                        </a:lnTo>
                        <a:cubicBezTo>
                          <a:pt x="679" y="380"/>
                          <a:pt x="435" y="651"/>
                          <a:pt x="191" y="923"/>
                        </a:cubicBezTo>
                        <a:cubicBezTo>
                          <a:pt x="163" y="950"/>
                          <a:pt x="163" y="950"/>
                          <a:pt x="163" y="950"/>
                        </a:cubicBezTo>
                        <a:cubicBezTo>
                          <a:pt x="109" y="1031"/>
                          <a:pt x="55" y="1085"/>
                          <a:pt x="28" y="1167"/>
                        </a:cubicBezTo>
                        <a:lnTo>
                          <a:pt x="1" y="1194"/>
                        </a:lnTo>
                        <a:cubicBezTo>
                          <a:pt x="92" y="1262"/>
                          <a:pt x="183" y="1369"/>
                          <a:pt x="307" y="1369"/>
                        </a:cubicBezTo>
                        <a:cubicBezTo>
                          <a:pt x="330" y="1369"/>
                          <a:pt x="355" y="1365"/>
                          <a:pt x="380" y="1357"/>
                        </a:cubicBezTo>
                        <a:cubicBezTo>
                          <a:pt x="489" y="1329"/>
                          <a:pt x="570" y="1275"/>
                          <a:pt x="652" y="1194"/>
                        </a:cubicBezTo>
                        <a:cubicBezTo>
                          <a:pt x="760" y="1112"/>
                          <a:pt x="869" y="1031"/>
                          <a:pt x="950" y="923"/>
                        </a:cubicBezTo>
                        <a:cubicBezTo>
                          <a:pt x="1140" y="760"/>
                          <a:pt x="1303" y="543"/>
                          <a:pt x="1465" y="353"/>
                        </a:cubicBezTo>
                        <a:cubicBezTo>
                          <a:pt x="1492" y="299"/>
                          <a:pt x="1465" y="244"/>
                          <a:pt x="1438" y="190"/>
                        </a:cubicBezTo>
                        <a:cubicBezTo>
                          <a:pt x="1384" y="163"/>
                          <a:pt x="1357" y="109"/>
                          <a:pt x="1330" y="82"/>
                        </a:cubicBezTo>
                        <a:cubicBezTo>
                          <a:pt x="1303" y="27"/>
                          <a:pt x="1276" y="27"/>
                          <a:pt x="1248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31"/>
                  <p:cNvSpPr/>
                  <p:nvPr/>
                </p:nvSpPr>
                <p:spPr>
                  <a:xfrm>
                    <a:off x="3774400" y="2289225"/>
                    <a:ext cx="142425" cy="264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7" h="10580" extrusionOk="0">
                        <a:moveTo>
                          <a:pt x="1763" y="1"/>
                        </a:moveTo>
                        <a:cubicBezTo>
                          <a:pt x="1709" y="136"/>
                          <a:pt x="1655" y="245"/>
                          <a:pt x="1546" y="326"/>
                        </a:cubicBezTo>
                        <a:cubicBezTo>
                          <a:pt x="1573" y="462"/>
                          <a:pt x="1573" y="625"/>
                          <a:pt x="1546" y="760"/>
                        </a:cubicBezTo>
                        <a:cubicBezTo>
                          <a:pt x="1519" y="950"/>
                          <a:pt x="1492" y="1140"/>
                          <a:pt x="1410" y="1330"/>
                        </a:cubicBezTo>
                        <a:cubicBezTo>
                          <a:pt x="1410" y="1384"/>
                          <a:pt x="1383" y="1465"/>
                          <a:pt x="1356" y="1520"/>
                        </a:cubicBezTo>
                        <a:cubicBezTo>
                          <a:pt x="1248" y="1791"/>
                          <a:pt x="1112" y="2062"/>
                          <a:pt x="976" y="2306"/>
                        </a:cubicBezTo>
                        <a:cubicBezTo>
                          <a:pt x="787" y="2659"/>
                          <a:pt x="651" y="2984"/>
                          <a:pt x="515" y="3337"/>
                        </a:cubicBezTo>
                        <a:cubicBezTo>
                          <a:pt x="380" y="3690"/>
                          <a:pt x="271" y="4069"/>
                          <a:pt x="190" y="4422"/>
                        </a:cubicBezTo>
                        <a:cubicBezTo>
                          <a:pt x="108" y="4720"/>
                          <a:pt x="54" y="5019"/>
                          <a:pt x="0" y="5317"/>
                        </a:cubicBezTo>
                        <a:lnTo>
                          <a:pt x="0" y="5642"/>
                        </a:lnTo>
                        <a:lnTo>
                          <a:pt x="27" y="6836"/>
                        </a:lnTo>
                        <a:cubicBezTo>
                          <a:pt x="54" y="7107"/>
                          <a:pt x="81" y="7378"/>
                          <a:pt x="163" y="7623"/>
                        </a:cubicBezTo>
                        <a:cubicBezTo>
                          <a:pt x="244" y="7867"/>
                          <a:pt x="407" y="8057"/>
                          <a:pt x="624" y="8165"/>
                        </a:cubicBezTo>
                        <a:cubicBezTo>
                          <a:pt x="976" y="8518"/>
                          <a:pt x="1383" y="8816"/>
                          <a:pt x="1844" y="9114"/>
                        </a:cubicBezTo>
                        <a:cubicBezTo>
                          <a:pt x="2306" y="9386"/>
                          <a:pt x="2740" y="9657"/>
                          <a:pt x="3201" y="9901"/>
                        </a:cubicBezTo>
                        <a:cubicBezTo>
                          <a:pt x="3445" y="10009"/>
                          <a:pt x="3662" y="10118"/>
                          <a:pt x="3906" y="10226"/>
                        </a:cubicBezTo>
                        <a:cubicBezTo>
                          <a:pt x="4150" y="10362"/>
                          <a:pt x="4394" y="10443"/>
                          <a:pt x="4611" y="10579"/>
                        </a:cubicBezTo>
                        <a:cubicBezTo>
                          <a:pt x="4720" y="10389"/>
                          <a:pt x="4855" y="10254"/>
                          <a:pt x="4991" y="10091"/>
                        </a:cubicBezTo>
                        <a:cubicBezTo>
                          <a:pt x="5099" y="10009"/>
                          <a:pt x="5181" y="9901"/>
                          <a:pt x="5289" y="9820"/>
                        </a:cubicBezTo>
                        <a:cubicBezTo>
                          <a:pt x="5316" y="9792"/>
                          <a:pt x="5316" y="9792"/>
                          <a:pt x="5343" y="9765"/>
                        </a:cubicBezTo>
                        <a:cubicBezTo>
                          <a:pt x="5452" y="9657"/>
                          <a:pt x="5588" y="9548"/>
                          <a:pt x="5696" y="9440"/>
                        </a:cubicBezTo>
                        <a:lnTo>
                          <a:pt x="5669" y="9413"/>
                        </a:lnTo>
                        <a:lnTo>
                          <a:pt x="5506" y="9250"/>
                        </a:lnTo>
                        <a:lnTo>
                          <a:pt x="5181" y="8897"/>
                        </a:lnTo>
                        <a:cubicBezTo>
                          <a:pt x="4747" y="8518"/>
                          <a:pt x="4340" y="8138"/>
                          <a:pt x="3933" y="7731"/>
                        </a:cubicBezTo>
                        <a:cubicBezTo>
                          <a:pt x="3580" y="7406"/>
                          <a:pt x="3228" y="7080"/>
                          <a:pt x="2848" y="6755"/>
                        </a:cubicBezTo>
                        <a:cubicBezTo>
                          <a:pt x="2821" y="6768"/>
                          <a:pt x="2794" y="6775"/>
                          <a:pt x="2767" y="6775"/>
                        </a:cubicBezTo>
                        <a:cubicBezTo>
                          <a:pt x="2740" y="6775"/>
                          <a:pt x="2712" y="6768"/>
                          <a:pt x="2685" y="6755"/>
                        </a:cubicBezTo>
                        <a:cubicBezTo>
                          <a:pt x="2631" y="6727"/>
                          <a:pt x="2604" y="6700"/>
                          <a:pt x="2631" y="6646"/>
                        </a:cubicBezTo>
                        <a:cubicBezTo>
                          <a:pt x="2631" y="6619"/>
                          <a:pt x="2658" y="6592"/>
                          <a:pt x="2685" y="6592"/>
                        </a:cubicBezTo>
                        <a:cubicBezTo>
                          <a:pt x="2658" y="6565"/>
                          <a:pt x="2658" y="6510"/>
                          <a:pt x="2685" y="6483"/>
                        </a:cubicBezTo>
                        <a:cubicBezTo>
                          <a:pt x="2658" y="6456"/>
                          <a:pt x="2631" y="6456"/>
                          <a:pt x="2631" y="6429"/>
                        </a:cubicBezTo>
                        <a:cubicBezTo>
                          <a:pt x="2604" y="6402"/>
                          <a:pt x="2604" y="6348"/>
                          <a:pt x="2631" y="6321"/>
                        </a:cubicBezTo>
                        <a:cubicBezTo>
                          <a:pt x="2658" y="6293"/>
                          <a:pt x="2685" y="6239"/>
                          <a:pt x="2685" y="6185"/>
                        </a:cubicBezTo>
                        <a:lnTo>
                          <a:pt x="2685" y="6158"/>
                        </a:lnTo>
                        <a:lnTo>
                          <a:pt x="2658" y="6158"/>
                        </a:lnTo>
                        <a:lnTo>
                          <a:pt x="2658" y="6185"/>
                        </a:lnTo>
                        <a:lnTo>
                          <a:pt x="2658" y="6239"/>
                        </a:lnTo>
                        <a:cubicBezTo>
                          <a:pt x="2658" y="6293"/>
                          <a:pt x="2611" y="6321"/>
                          <a:pt x="2563" y="6321"/>
                        </a:cubicBezTo>
                        <a:cubicBezTo>
                          <a:pt x="2516" y="6321"/>
                          <a:pt x="2468" y="6293"/>
                          <a:pt x="2468" y="6239"/>
                        </a:cubicBezTo>
                        <a:cubicBezTo>
                          <a:pt x="2441" y="5751"/>
                          <a:pt x="2441" y="5263"/>
                          <a:pt x="2441" y="4775"/>
                        </a:cubicBezTo>
                        <a:cubicBezTo>
                          <a:pt x="2414" y="3934"/>
                          <a:pt x="2360" y="3093"/>
                          <a:pt x="2251" y="2252"/>
                        </a:cubicBezTo>
                        <a:cubicBezTo>
                          <a:pt x="2197" y="1818"/>
                          <a:pt x="2143" y="1411"/>
                          <a:pt x="2034" y="1004"/>
                        </a:cubicBezTo>
                        <a:cubicBezTo>
                          <a:pt x="2007" y="787"/>
                          <a:pt x="1953" y="597"/>
                          <a:pt x="1899" y="408"/>
                        </a:cubicBezTo>
                        <a:cubicBezTo>
                          <a:pt x="1844" y="272"/>
                          <a:pt x="1817" y="136"/>
                          <a:pt x="1763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4" name="Google Shape;384;p31"/>
                  <p:cNvSpPr/>
                  <p:nvPr/>
                </p:nvSpPr>
                <p:spPr>
                  <a:xfrm>
                    <a:off x="3450925" y="2439775"/>
                    <a:ext cx="53600" cy="23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4" h="923" extrusionOk="0">
                        <a:moveTo>
                          <a:pt x="137" y="0"/>
                        </a:moveTo>
                        <a:cubicBezTo>
                          <a:pt x="109" y="217"/>
                          <a:pt x="55" y="407"/>
                          <a:pt x="1" y="597"/>
                        </a:cubicBezTo>
                        <a:cubicBezTo>
                          <a:pt x="55" y="597"/>
                          <a:pt x="109" y="624"/>
                          <a:pt x="164" y="651"/>
                        </a:cubicBezTo>
                        <a:lnTo>
                          <a:pt x="435" y="733"/>
                        </a:lnTo>
                        <a:cubicBezTo>
                          <a:pt x="625" y="787"/>
                          <a:pt x="788" y="814"/>
                          <a:pt x="950" y="841"/>
                        </a:cubicBezTo>
                        <a:cubicBezTo>
                          <a:pt x="1140" y="895"/>
                          <a:pt x="1303" y="895"/>
                          <a:pt x="1493" y="922"/>
                        </a:cubicBezTo>
                        <a:lnTo>
                          <a:pt x="1737" y="922"/>
                        </a:lnTo>
                        <a:lnTo>
                          <a:pt x="1900" y="895"/>
                        </a:lnTo>
                        <a:cubicBezTo>
                          <a:pt x="1954" y="705"/>
                          <a:pt x="2035" y="570"/>
                          <a:pt x="2089" y="434"/>
                        </a:cubicBezTo>
                        <a:lnTo>
                          <a:pt x="2144" y="271"/>
                        </a:lnTo>
                        <a:lnTo>
                          <a:pt x="1764" y="271"/>
                        </a:lnTo>
                        <a:cubicBezTo>
                          <a:pt x="1574" y="271"/>
                          <a:pt x="1384" y="271"/>
                          <a:pt x="1194" y="244"/>
                        </a:cubicBezTo>
                        <a:cubicBezTo>
                          <a:pt x="1005" y="217"/>
                          <a:pt x="788" y="190"/>
                          <a:pt x="598" y="136"/>
                        </a:cubicBezTo>
                        <a:cubicBezTo>
                          <a:pt x="435" y="109"/>
                          <a:pt x="272" y="82"/>
                          <a:pt x="13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5" name="Google Shape;385;p31"/>
                  <p:cNvSpPr/>
                  <p:nvPr/>
                </p:nvSpPr>
                <p:spPr>
                  <a:xfrm>
                    <a:off x="3457050" y="2198025"/>
                    <a:ext cx="292950" cy="24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18" h="9616" extrusionOk="0">
                        <a:moveTo>
                          <a:pt x="10113" y="0"/>
                        </a:moveTo>
                        <a:cubicBezTo>
                          <a:pt x="9930" y="0"/>
                          <a:pt x="9751" y="106"/>
                          <a:pt x="9683" y="285"/>
                        </a:cubicBezTo>
                        <a:cubicBezTo>
                          <a:pt x="9656" y="285"/>
                          <a:pt x="9656" y="313"/>
                          <a:pt x="9656" y="313"/>
                        </a:cubicBezTo>
                        <a:cubicBezTo>
                          <a:pt x="9710" y="285"/>
                          <a:pt x="9792" y="285"/>
                          <a:pt x="9873" y="285"/>
                        </a:cubicBezTo>
                        <a:cubicBezTo>
                          <a:pt x="9982" y="285"/>
                          <a:pt x="10009" y="448"/>
                          <a:pt x="9900" y="475"/>
                        </a:cubicBezTo>
                        <a:cubicBezTo>
                          <a:pt x="9575" y="557"/>
                          <a:pt x="9276" y="584"/>
                          <a:pt x="8951" y="638"/>
                        </a:cubicBezTo>
                        <a:cubicBezTo>
                          <a:pt x="8625" y="665"/>
                          <a:pt x="8327" y="746"/>
                          <a:pt x="8002" y="801"/>
                        </a:cubicBezTo>
                        <a:cubicBezTo>
                          <a:pt x="6889" y="991"/>
                          <a:pt x="5805" y="1235"/>
                          <a:pt x="4720" y="1533"/>
                        </a:cubicBezTo>
                        <a:cubicBezTo>
                          <a:pt x="4177" y="1669"/>
                          <a:pt x="3635" y="1804"/>
                          <a:pt x="3092" y="1967"/>
                        </a:cubicBezTo>
                        <a:cubicBezTo>
                          <a:pt x="2658" y="2076"/>
                          <a:pt x="2251" y="2265"/>
                          <a:pt x="1899" y="2537"/>
                        </a:cubicBezTo>
                        <a:cubicBezTo>
                          <a:pt x="1926" y="2537"/>
                          <a:pt x="1953" y="2564"/>
                          <a:pt x="1953" y="2618"/>
                        </a:cubicBezTo>
                        <a:cubicBezTo>
                          <a:pt x="1953" y="2645"/>
                          <a:pt x="1926" y="2699"/>
                          <a:pt x="1872" y="2699"/>
                        </a:cubicBezTo>
                        <a:cubicBezTo>
                          <a:pt x="1790" y="2699"/>
                          <a:pt x="1709" y="2672"/>
                          <a:pt x="1682" y="2591"/>
                        </a:cubicBezTo>
                        <a:lnTo>
                          <a:pt x="1655" y="2537"/>
                        </a:lnTo>
                        <a:lnTo>
                          <a:pt x="1655" y="2564"/>
                        </a:lnTo>
                        <a:cubicBezTo>
                          <a:pt x="1655" y="2591"/>
                          <a:pt x="1655" y="2591"/>
                          <a:pt x="1655" y="2618"/>
                        </a:cubicBezTo>
                        <a:lnTo>
                          <a:pt x="1627" y="2754"/>
                        </a:lnTo>
                        <a:cubicBezTo>
                          <a:pt x="1627" y="2781"/>
                          <a:pt x="1627" y="2808"/>
                          <a:pt x="1627" y="2835"/>
                        </a:cubicBezTo>
                        <a:cubicBezTo>
                          <a:pt x="1627" y="2862"/>
                          <a:pt x="1600" y="2862"/>
                          <a:pt x="1600" y="2889"/>
                        </a:cubicBezTo>
                        <a:cubicBezTo>
                          <a:pt x="1573" y="2916"/>
                          <a:pt x="1546" y="2916"/>
                          <a:pt x="1519" y="2916"/>
                        </a:cubicBezTo>
                        <a:cubicBezTo>
                          <a:pt x="1519" y="2916"/>
                          <a:pt x="1492" y="2889"/>
                          <a:pt x="1492" y="2889"/>
                        </a:cubicBezTo>
                        <a:cubicBezTo>
                          <a:pt x="1438" y="2971"/>
                          <a:pt x="1438" y="2998"/>
                          <a:pt x="1383" y="3133"/>
                        </a:cubicBezTo>
                        <a:cubicBezTo>
                          <a:pt x="1329" y="3242"/>
                          <a:pt x="1275" y="3378"/>
                          <a:pt x="1221" y="3513"/>
                        </a:cubicBezTo>
                        <a:cubicBezTo>
                          <a:pt x="1139" y="3757"/>
                          <a:pt x="1058" y="4001"/>
                          <a:pt x="976" y="4273"/>
                        </a:cubicBezTo>
                        <a:cubicBezTo>
                          <a:pt x="868" y="4734"/>
                          <a:pt x="787" y="5141"/>
                          <a:pt x="678" y="5656"/>
                        </a:cubicBezTo>
                        <a:cubicBezTo>
                          <a:pt x="597" y="6171"/>
                          <a:pt x="488" y="6687"/>
                          <a:pt x="407" y="7202"/>
                        </a:cubicBezTo>
                        <a:cubicBezTo>
                          <a:pt x="298" y="7717"/>
                          <a:pt x="217" y="8233"/>
                          <a:pt x="136" y="8721"/>
                        </a:cubicBezTo>
                        <a:cubicBezTo>
                          <a:pt x="81" y="8965"/>
                          <a:pt x="27" y="9182"/>
                          <a:pt x="0" y="9399"/>
                        </a:cubicBezTo>
                        <a:cubicBezTo>
                          <a:pt x="81" y="9426"/>
                          <a:pt x="163" y="9426"/>
                          <a:pt x="244" y="9453"/>
                        </a:cubicBezTo>
                        <a:cubicBezTo>
                          <a:pt x="326" y="9480"/>
                          <a:pt x="407" y="9480"/>
                          <a:pt x="488" y="9507"/>
                        </a:cubicBezTo>
                        <a:lnTo>
                          <a:pt x="515" y="9507"/>
                        </a:lnTo>
                        <a:cubicBezTo>
                          <a:pt x="678" y="9535"/>
                          <a:pt x="787" y="9562"/>
                          <a:pt x="976" y="9589"/>
                        </a:cubicBezTo>
                        <a:cubicBezTo>
                          <a:pt x="1166" y="9616"/>
                          <a:pt x="1329" y="9616"/>
                          <a:pt x="1519" y="9616"/>
                        </a:cubicBezTo>
                        <a:lnTo>
                          <a:pt x="1953" y="9616"/>
                        </a:lnTo>
                        <a:cubicBezTo>
                          <a:pt x="1980" y="9616"/>
                          <a:pt x="1980" y="9616"/>
                          <a:pt x="2007" y="9589"/>
                        </a:cubicBezTo>
                        <a:lnTo>
                          <a:pt x="2089" y="9589"/>
                        </a:lnTo>
                        <a:lnTo>
                          <a:pt x="2170" y="9399"/>
                        </a:lnTo>
                        <a:cubicBezTo>
                          <a:pt x="2468" y="8721"/>
                          <a:pt x="2794" y="8043"/>
                          <a:pt x="3092" y="7365"/>
                        </a:cubicBezTo>
                        <a:cubicBezTo>
                          <a:pt x="3228" y="7012"/>
                          <a:pt x="3391" y="6687"/>
                          <a:pt x="3526" y="6334"/>
                        </a:cubicBezTo>
                        <a:cubicBezTo>
                          <a:pt x="3580" y="6171"/>
                          <a:pt x="3635" y="6009"/>
                          <a:pt x="3689" y="5846"/>
                        </a:cubicBezTo>
                        <a:cubicBezTo>
                          <a:pt x="3716" y="5737"/>
                          <a:pt x="3743" y="5629"/>
                          <a:pt x="3743" y="5547"/>
                        </a:cubicBezTo>
                        <a:cubicBezTo>
                          <a:pt x="3770" y="5493"/>
                          <a:pt x="3797" y="5412"/>
                          <a:pt x="3797" y="5358"/>
                        </a:cubicBezTo>
                        <a:cubicBezTo>
                          <a:pt x="3716" y="5249"/>
                          <a:pt x="3689" y="5113"/>
                          <a:pt x="3743" y="4978"/>
                        </a:cubicBezTo>
                        <a:cubicBezTo>
                          <a:pt x="3755" y="4953"/>
                          <a:pt x="3778" y="4940"/>
                          <a:pt x="3800" y="4940"/>
                        </a:cubicBezTo>
                        <a:cubicBezTo>
                          <a:pt x="3827" y="4940"/>
                          <a:pt x="3852" y="4960"/>
                          <a:pt x="3852" y="5005"/>
                        </a:cubicBezTo>
                        <a:cubicBezTo>
                          <a:pt x="3879" y="5086"/>
                          <a:pt x="3906" y="5168"/>
                          <a:pt x="3933" y="5222"/>
                        </a:cubicBezTo>
                        <a:cubicBezTo>
                          <a:pt x="3960" y="5249"/>
                          <a:pt x="3960" y="5276"/>
                          <a:pt x="3987" y="5303"/>
                        </a:cubicBezTo>
                        <a:cubicBezTo>
                          <a:pt x="4014" y="5249"/>
                          <a:pt x="4041" y="5168"/>
                          <a:pt x="4041" y="5113"/>
                        </a:cubicBezTo>
                        <a:cubicBezTo>
                          <a:pt x="4041" y="5059"/>
                          <a:pt x="4041" y="4978"/>
                          <a:pt x="4069" y="4951"/>
                        </a:cubicBezTo>
                        <a:cubicBezTo>
                          <a:pt x="4087" y="4913"/>
                          <a:pt x="4116" y="4898"/>
                          <a:pt x="4145" y="4898"/>
                        </a:cubicBezTo>
                        <a:cubicBezTo>
                          <a:pt x="4200" y="4898"/>
                          <a:pt x="4258" y="4952"/>
                          <a:pt x="4258" y="5005"/>
                        </a:cubicBezTo>
                        <a:lnTo>
                          <a:pt x="4258" y="5113"/>
                        </a:lnTo>
                        <a:lnTo>
                          <a:pt x="4340" y="5113"/>
                        </a:lnTo>
                        <a:lnTo>
                          <a:pt x="4367" y="5086"/>
                        </a:lnTo>
                        <a:cubicBezTo>
                          <a:pt x="4367" y="5086"/>
                          <a:pt x="4367" y="5059"/>
                          <a:pt x="4367" y="5059"/>
                        </a:cubicBezTo>
                        <a:cubicBezTo>
                          <a:pt x="4367" y="5032"/>
                          <a:pt x="4367" y="4978"/>
                          <a:pt x="4367" y="4951"/>
                        </a:cubicBezTo>
                        <a:cubicBezTo>
                          <a:pt x="4340" y="4924"/>
                          <a:pt x="4340" y="4869"/>
                          <a:pt x="4367" y="4815"/>
                        </a:cubicBezTo>
                        <a:cubicBezTo>
                          <a:pt x="4367" y="4777"/>
                          <a:pt x="4408" y="4738"/>
                          <a:pt x="4451" y="4738"/>
                        </a:cubicBezTo>
                        <a:cubicBezTo>
                          <a:pt x="4468" y="4738"/>
                          <a:pt x="4487" y="4745"/>
                          <a:pt x="4503" y="4761"/>
                        </a:cubicBezTo>
                        <a:cubicBezTo>
                          <a:pt x="4584" y="4869"/>
                          <a:pt x="4611" y="5005"/>
                          <a:pt x="4557" y="5113"/>
                        </a:cubicBezTo>
                        <a:cubicBezTo>
                          <a:pt x="5099" y="5005"/>
                          <a:pt x="5615" y="4896"/>
                          <a:pt x="6130" y="4761"/>
                        </a:cubicBezTo>
                        <a:cubicBezTo>
                          <a:pt x="7106" y="4517"/>
                          <a:pt x="8110" y="4245"/>
                          <a:pt x="9059" y="3947"/>
                        </a:cubicBezTo>
                        <a:cubicBezTo>
                          <a:pt x="9358" y="3866"/>
                          <a:pt x="9629" y="3784"/>
                          <a:pt x="9900" y="3676"/>
                        </a:cubicBezTo>
                        <a:lnTo>
                          <a:pt x="10117" y="3594"/>
                        </a:lnTo>
                        <a:lnTo>
                          <a:pt x="10253" y="3540"/>
                        </a:lnTo>
                        <a:cubicBezTo>
                          <a:pt x="10443" y="3459"/>
                          <a:pt x="10605" y="3350"/>
                          <a:pt x="10768" y="3215"/>
                        </a:cubicBezTo>
                        <a:cubicBezTo>
                          <a:pt x="10822" y="3161"/>
                          <a:pt x="10904" y="3106"/>
                          <a:pt x="10958" y="3052"/>
                        </a:cubicBezTo>
                        <a:lnTo>
                          <a:pt x="10985" y="3052"/>
                        </a:lnTo>
                        <a:cubicBezTo>
                          <a:pt x="11039" y="2971"/>
                          <a:pt x="11121" y="2889"/>
                          <a:pt x="11175" y="2835"/>
                        </a:cubicBezTo>
                        <a:cubicBezTo>
                          <a:pt x="11193" y="2823"/>
                          <a:pt x="11212" y="2817"/>
                          <a:pt x="11229" y="2817"/>
                        </a:cubicBezTo>
                        <a:cubicBezTo>
                          <a:pt x="11288" y="2817"/>
                          <a:pt x="11332" y="2880"/>
                          <a:pt x="11311" y="2944"/>
                        </a:cubicBezTo>
                        <a:cubicBezTo>
                          <a:pt x="11284" y="3025"/>
                          <a:pt x="11229" y="3106"/>
                          <a:pt x="11175" y="3161"/>
                        </a:cubicBezTo>
                        <a:cubicBezTo>
                          <a:pt x="11067" y="3269"/>
                          <a:pt x="10958" y="3378"/>
                          <a:pt x="10850" y="3432"/>
                        </a:cubicBezTo>
                        <a:cubicBezTo>
                          <a:pt x="10660" y="3567"/>
                          <a:pt x="10470" y="3703"/>
                          <a:pt x="10253" y="3784"/>
                        </a:cubicBezTo>
                        <a:cubicBezTo>
                          <a:pt x="9846" y="3947"/>
                          <a:pt x="9412" y="4110"/>
                          <a:pt x="8978" y="4218"/>
                        </a:cubicBezTo>
                        <a:cubicBezTo>
                          <a:pt x="8490" y="4354"/>
                          <a:pt x="8002" y="4517"/>
                          <a:pt x="7513" y="4652"/>
                        </a:cubicBezTo>
                        <a:cubicBezTo>
                          <a:pt x="6700" y="4842"/>
                          <a:pt x="5913" y="5032"/>
                          <a:pt x="5099" y="5222"/>
                        </a:cubicBezTo>
                        <a:cubicBezTo>
                          <a:pt x="5072" y="5330"/>
                          <a:pt x="5045" y="5439"/>
                          <a:pt x="5018" y="5520"/>
                        </a:cubicBezTo>
                        <a:lnTo>
                          <a:pt x="5099" y="5520"/>
                        </a:lnTo>
                        <a:lnTo>
                          <a:pt x="5316" y="5466"/>
                        </a:lnTo>
                        <a:lnTo>
                          <a:pt x="5560" y="5412"/>
                        </a:lnTo>
                        <a:lnTo>
                          <a:pt x="5805" y="5412"/>
                        </a:lnTo>
                        <a:cubicBezTo>
                          <a:pt x="5832" y="5412"/>
                          <a:pt x="5832" y="5466"/>
                          <a:pt x="5805" y="5493"/>
                        </a:cubicBezTo>
                        <a:cubicBezTo>
                          <a:pt x="5777" y="5493"/>
                          <a:pt x="5723" y="5520"/>
                          <a:pt x="5696" y="5520"/>
                        </a:cubicBezTo>
                        <a:lnTo>
                          <a:pt x="5588" y="5575"/>
                        </a:lnTo>
                        <a:cubicBezTo>
                          <a:pt x="5506" y="5602"/>
                          <a:pt x="5425" y="5602"/>
                          <a:pt x="5343" y="5629"/>
                        </a:cubicBezTo>
                        <a:lnTo>
                          <a:pt x="5126" y="5656"/>
                        </a:lnTo>
                        <a:cubicBezTo>
                          <a:pt x="5072" y="5683"/>
                          <a:pt x="4991" y="5683"/>
                          <a:pt x="4937" y="5683"/>
                        </a:cubicBezTo>
                        <a:lnTo>
                          <a:pt x="4882" y="5900"/>
                        </a:lnTo>
                        <a:lnTo>
                          <a:pt x="5208" y="5819"/>
                        </a:lnTo>
                        <a:lnTo>
                          <a:pt x="5371" y="5792"/>
                        </a:lnTo>
                        <a:lnTo>
                          <a:pt x="5560" y="5792"/>
                        </a:lnTo>
                        <a:cubicBezTo>
                          <a:pt x="5588" y="5792"/>
                          <a:pt x="5615" y="5846"/>
                          <a:pt x="5588" y="5873"/>
                        </a:cubicBezTo>
                        <a:cubicBezTo>
                          <a:pt x="5533" y="5927"/>
                          <a:pt x="5479" y="5927"/>
                          <a:pt x="5398" y="5954"/>
                        </a:cubicBezTo>
                        <a:lnTo>
                          <a:pt x="5235" y="5981"/>
                        </a:lnTo>
                        <a:cubicBezTo>
                          <a:pt x="5126" y="6009"/>
                          <a:pt x="5018" y="6036"/>
                          <a:pt x="4909" y="6036"/>
                        </a:cubicBezTo>
                        <a:lnTo>
                          <a:pt x="4855" y="6036"/>
                        </a:lnTo>
                        <a:cubicBezTo>
                          <a:pt x="4828" y="6117"/>
                          <a:pt x="4801" y="6198"/>
                          <a:pt x="4774" y="6307"/>
                        </a:cubicBezTo>
                        <a:cubicBezTo>
                          <a:pt x="4720" y="6470"/>
                          <a:pt x="4665" y="6605"/>
                          <a:pt x="4611" y="6768"/>
                        </a:cubicBezTo>
                        <a:cubicBezTo>
                          <a:pt x="4557" y="6958"/>
                          <a:pt x="4503" y="7148"/>
                          <a:pt x="4421" y="7338"/>
                        </a:cubicBezTo>
                        <a:cubicBezTo>
                          <a:pt x="4258" y="7853"/>
                          <a:pt x="4096" y="8368"/>
                          <a:pt x="3933" y="8884"/>
                        </a:cubicBezTo>
                        <a:cubicBezTo>
                          <a:pt x="4313" y="8829"/>
                          <a:pt x="4638" y="8694"/>
                          <a:pt x="4964" y="8504"/>
                        </a:cubicBezTo>
                        <a:cubicBezTo>
                          <a:pt x="5316" y="8314"/>
                          <a:pt x="5669" y="8097"/>
                          <a:pt x="6022" y="7880"/>
                        </a:cubicBezTo>
                        <a:cubicBezTo>
                          <a:pt x="7269" y="7229"/>
                          <a:pt x="8436" y="6442"/>
                          <a:pt x="9548" y="5547"/>
                        </a:cubicBezTo>
                        <a:cubicBezTo>
                          <a:pt x="10036" y="5113"/>
                          <a:pt x="10470" y="4652"/>
                          <a:pt x="10822" y="4110"/>
                        </a:cubicBezTo>
                        <a:cubicBezTo>
                          <a:pt x="11012" y="3866"/>
                          <a:pt x="11175" y="3594"/>
                          <a:pt x="11311" y="3296"/>
                        </a:cubicBezTo>
                        <a:cubicBezTo>
                          <a:pt x="11446" y="3025"/>
                          <a:pt x="11555" y="2699"/>
                          <a:pt x="11663" y="2401"/>
                        </a:cubicBezTo>
                        <a:cubicBezTo>
                          <a:pt x="11663" y="2374"/>
                          <a:pt x="11663" y="2374"/>
                          <a:pt x="11690" y="2374"/>
                        </a:cubicBezTo>
                        <a:cubicBezTo>
                          <a:pt x="11718" y="2076"/>
                          <a:pt x="11718" y="1804"/>
                          <a:pt x="11636" y="1533"/>
                        </a:cubicBezTo>
                        <a:cubicBezTo>
                          <a:pt x="11473" y="1072"/>
                          <a:pt x="11202" y="638"/>
                          <a:pt x="10850" y="313"/>
                        </a:cubicBezTo>
                        <a:cubicBezTo>
                          <a:pt x="10687" y="177"/>
                          <a:pt x="10470" y="68"/>
                          <a:pt x="10226" y="14"/>
                        </a:cubicBezTo>
                        <a:cubicBezTo>
                          <a:pt x="10189" y="5"/>
                          <a:pt x="10150" y="0"/>
                          <a:pt x="1011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31"/>
                  <p:cNvSpPr/>
                  <p:nvPr/>
                </p:nvSpPr>
                <p:spPr>
                  <a:xfrm>
                    <a:off x="3526200" y="2176675"/>
                    <a:ext cx="287550" cy="402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502" h="16097" extrusionOk="0">
                        <a:moveTo>
                          <a:pt x="9738" y="0"/>
                        </a:moveTo>
                        <a:cubicBezTo>
                          <a:pt x="9711" y="27"/>
                          <a:pt x="9657" y="82"/>
                          <a:pt x="9657" y="109"/>
                        </a:cubicBezTo>
                        <a:cubicBezTo>
                          <a:pt x="9657" y="136"/>
                          <a:pt x="9657" y="136"/>
                          <a:pt x="9657" y="136"/>
                        </a:cubicBezTo>
                        <a:lnTo>
                          <a:pt x="9657" y="163"/>
                        </a:lnTo>
                        <a:lnTo>
                          <a:pt x="9657" y="299"/>
                        </a:lnTo>
                        <a:cubicBezTo>
                          <a:pt x="9657" y="326"/>
                          <a:pt x="9657" y="380"/>
                          <a:pt x="9657" y="407"/>
                        </a:cubicBezTo>
                        <a:cubicBezTo>
                          <a:pt x="9657" y="461"/>
                          <a:pt x="9630" y="516"/>
                          <a:pt x="9603" y="543"/>
                        </a:cubicBezTo>
                        <a:cubicBezTo>
                          <a:pt x="9584" y="571"/>
                          <a:pt x="9558" y="583"/>
                          <a:pt x="9533" y="583"/>
                        </a:cubicBezTo>
                        <a:cubicBezTo>
                          <a:pt x="9486" y="583"/>
                          <a:pt x="9440" y="541"/>
                          <a:pt x="9440" y="488"/>
                        </a:cubicBezTo>
                        <a:cubicBezTo>
                          <a:pt x="9440" y="488"/>
                          <a:pt x="9440" y="461"/>
                          <a:pt x="9440" y="461"/>
                        </a:cubicBezTo>
                        <a:lnTo>
                          <a:pt x="9440" y="434"/>
                        </a:lnTo>
                        <a:lnTo>
                          <a:pt x="9440" y="407"/>
                        </a:lnTo>
                        <a:lnTo>
                          <a:pt x="9440" y="380"/>
                        </a:lnTo>
                        <a:lnTo>
                          <a:pt x="9440" y="244"/>
                        </a:lnTo>
                        <a:cubicBezTo>
                          <a:pt x="9440" y="217"/>
                          <a:pt x="9440" y="163"/>
                          <a:pt x="9440" y="136"/>
                        </a:cubicBezTo>
                        <a:lnTo>
                          <a:pt x="9060" y="136"/>
                        </a:lnTo>
                        <a:cubicBezTo>
                          <a:pt x="8979" y="136"/>
                          <a:pt x="8897" y="136"/>
                          <a:pt x="8843" y="163"/>
                        </a:cubicBezTo>
                        <a:lnTo>
                          <a:pt x="8735" y="163"/>
                        </a:lnTo>
                        <a:cubicBezTo>
                          <a:pt x="8789" y="190"/>
                          <a:pt x="8789" y="244"/>
                          <a:pt x="8735" y="299"/>
                        </a:cubicBezTo>
                        <a:cubicBezTo>
                          <a:pt x="8762" y="380"/>
                          <a:pt x="8789" y="488"/>
                          <a:pt x="8843" y="570"/>
                        </a:cubicBezTo>
                        <a:cubicBezTo>
                          <a:pt x="8870" y="624"/>
                          <a:pt x="8897" y="678"/>
                          <a:pt x="8924" y="760"/>
                        </a:cubicBezTo>
                        <a:cubicBezTo>
                          <a:pt x="8979" y="787"/>
                          <a:pt x="8979" y="841"/>
                          <a:pt x="9006" y="868"/>
                        </a:cubicBezTo>
                        <a:cubicBezTo>
                          <a:pt x="9141" y="1004"/>
                          <a:pt x="9250" y="1112"/>
                          <a:pt x="9358" y="1275"/>
                        </a:cubicBezTo>
                        <a:cubicBezTo>
                          <a:pt x="9467" y="1411"/>
                          <a:pt x="9575" y="1546"/>
                          <a:pt x="9684" y="1709"/>
                        </a:cubicBezTo>
                        <a:cubicBezTo>
                          <a:pt x="9792" y="1845"/>
                          <a:pt x="9901" y="2007"/>
                          <a:pt x="9955" y="2170"/>
                        </a:cubicBezTo>
                        <a:cubicBezTo>
                          <a:pt x="10009" y="2279"/>
                          <a:pt x="10036" y="2360"/>
                          <a:pt x="10064" y="2468"/>
                        </a:cubicBezTo>
                        <a:cubicBezTo>
                          <a:pt x="10091" y="2496"/>
                          <a:pt x="10091" y="2523"/>
                          <a:pt x="10091" y="2550"/>
                        </a:cubicBezTo>
                        <a:cubicBezTo>
                          <a:pt x="10118" y="2658"/>
                          <a:pt x="10172" y="2767"/>
                          <a:pt x="10226" y="2848"/>
                        </a:cubicBezTo>
                        <a:cubicBezTo>
                          <a:pt x="10253" y="2957"/>
                          <a:pt x="10281" y="3038"/>
                          <a:pt x="10281" y="3119"/>
                        </a:cubicBezTo>
                        <a:cubicBezTo>
                          <a:pt x="10335" y="3201"/>
                          <a:pt x="10335" y="3282"/>
                          <a:pt x="10308" y="3364"/>
                        </a:cubicBezTo>
                        <a:cubicBezTo>
                          <a:pt x="10294" y="3377"/>
                          <a:pt x="10281" y="3384"/>
                          <a:pt x="10267" y="3384"/>
                        </a:cubicBezTo>
                        <a:cubicBezTo>
                          <a:pt x="10253" y="3384"/>
                          <a:pt x="10240" y="3377"/>
                          <a:pt x="10226" y="3364"/>
                        </a:cubicBezTo>
                        <a:cubicBezTo>
                          <a:pt x="10172" y="3282"/>
                          <a:pt x="10145" y="3201"/>
                          <a:pt x="10145" y="3119"/>
                        </a:cubicBezTo>
                        <a:cubicBezTo>
                          <a:pt x="10118" y="3038"/>
                          <a:pt x="10091" y="2957"/>
                          <a:pt x="10064" y="2875"/>
                        </a:cubicBezTo>
                        <a:lnTo>
                          <a:pt x="10064" y="2848"/>
                        </a:lnTo>
                        <a:cubicBezTo>
                          <a:pt x="9955" y="3689"/>
                          <a:pt x="9711" y="4476"/>
                          <a:pt x="9304" y="5235"/>
                        </a:cubicBezTo>
                        <a:cubicBezTo>
                          <a:pt x="8924" y="5967"/>
                          <a:pt x="8409" y="6673"/>
                          <a:pt x="7812" y="7269"/>
                        </a:cubicBezTo>
                        <a:cubicBezTo>
                          <a:pt x="7216" y="7866"/>
                          <a:pt x="6538" y="8381"/>
                          <a:pt x="5805" y="8815"/>
                        </a:cubicBezTo>
                        <a:cubicBezTo>
                          <a:pt x="5046" y="9277"/>
                          <a:pt x="4286" y="9656"/>
                          <a:pt x="3473" y="9955"/>
                        </a:cubicBezTo>
                        <a:cubicBezTo>
                          <a:pt x="3066" y="10117"/>
                          <a:pt x="2659" y="10253"/>
                          <a:pt x="2252" y="10389"/>
                        </a:cubicBezTo>
                        <a:cubicBezTo>
                          <a:pt x="1818" y="10551"/>
                          <a:pt x="1384" y="10633"/>
                          <a:pt x="923" y="10660"/>
                        </a:cubicBezTo>
                        <a:cubicBezTo>
                          <a:pt x="923" y="10660"/>
                          <a:pt x="896" y="10660"/>
                          <a:pt x="896" y="10633"/>
                        </a:cubicBezTo>
                        <a:cubicBezTo>
                          <a:pt x="842" y="10768"/>
                          <a:pt x="814" y="10904"/>
                          <a:pt x="760" y="11040"/>
                        </a:cubicBezTo>
                        <a:cubicBezTo>
                          <a:pt x="787" y="11040"/>
                          <a:pt x="787" y="11067"/>
                          <a:pt x="760" y="11067"/>
                        </a:cubicBezTo>
                        <a:cubicBezTo>
                          <a:pt x="760" y="11094"/>
                          <a:pt x="760" y="11121"/>
                          <a:pt x="733" y="11148"/>
                        </a:cubicBezTo>
                        <a:cubicBezTo>
                          <a:pt x="652" y="11392"/>
                          <a:pt x="597" y="11636"/>
                          <a:pt x="516" y="11880"/>
                        </a:cubicBezTo>
                        <a:lnTo>
                          <a:pt x="272" y="12803"/>
                        </a:lnTo>
                        <a:cubicBezTo>
                          <a:pt x="191" y="13101"/>
                          <a:pt x="82" y="13399"/>
                          <a:pt x="28" y="13698"/>
                        </a:cubicBezTo>
                        <a:cubicBezTo>
                          <a:pt x="462" y="13725"/>
                          <a:pt x="869" y="13752"/>
                          <a:pt x="1275" y="13833"/>
                        </a:cubicBezTo>
                        <a:cubicBezTo>
                          <a:pt x="1520" y="13860"/>
                          <a:pt x="1737" y="13915"/>
                          <a:pt x="1954" y="13969"/>
                        </a:cubicBezTo>
                        <a:cubicBezTo>
                          <a:pt x="2116" y="13996"/>
                          <a:pt x="2360" y="14077"/>
                          <a:pt x="2388" y="14267"/>
                        </a:cubicBezTo>
                        <a:cubicBezTo>
                          <a:pt x="2388" y="14307"/>
                          <a:pt x="2358" y="14332"/>
                          <a:pt x="2332" y="14332"/>
                        </a:cubicBezTo>
                        <a:cubicBezTo>
                          <a:pt x="2323" y="14332"/>
                          <a:pt x="2313" y="14329"/>
                          <a:pt x="2306" y="14322"/>
                        </a:cubicBezTo>
                        <a:cubicBezTo>
                          <a:pt x="2225" y="14294"/>
                          <a:pt x="2171" y="14240"/>
                          <a:pt x="2089" y="14213"/>
                        </a:cubicBezTo>
                        <a:cubicBezTo>
                          <a:pt x="2008" y="14186"/>
                          <a:pt x="1926" y="14159"/>
                          <a:pt x="1845" y="14132"/>
                        </a:cubicBezTo>
                        <a:cubicBezTo>
                          <a:pt x="1628" y="14077"/>
                          <a:pt x="1411" y="14050"/>
                          <a:pt x="1194" y="13996"/>
                        </a:cubicBezTo>
                        <a:cubicBezTo>
                          <a:pt x="787" y="13942"/>
                          <a:pt x="408" y="13915"/>
                          <a:pt x="1" y="13860"/>
                        </a:cubicBezTo>
                        <a:lnTo>
                          <a:pt x="1" y="13860"/>
                        </a:lnTo>
                        <a:cubicBezTo>
                          <a:pt x="1" y="13915"/>
                          <a:pt x="1" y="13996"/>
                          <a:pt x="28" y="14050"/>
                        </a:cubicBezTo>
                        <a:cubicBezTo>
                          <a:pt x="55" y="14132"/>
                          <a:pt x="136" y="14213"/>
                          <a:pt x="245" y="14240"/>
                        </a:cubicBezTo>
                        <a:cubicBezTo>
                          <a:pt x="435" y="14294"/>
                          <a:pt x="652" y="14403"/>
                          <a:pt x="814" y="14539"/>
                        </a:cubicBezTo>
                        <a:cubicBezTo>
                          <a:pt x="814" y="14566"/>
                          <a:pt x="842" y="14566"/>
                          <a:pt x="842" y="14593"/>
                        </a:cubicBezTo>
                        <a:cubicBezTo>
                          <a:pt x="950" y="14593"/>
                          <a:pt x="1058" y="14620"/>
                          <a:pt x="1167" y="14674"/>
                        </a:cubicBezTo>
                        <a:lnTo>
                          <a:pt x="1601" y="14783"/>
                        </a:lnTo>
                        <a:cubicBezTo>
                          <a:pt x="1899" y="14864"/>
                          <a:pt x="2198" y="14918"/>
                          <a:pt x="2469" y="15000"/>
                        </a:cubicBezTo>
                        <a:lnTo>
                          <a:pt x="2767" y="15054"/>
                        </a:lnTo>
                        <a:cubicBezTo>
                          <a:pt x="2790" y="15043"/>
                          <a:pt x="2812" y="15036"/>
                          <a:pt x="2835" y="15036"/>
                        </a:cubicBezTo>
                        <a:cubicBezTo>
                          <a:pt x="2866" y="15036"/>
                          <a:pt x="2898" y="15049"/>
                          <a:pt x="2930" y="15081"/>
                        </a:cubicBezTo>
                        <a:lnTo>
                          <a:pt x="3039" y="15108"/>
                        </a:lnTo>
                        <a:cubicBezTo>
                          <a:pt x="3391" y="15162"/>
                          <a:pt x="3717" y="15217"/>
                          <a:pt x="4069" y="15244"/>
                        </a:cubicBezTo>
                        <a:cubicBezTo>
                          <a:pt x="4557" y="15298"/>
                          <a:pt x="5073" y="15325"/>
                          <a:pt x="5561" y="15379"/>
                        </a:cubicBezTo>
                        <a:cubicBezTo>
                          <a:pt x="6429" y="15379"/>
                          <a:pt x="7297" y="15596"/>
                          <a:pt x="8084" y="15949"/>
                        </a:cubicBezTo>
                        <a:lnTo>
                          <a:pt x="8219" y="16003"/>
                        </a:lnTo>
                        <a:cubicBezTo>
                          <a:pt x="8219" y="16003"/>
                          <a:pt x="8219" y="15976"/>
                          <a:pt x="8246" y="15976"/>
                        </a:cubicBezTo>
                        <a:cubicBezTo>
                          <a:pt x="8260" y="15949"/>
                          <a:pt x="8287" y="15935"/>
                          <a:pt x="8318" y="15935"/>
                        </a:cubicBezTo>
                        <a:cubicBezTo>
                          <a:pt x="8348" y="15935"/>
                          <a:pt x="8382" y="15949"/>
                          <a:pt x="8409" y="15976"/>
                        </a:cubicBezTo>
                        <a:lnTo>
                          <a:pt x="8518" y="16085"/>
                        </a:lnTo>
                        <a:cubicBezTo>
                          <a:pt x="8545" y="16094"/>
                          <a:pt x="8569" y="16097"/>
                          <a:pt x="8592" y="16097"/>
                        </a:cubicBezTo>
                        <a:cubicBezTo>
                          <a:pt x="8638" y="16097"/>
                          <a:pt x="8680" y="16085"/>
                          <a:pt x="8735" y="16085"/>
                        </a:cubicBezTo>
                        <a:cubicBezTo>
                          <a:pt x="8816" y="16030"/>
                          <a:pt x="8897" y="15976"/>
                          <a:pt x="8952" y="15895"/>
                        </a:cubicBezTo>
                        <a:cubicBezTo>
                          <a:pt x="8680" y="15759"/>
                          <a:pt x="8409" y="15624"/>
                          <a:pt x="8111" y="15488"/>
                        </a:cubicBezTo>
                        <a:cubicBezTo>
                          <a:pt x="7975" y="15434"/>
                          <a:pt x="7812" y="15379"/>
                          <a:pt x="7650" y="15352"/>
                        </a:cubicBezTo>
                        <a:cubicBezTo>
                          <a:pt x="7487" y="15298"/>
                          <a:pt x="7351" y="15271"/>
                          <a:pt x="7188" y="15244"/>
                        </a:cubicBezTo>
                        <a:cubicBezTo>
                          <a:pt x="7107" y="15190"/>
                          <a:pt x="7134" y="15108"/>
                          <a:pt x="7188" y="15108"/>
                        </a:cubicBezTo>
                        <a:cubicBezTo>
                          <a:pt x="7541" y="15108"/>
                          <a:pt x="7867" y="15162"/>
                          <a:pt x="8192" y="15298"/>
                        </a:cubicBezTo>
                        <a:cubicBezTo>
                          <a:pt x="8463" y="15407"/>
                          <a:pt x="8762" y="15542"/>
                          <a:pt x="9006" y="15732"/>
                        </a:cubicBezTo>
                        <a:cubicBezTo>
                          <a:pt x="9033" y="15678"/>
                          <a:pt x="9033" y="15624"/>
                          <a:pt x="9060" y="15542"/>
                        </a:cubicBezTo>
                        <a:cubicBezTo>
                          <a:pt x="9114" y="15271"/>
                          <a:pt x="9141" y="15000"/>
                          <a:pt x="9169" y="14728"/>
                        </a:cubicBezTo>
                        <a:lnTo>
                          <a:pt x="9169" y="14322"/>
                        </a:lnTo>
                        <a:lnTo>
                          <a:pt x="9169" y="14105"/>
                        </a:lnTo>
                        <a:cubicBezTo>
                          <a:pt x="9141" y="14050"/>
                          <a:pt x="9141" y="13969"/>
                          <a:pt x="9169" y="13888"/>
                        </a:cubicBezTo>
                        <a:cubicBezTo>
                          <a:pt x="9169" y="13854"/>
                          <a:pt x="9200" y="13831"/>
                          <a:pt x="9230" y="13831"/>
                        </a:cubicBezTo>
                        <a:cubicBezTo>
                          <a:pt x="9248" y="13831"/>
                          <a:pt x="9267" y="13840"/>
                          <a:pt x="9277" y="13860"/>
                        </a:cubicBezTo>
                        <a:cubicBezTo>
                          <a:pt x="9358" y="13996"/>
                          <a:pt x="9386" y="14132"/>
                          <a:pt x="9386" y="14267"/>
                        </a:cubicBezTo>
                        <a:cubicBezTo>
                          <a:pt x="9386" y="14294"/>
                          <a:pt x="9386" y="14322"/>
                          <a:pt x="9386" y="14349"/>
                        </a:cubicBezTo>
                        <a:cubicBezTo>
                          <a:pt x="9440" y="14267"/>
                          <a:pt x="9494" y="14213"/>
                          <a:pt x="9521" y="14105"/>
                        </a:cubicBezTo>
                        <a:cubicBezTo>
                          <a:pt x="9603" y="13915"/>
                          <a:pt x="9657" y="13725"/>
                          <a:pt x="9657" y="13535"/>
                        </a:cubicBezTo>
                        <a:cubicBezTo>
                          <a:pt x="9765" y="12748"/>
                          <a:pt x="9765" y="11935"/>
                          <a:pt x="9711" y="11148"/>
                        </a:cubicBezTo>
                        <a:lnTo>
                          <a:pt x="9711" y="11012"/>
                        </a:lnTo>
                        <a:cubicBezTo>
                          <a:pt x="9657" y="10524"/>
                          <a:pt x="9630" y="10009"/>
                          <a:pt x="9657" y="9494"/>
                        </a:cubicBezTo>
                        <a:cubicBezTo>
                          <a:pt x="9657" y="9494"/>
                          <a:pt x="9657" y="9466"/>
                          <a:pt x="9657" y="9466"/>
                        </a:cubicBezTo>
                        <a:lnTo>
                          <a:pt x="9657" y="9331"/>
                        </a:lnTo>
                        <a:cubicBezTo>
                          <a:pt x="9657" y="9114"/>
                          <a:pt x="9684" y="8924"/>
                          <a:pt x="9711" y="8707"/>
                        </a:cubicBezTo>
                        <a:cubicBezTo>
                          <a:pt x="9711" y="8666"/>
                          <a:pt x="9738" y="8646"/>
                          <a:pt x="9765" y="8646"/>
                        </a:cubicBezTo>
                        <a:cubicBezTo>
                          <a:pt x="9792" y="8646"/>
                          <a:pt x="9820" y="8666"/>
                          <a:pt x="9820" y="8707"/>
                        </a:cubicBezTo>
                        <a:cubicBezTo>
                          <a:pt x="9847" y="8815"/>
                          <a:pt x="9847" y="8924"/>
                          <a:pt x="9874" y="9060"/>
                        </a:cubicBezTo>
                        <a:lnTo>
                          <a:pt x="9928" y="8761"/>
                        </a:lnTo>
                        <a:cubicBezTo>
                          <a:pt x="10118" y="8029"/>
                          <a:pt x="10362" y="7324"/>
                          <a:pt x="10715" y="6673"/>
                        </a:cubicBezTo>
                        <a:cubicBezTo>
                          <a:pt x="10877" y="6374"/>
                          <a:pt x="11013" y="6049"/>
                          <a:pt x="11149" y="5696"/>
                        </a:cubicBezTo>
                        <a:cubicBezTo>
                          <a:pt x="11203" y="5533"/>
                          <a:pt x="11230" y="5371"/>
                          <a:pt x="11257" y="5208"/>
                        </a:cubicBezTo>
                        <a:cubicBezTo>
                          <a:pt x="11257" y="5127"/>
                          <a:pt x="11257" y="5045"/>
                          <a:pt x="11257" y="4964"/>
                        </a:cubicBezTo>
                        <a:cubicBezTo>
                          <a:pt x="11230" y="4855"/>
                          <a:pt x="11203" y="4774"/>
                          <a:pt x="11203" y="4693"/>
                        </a:cubicBezTo>
                        <a:cubicBezTo>
                          <a:pt x="11013" y="4340"/>
                          <a:pt x="10877" y="3987"/>
                          <a:pt x="10742" y="3635"/>
                        </a:cubicBezTo>
                        <a:cubicBezTo>
                          <a:pt x="10727" y="3589"/>
                          <a:pt x="10754" y="3552"/>
                          <a:pt x="10776" y="3552"/>
                        </a:cubicBezTo>
                        <a:cubicBezTo>
                          <a:pt x="10794" y="3552"/>
                          <a:pt x="10808" y="3575"/>
                          <a:pt x="10796" y="3635"/>
                        </a:cubicBezTo>
                        <a:cubicBezTo>
                          <a:pt x="10932" y="3987"/>
                          <a:pt x="11121" y="4340"/>
                          <a:pt x="11311" y="4665"/>
                        </a:cubicBezTo>
                        <a:cubicBezTo>
                          <a:pt x="11420" y="4503"/>
                          <a:pt x="11501" y="4313"/>
                          <a:pt x="11501" y="4123"/>
                        </a:cubicBezTo>
                        <a:cubicBezTo>
                          <a:pt x="11501" y="4069"/>
                          <a:pt x="11501" y="3987"/>
                          <a:pt x="11501" y="3933"/>
                        </a:cubicBezTo>
                        <a:lnTo>
                          <a:pt x="11474" y="3933"/>
                        </a:lnTo>
                        <a:cubicBezTo>
                          <a:pt x="11366" y="3825"/>
                          <a:pt x="11257" y="3689"/>
                          <a:pt x="11176" y="3553"/>
                        </a:cubicBezTo>
                        <a:cubicBezTo>
                          <a:pt x="11094" y="3418"/>
                          <a:pt x="11040" y="3282"/>
                          <a:pt x="10959" y="3147"/>
                        </a:cubicBezTo>
                        <a:cubicBezTo>
                          <a:pt x="10660" y="2658"/>
                          <a:pt x="10443" y="2143"/>
                          <a:pt x="10253" y="1600"/>
                        </a:cubicBezTo>
                        <a:lnTo>
                          <a:pt x="10172" y="1411"/>
                        </a:lnTo>
                        <a:cubicBezTo>
                          <a:pt x="10172" y="1384"/>
                          <a:pt x="10145" y="1356"/>
                          <a:pt x="10172" y="1329"/>
                        </a:cubicBezTo>
                        <a:cubicBezTo>
                          <a:pt x="10118" y="1167"/>
                          <a:pt x="10064" y="1004"/>
                          <a:pt x="10009" y="787"/>
                        </a:cubicBezTo>
                        <a:cubicBezTo>
                          <a:pt x="9955" y="570"/>
                          <a:pt x="9901" y="353"/>
                          <a:pt x="9874" y="109"/>
                        </a:cubicBezTo>
                        <a:cubicBezTo>
                          <a:pt x="9847" y="82"/>
                          <a:pt x="9820" y="54"/>
                          <a:pt x="9820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87" name="Google Shape;387;p31"/>
                  <p:cNvGrpSpPr/>
                  <p:nvPr/>
                </p:nvGrpSpPr>
                <p:grpSpPr>
                  <a:xfrm>
                    <a:off x="3469925" y="2267525"/>
                    <a:ext cx="429925" cy="285500"/>
                    <a:chOff x="3469925" y="2267525"/>
                    <a:chExt cx="429925" cy="285500"/>
                  </a:xfrm>
                </p:grpSpPr>
                <p:sp>
                  <p:nvSpPr>
                    <p:cNvPr id="388" name="Google Shape;388;p31"/>
                    <p:cNvSpPr/>
                    <p:nvPr/>
                  </p:nvSpPr>
                  <p:spPr>
                    <a:xfrm>
                      <a:off x="3774400" y="2327200"/>
                      <a:ext cx="125450" cy="225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018" h="9033" extrusionOk="0">
                          <a:moveTo>
                            <a:pt x="1356" y="1"/>
                          </a:moveTo>
                          <a:cubicBezTo>
                            <a:pt x="1248" y="272"/>
                            <a:pt x="1112" y="543"/>
                            <a:pt x="976" y="787"/>
                          </a:cubicBezTo>
                          <a:cubicBezTo>
                            <a:pt x="787" y="1140"/>
                            <a:pt x="651" y="1465"/>
                            <a:pt x="515" y="1818"/>
                          </a:cubicBezTo>
                          <a:cubicBezTo>
                            <a:pt x="380" y="2171"/>
                            <a:pt x="271" y="2550"/>
                            <a:pt x="190" y="2903"/>
                          </a:cubicBezTo>
                          <a:cubicBezTo>
                            <a:pt x="108" y="3201"/>
                            <a:pt x="54" y="3500"/>
                            <a:pt x="0" y="3798"/>
                          </a:cubicBezTo>
                          <a:lnTo>
                            <a:pt x="0" y="4123"/>
                          </a:lnTo>
                          <a:lnTo>
                            <a:pt x="27" y="5317"/>
                          </a:lnTo>
                          <a:cubicBezTo>
                            <a:pt x="54" y="5588"/>
                            <a:pt x="81" y="5859"/>
                            <a:pt x="163" y="6104"/>
                          </a:cubicBezTo>
                          <a:cubicBezTo>
                            <a:pt x="244" y="6348"/>
                            <a:pt x="407" y="6538"/>
                            <a:pt x="624" y="6646"/>
                          </a:cubicBezTo>
                          <a:cubicBezTo>
                            <a:pt x="1004" y="6999"/>
                            <a:pt x="1410" y="7297"/>
                            <a:pt x="1872" y="7568"/>
                          </a:cubicBezTo>
                          <a:cubicBezTo>
                            <a:pt x="2306" y="7867"/>
                            <a:pt x="2767" y="8111"/>
                            <a:pt x="3228" y="8355"/>
                          </a:cubicBezTo>
                          <a:cubicBezTo>
                            <a:pt x="3445" y="8490"/>
                            <a:pt x="3689" y="8599"/>
                            <a:pt x="3933" y="8707"/>
                          </a:cubicBezTo>
                          <a:cubicBezTo>
                            <a:pt x="4150" y="8816"/>
                            <a:pt x="4421" y="8924"/>
                            <a:pt x="4638" y="9033"/>
                          </a:cubicBezTo>
                          <a:cubicBezTo>
                            <a:pt x="4747" y="8870"/>
                            <a:pt x="4882" y="8707"/>
                            <a:pt x="5018" y="8572"/>
                          </a:cubicBezTo>
                          <a:lnTo>
                            <a:pt x="1817" y="6538"/>
                          </a:lnTo>
                          <a:cubicBezTo>
                            <a:pt x="1709" y="6483"/>
                            <a:pt x="1627" y="6402"/>
                            <a:pt x="1573" y="6293"/>
                          </a:cubicBezTo>
                          <a:cubicBezTo>
                            <a:pt x="1465" y="6022"/>
                            <a:pt x="1790" y="5778"/>
                            <a:pt x="1844" y="5507"/>
                          </a:cubicBezTo>
                          <a:lnTo>
                            <a:pt x="1844" y="5507"/>
                          </a:lnTo>
                          <a:cubicBezTo>
                            <a:pt x="1627" y="5534"/>
                            <a:pt x="1383" y="5561"/>
                            <a:pt x="1166" y="5561"/>
                          </a:cubicBezTo>
                          <a:cubicBezTo>
                            <a:pt x="1155" y="5564"/>
                            <a:pt x="1143" y="5565"/>
                            <a:pt x="1132" y="5565"/>
                          </a:cubicBezTo>
                          <a:cubicBezTo>
                            <a:pt x="1036" y="5565"/>
                            <a:pt x="952" y="5468"/>
                            <a:pt x="976" y="5371"/>
                          </a:cubicBezTo>
                          <a:cubicBezTo>
                            <a:pt x="868" y="3717"/>
                            <a:pt x="1275" y="2089"/>
                            <a:pt x="1356" y="435"/>
                          </a:cubicBezTo>
                          <a:cubicBezTo>
                            <a:pt x="1356" y="299"/>
                            <a:pt x="1356" y="136"/>
                            <a:pt x="1356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89" name="Google Shape;389;p31"/>
                    <p:cNvSpPr/>
                    <p:nvPr/>
                  </p:nvSpPr>
                  <p:spPr>
                    <a:xfrm>
                      <a:off x="3572325" y="2277025"/>
                      <a:ext cx="164125" cy="90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65" h="3608" extrusionOk="0">
                          <a:moveTo>
                            <a:pt x="6564" y="1"/>
                          </a:moveTo>
                          <a:lnTo>
                            <a:pt x="6564" y="1"/>
                          </a:lnTo>
                          <a:cubicBezTo>
                            <a:pt x="6456" y="109"/>
                            <a:pt x="6374" y="190"/>
                            <a:pt x="6239" y="272"/>
                          </a:cubicBezTo>
                          <a:cubicBezTo>
                            <a:pt x="6049" y="407"/>
                            <a:pt x="5859" y="516"/>
                            <a:pt x="5669" y="597"/>
                          </a:cubicBezTo>
                          <a:cubicBezTo>
                            <a:pt x="5235" y="787"/>
                            <a:pt x="4828" y="923"/>
                            <a:pt x="4394" y="1031"/>
                          </a:cubicBezTo>
                          <a:cubicBezTo>
                            <a:pt x="3906" y="1194"/>
                            <a:pt x="3391" y="1330"/>
                            <a:pt x="2902" y="1465"/>
                          </a:cubicBezTo>
                          <a:cubicBezTo>
                            <a:pt x="2116" y="1682"/>
                            <a:pt x="1302" y="1872"/>
                            <a:pt x="488" y="2035"/>
                          </a:cubicBezTo>
                          <a:cubicBezTo>
                            <a:pt x="488" y="2035"/>
                            <a:pt x="488" y="2062"/>
                            <a:pt x="488" y="2062"/>
                          </a:cubicBezTo>
                          <a:cubicBezTo>
                            <a:pt x="461" y="2143"/>
                            <a:pt x="434" y="2252"/>
                            <a:pt x="407" y="2360"/>
                          </a:cubicBezTo>
                          <a:lnTo>
                            <a:pt x="488" y="2333"/>
                          </a:lnTo>
                          <a:lnTo>
                            <a:pt x="732" y="2279"/>
                          </a:lnTo>
                          <a:lnTo>
                            <a:pt x="977" y="2225"/>
                          </a:lnTo>
                          <a:lnTo>
                            <a:pt x="1194" y="2225"/>
                          </a:lnTo>
                          <a:cubicBezTo>
                            <a:pt x="1248" y="2252"/>
                            <a:pt x="1248" y="2306"/>
                            <a:pt x="1194" y="2306"/>
                          </a:cubicBezTo>
                          <a:cubicBezTo>
                            <a:pt x="1166" y="2333"/>
                            <a:pt x="1139" y="2333"/>
                            <a:pt x="1085" y="2360"/>
                          </a:cubicBezTo>
                          <a:lnTo>
                            <a:pt x="977" y="2387"/>
                          </a:lnTo>
                          <a:cubicBezTo>
                            <a:pt x="895" y="2415"/>
                            <a:pt x="814" y="2415"/>
                            <a:pt x="732" y="2442"/>
                          </a:cubicBezTo>
                          <a:lnTo>
                            <a:pt x="515" y="2496"/>
                          </a:lnTo>
                          <a:cubicBezTo>
                            <a:pt x="461" y="2496"/>
                            <a:pt x="407" y="2523"/>
                            <a:pt x="353" y="2523"/>
                          </a:cubicBezTo>
                          <a:lnTo>
                            <a:pt x="271" y="2713"/>
                          </a:lnTo>
                          <a:lnTo>
                            <a:pt x="271" y="2713"/>
                          </a:lnTo>
                          <a:lnTo>
                            <a:pt x="624" y="2659"/>
                          </a:lnTo>
                          <a:lnTo>
                            <a:pt x="787" y="2604"/>
                          </a:lnTo>
                          <a:lnTo>
                            <a:pt x="949" y="2604"/>
                          </a:lnTo>
                          <a:cubicBezTo>
                            <a:pt x="1004" y="2632"/>
                            <a:pt x="1004" y="2686"/>
                            <a:pt x="977" y="2713"/>
                          </a:cubicBezTo>
                          <a:cubicBezTo>
                            <a:pt x="922" y="2740"/>
                            <a:pt x="868" y="2767"/>
                            <a:pt x="814" y="2767"/>
                          </a:cubicBezTo>
                          <a:lnTo>
                            <a:pt x="651" y="2821"/>
                          </a:lnTo>
                          <a:cubicBezTo>
                            <a:pt x="543" y="2821"/>
                            <a:pt x="407" y="2849"/>
                            <a:pt x="298" y="2849"/>
                          </a:cubicBezTo>
                          <a:lnTo>
                            <a:pt x="244" y="2849"/>
                          </a:lnTo>
                          <a:cubicBezTo>
                            <a:pt x="217" y="2930"/>
                            <a:pt x="190" y="3038"/>
                            <a:pt x="163" y="3120"/>
                          </a:cubicBezTo>
                          <a:cubicBezTo>
                            <a:pt x="109" y="3282"/>
                            <a:pt x="54" y="3445"/>
                            <a:pt x="0" y="3608"/>
                          </a:cubicBezTo>
                          <a:cubicBezTo>
                            <a:pt x="434" y="3391"/>
                            <a:pt x="841" y="3201"/>
                            <a:pt x="1275" y="3038"/>
                          </a:cubicBezTo>
                          <a:cubicBezTo>
                            <a:pt x="2034" y="2713"/>
                            <a:pt x="2794" y="2415"/>
                            <a:pt x="3580" y="2143"/>
                          </a:cubicBezTo>
                          <a:cubicBezTo>
                            <a:pt x="3879" y="2035"/>
                            <a:pt x="4204" y="1926"/>
                            <a:pt x="4530" y="1791"/>
                          </a:cubicBezTo>
                          <a:cubicBezTo>
                            <a:pt x="4910" y="1628"/>
                            <a:pt x="5316" y="1438"/>
                            <a:pt x="5669" y="1221"/>
                          </a:cubicBezTo>
                          <a:cubicBezTo>
                            <a:pt x="5913" y="1085"/>
                            <a:pt x="6130" y="923"/>
                            <a:pt x="6320" y="706"/>
                          </a:cubicBezTo>
                          <a:cubicBezTo>
                            <a:pt x="6483" y="516"/>
                            <a:pt x="6564" y="245"/>
                            <a:pt x="6564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90" name="Google Shape;390;p31"/>
                    <p:cNvSpPr/>
                    <p:nvPr/>
                  </p:nvSpPr>
                  <p:spPr>
                    <a:xfrm>
                      <a:off x="3469925" y="2267525"/>
                      <a:ext cx="263125" cy="1729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525" h="6918" extrusionOk="0">
                          <a:moveTo>
                            <a:pt x="10118" y="1"/>
                          </a:moveTo>
                          <a:cubicBezTo>
                            <a:pt x="9195" y="109"/>
                            <a:pt x="8273" y="299"/>
                            <a:pt x="7405" y="598"/>
                          </a:cubicBezTo>
                          <a:lnTo>
                            <a:pt x="4069" y="1520"/>
                          </a:lnTo>
                          <a:cubicBezTo>
                            <a:pt x="3947" y="1560"/>
                            <a:pt x="3805" y="1594"/>
                            <a:pt x="3672" y="1594"/>
                          </a:cubicBezTo>
                          <a:cubicBezTo>
                            <a:pt x="3540" y="1594"/>
                            <a:pt x="3418" y="1560"/>
                            <a:pt x="3337" y="1465"/>
                          </a:cubicBezTo>
                          <a:cubicBezTo>
                            <a:pt x="3255" y="1357"/>
                            <a:pt x="3174" y="1221"/>
                            <a:pt x="3147" y="1086"/>
                          </a:cubicBezTo>
                          <a:cubicBezTo>
                            <a:pt x="3093" y="950"/>
                            <a:pt x="3011" y="787"/>
                            <a:pt x="2848" y="787"/>
                          </a:cubicBezTo>
                          <a:cubicBezTo>
                            <a:pt x="2740" y="1330"/>
                            <a:pt x="3011" y="1845"/>
                            <a:pt x="3011" y="2361"/>
                          </a:cubicBezTo>
                          <a:cubicBezTo>
                            <a:pt x="2984" y="2767"/>
                            <a:pt x="2876" y="3147"/>
                            <a:pt x="2659" y="3500"/>
                          </a:cubicBezTo>
                          <a:cubicBezTo>
                            <a:pt x="2387" y="4069"/>
                            <a:pt x="2116" y="4639"/>
                            <a:pt x="1845" y="5181"/>
                          </a:cubicBezTo>
                          <a:cubicBezTo>
                            <a:pt x="1709" y="5534"/>
                            <a:pt x="1519" y="5860"/>
                            <a:pt x="1275" y="6158"/>
                          </a:cubicBezTo>
                          <a:cubicBezTo>
                            <a:pt x="1058" y="6456"/>
                            <a:pt x="706" y="6646"/>
                            <a:pt x="353" y="6700"/>
                          </a:cubicBezTo>
                          <a:cubicBezTo>
                            <a:pt x="217" y="6700"/>
                            <a:pt x="109" y="6727"/>
                            <a:pt x="0" y="6782"/>
                          </a:cubicBezTo>
                          <a:cubicBezTo>
                            <a:pt x="163" y="6809"/>
                            <a:pt x="299" y="6836"/>
                            <a:pt x="461" y="6863"/>
                          </a:cubicBezTo>
                          <a:cubicBezTo>
                            <a:pt x="651" y="6890"/>
                            <a:pt x="814" y="6917"/>
                            <a:pt x="1004" y="6917"/>
                          </a:cubicBezTo>
                          <a:lnTo>
                            <a:pt x="1465" y="6917"/>
                          </a:lnTo>
                          <a:cubicBezTo>
                            <a:pt x="1465" y="6890"/>
                            <a:pt x="1465" y="6890"/>
                            <a:pt x="1492" y="6890"/>
                          </a:cubicBezTo>
                          <a:cubicBezTo>
                            <a:pt x="1506" y="6877"/>
                            <a:pt x="1519" y="6870"/>
                            <a:pt x="1533" y="6870"/>
                          </a:cubicBezTo>
                          <a:cubicBezTo>
                            <a:pt x="1546" y="6870"/>
                            <a:pt x="1560" y="6877"/>
                            <a:pt x="1574" y="6890"/>
                          </a:cubicBezTo>
                          <a:lnTo>
                            <a:pt x="1655" y="6673"/>
                          </a:lnTo>
                          <a:cubicBezTo>
                            <a:pt x="1980" y="5995"/>
                            <a:pt x="2279" y="5317"/>
                            <a:pt x="2577" y="4639"/>
                          </a:cubicBezTo>
                          <a:cubicBezTo>
                            <a:pt x="2713" y="4313"/>
                            <a:pt x="2876" y="3961"/>
                            <a:pt x="3011" y="3635"/>
                          </a:cubicBezTo>
                          <a:cubicBezTo>
                            <a:pt x="3065" y="3446"/>
                            <a:pt x="3120" y="3283"/>
                            <a:pt x="3174" y="3120"/>
                          </a:cubicBezTo>
                          <a:cubicBezTo>
                            <a:pt x="3201" y="3012"/>
                            <a:pt x="3228" y="2903"/>
                            <a:pt x="3255" y="2849"/>
                          </a:cubicBezTo>
                          <a:cubicBezTo>
                            <a:pt x="3255" y="2767"/>
                            <a:pt x="3282" y="2713"/>
                            <a:pt x="3282" y="2632"/>
                          </a:cubicBezTo>
                          <a:cubicBezTo>
                            <a:pt x="3201" y="2523"/>
                            <a:pt x="3201" y="2388"/>
                            <a:pt x="3228" y="2252"/>
                          </a:cubicBezTo>
                          <a:cubicBezTo>
                            <a:pt x="3240" y="2228"/>
                            <a:pt x="3263" y="2214"/>
                            <a:pt x="3288" y="2214"/>
                          </a:cubicBezTo>
                          <a:cubicBezTo>
                            <a:pt x="3317" y="2214"/>
                            <a:pt x="3349" y="2234"/>
                            <a:pt x="3364" y="2279"/>
                          </a:cubicBezTo>
                          <a:cubicBezTo>
                            <a:pt x="3364" y="2361"/>
                            <a:pt x="3391" y="2442"/>
                            <a:pt x="3418" y="2523"/>
                          </a:cubicBezTo>
                          <a:cubicBezTo>
                            <a:pt x="3445" y="2550"/>
                            <a:pt x="3472" y="2550"/>
                            <a:pt x="3472" y="2578"/>
                          </a:cubicBezTo>
                          <a:cubicBezTo>
                            <a:pt x="3499" y="2523"/>
                            <a:pt x="3526" y="2442"/>
                            <a:pt x="3526" y="2388"/>
                          </a:cubicBezTo>
                          <a:cubicBezTo>
                            <a:pt x="3526" y="2333"/>
                            <a:pt x="3526" y="2279"/>
                            <a:pt x="3554" y="2225"/>
                          </a:cubicBezTo>
                          <a:cubicBezTo>
                            <a:pt x="3572" y="2198"/>
                            <a:pt x="3599" y="2186"/>
                            <a:pt x="3627" y="2186"/>
                          </a:cubicBezTo>
                          <a:cubicBezTo>
                            <a:pt x="3683" y="2186"/>
                            <a:pt x="3743" y="2234"/>
                            <a:pt x="3743" y="2306"/>
                          </a:cubicBezTo>
                          <a:lnTo>
                            <a:pt x="3743" y="2388"/>
                          </a:lnTo>
                          <a:lnTo>
                            <a:pt x="3852" y="2388"/>
                          </a:lnTo>
                          <a:cubicBezTo>
                            <a:pt x="3852" y="2361"/>
                            <a:pt x="3852" y="2361"/>
                            <a:pt x="3852" y="2333"/>
                          </a:cubicBezTo>
                          <a:cubicBezTo>
                            <a:pt x="3852" y="2306"/>
                            <a:pt x="3852" y="2252"/>
                            <a:pt x="3852" y="2225"/>
                          </a:cubicBezTo>
                          <a:cubicBezTo>
                            <a:pt x="3852" y="2198"/>
                            <a:pt x="3852" y="2144"/>
                            <a:pt x="3852" y="2089"/>
                          </a:cubicBezTo>
                          <a:cubicBezTo>
                            <a:pt x="3852" y="2051"/>
                            <a:pt x="3893" y="2013"/>
                            <a:pt x="3936" y="2013"/>
                          </a:cubicBezTo>
                          <a:cubicBezTo>
                            <a:pt x="3953" y="2013"/>
                            <a:pt x="3972" y="2019"/>
                            <a:pt x="3988" y="2035"/>
                          </a:cubicBezTo>
                          <a:cubicBezTo>
                            <a:pt x="4069" y="2144"/>
                            <a:pt x="4096" y="2279"/>
                            <a:pt x="4069" y="2388"/>
                          </a:cubicBezTo>
                          <a:cubicBezTo>
                            <a:pt x="4584" y="2279"/>
                            <a:pt x="5100" y="2171"/>
                            <a:pt x="5615" y="2035"/>
                          </a:cubicBezTo>
                          <a:cubicBezTo>
                            <a:pt x="6619" y="1791"/>
                            <a:pt x="7595" y="1520"/>
                            <a:pt x="8572" y="1221"/>
                          </a:cubicBezTo>
                          <a:cubicBezTo>
                            <a:pt x="8843" y="1140"/>
                            <a:pt x="9114" y="1059"/>
                            <a:pt x="9385" y="950"/>
                          </a:cubicBezTo>
                          <a:lnTo>
                            <a:pt x="9602" y="869"/>
                          </a:lnTo>
                          <a:lnTo>
                            <a:pt x="9738" y="814"/>
                          </a:lnTo>
                          <a:cubicBezTo>
                            <a:pt x="9928" y="733"/>
                            <a:pt x="10090" y="625"/>
                            <a:pt x="10253" y="516"/>
                          </a:cubicBezTo>
                          <a:cubicBezTo>
                            <a:pt x="10335" y="462"/>
                            <a:pt x="10389" y="381"/>
                            <a:pt x="10443" y="326"/>
                          </a:cubicBezTo>
                          <a:cubicBezTo>
                            <a:pt x="10497" y="272"/>
                            <a:pt x="10524" y="191"/>
                            <a:pt x="10524" y="109"/>
                          </a:cubicBezTo>
                          <a:cubicBezTo>
                            <a:pt x="10443" y="1"/>
                            <a:pt x="10253" y="1"/>
                            <a:pt x="10118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91" name="Google Shape;391;p31"/>
                <p:cNvGrpSpPr/>
                <p:nvPr/>
              </p:nvGrpSpPr>
              <p:grpSpPr>
                <a:xfrm>
                  <a:off x="3498400" y="2541475"/>
                  <a:ext cx="477400" cy="518775"/>
                  <a:chOff x="3498400" y="2541475"/>
                  <a:chExt cx="477400" cy="518775"/>
                </a:xfrm>
              </p:grpSpPr>
              <p:sp>
                <p:nvSpPr>
                  <p:cNvPr id="392" name="Google Shape;392;p31"/>
                  <p:cNvSpPr/>
                  <p:nvPr/>
                </p:nvSpPr>
                <p:spPr>
                  <a:xfrm>
                    <a:off x="3693025" y="2569275"/>
                    <a:ext cx="59000" cy="31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0" h="1276" extrusionOk="0">
                        <a:moveTo>
                          <a:pt x="0" y="1"/>
                        </a:moveTo>
                        <a:cubicBezTo>
                          <a:pt x="109" y="164"/>
                          <a:pt x="217" y="326"/>
                          <a:pt x="380" y="462"/>
                        </a:cubicBezTo>
                        <a:cubicBezTo>
                          <a:pt x="597" y="652"/>
                          <a:pt x="814" y="787"/>
                          <a:pt x="1031" y="923"/>
                        </a:cubicBezTo>
                        <a:cubicBezTo>
                          <a:pt x="1275" y="1059"/>
                          <a:pt x="1519" y="1140"/>
                          <a:pt x="1763" y="1221"/>
                        </a:cubicBezTo>
                        <a:cubicBezTo>
                          <a:pt x="1899" y="1249"/>
                          <a:pt x="2034" y="1276"/>
                          <a:pt x="2170" y="1276"/>
                        </a:cubicBezTo>
                        <a:lnTo>
                          <a:pt x="2360" y="1276"/>
                        </a:lnTo>
                        <a:cubicBezTo>
                          <a:pt x="2143" y="1032"/>
                          <a:pt x="1899" y="787"/>
                          <a:pt x="1682" y="543"/>
                        </a:cubicBezTo>
                        <a:lnTo>
                          <a:pt x="1655" y="543"/>
                        </a:lnTo>
                        <a:cubicBezTo>
                          <a:pt x="1628" y="557"/>
                          <a:pt x="1600" y="564"/>
                          <a:pt x="1577" y="564"/>
                        </a:cubicBezTo>
                        <a:cubicBezTo>
                          <a:pt x="1553" y="564"/>
                          <a:pt x="1533" y="557"/>
                          <a:pt x="1519" y="543"/>
                        </a:cubicBezTo>
                        <a:cubicBezTo>
                          <a:pt x="1058" y="272"/>
                          <a:pt x="570" y="82"/>
                          <a:pt x="54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31"/>
                  <p:cNvSpPr/>
                  <p:nvPr/>
                </p:nvSpPr>
                <p:spPr>
                  <a:xfrm>
                    <a:off x="3541125" y="2545550"/>
                    <a:ext cx="53600" cy="64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4" h="2578" extrusionOk="0">
                        <a:moveTo>
                          <a:pt x="299" y="1"/>
                        </a:moveTo>
                        <a:cubicBezTo>
                          <a:pt x="272" y="55"/>
                          <a:pt x="245" y="136"/>
                          <a:pt x="217" y="190"/>
                        </a:cubicBezTo>
                        <a:cubicBezTo>
                          <a:pt x="190" y="299"/>
                          <a:pt x="163" y="407"/>
                          <a:pt x="136" y="516"/>
                        </a:cubicBezTo>
                        <a:cubicBezTo>
                          <a:pt x="82" y="706"/>
                          <a:pt x="55" y="923"/>
                          <a:pt x="28" y="1140"/>
                        </a:cubicBezTo>
                        <a:cubicBezTo>
                          <a:pt x="0" y="1330"/>
                          <a:pt x="0" y="1519"/>
                          <a:pt x="0" y="1682"/>
                        </a:cubicBezTo>
                        <a:cubicBezTo>
                          <a:pt x="0" y="1764"/>
                          <a:pt x="0" y="1845"/>
                          <a:pt x="55" y="1926"/>
                        </a:cubicBezTo>
                        <a:cubicBezTo>
                          <a:pt x="109" y="1981"/>
                          <a:pt x="163" y="2062"/>
                          <a:pt x="245" y="2089"/>
                        </a:cubicBezTo>
                        <a:lnTo>
                          <a:pt x="787" y="2442"/>
                        </a:lnTo>
                        <a:lnTo>
                          <a:pt x="923" y="2550"/>
                        </a:lnTo>
                        <a:cubicBezTo>
                          <a:pt x="950" y="2577"/>
                          <a:pt x="977" y="2577"/>
                          <a:pt x="1004" y="2577"/>
                        </a:cubicBezTo>
                        <a:cubicBezTo>
                          <a:pt x="1058" y="2550"/>
                          <a:pt x="1085" y="2523"/>
                          <a:pt x="1112" y="2496"/>
                        </a:cubicBezTo>
                        <a:lnTo>
                          <a:pt x="1248" y="2442"/>
                        </a:lnTo>
                        <a:cubicBezTo>
                          <a:pt x="1411" y="2306"/>
                          <a:pt x="1574" y="2198"/>
                          <a:pt x="1736" y="2089"/>
                        </a:cubicBezTo>
                        <a:cubicBezTo>
                          <a:pt x="1899" y="1981"/>
                          <a:pt x="1926" y="1791"/>
                          <a:pt x="1953" y="1601"/>
                        </a:cubicBezTo>
                        <a:cubicBezTo>
                          <a:pt x="2008" y="1221"/>
                          <a:pt x="2089" y="841"/>
                          <a:pt x="2143" y="462"/>
                        </a:cubicBezTo>
                        <a:cubicBezTo>
                          <a:pt x="1980" y="435"/>
                          <a:pt x="1791" y="407"/>
                          <a:pt x="1628" y="380"/>
                        </a:cubicBezTo>
                        <a:cubicBezTo>
                          <a:pt x="1384" y="299"/>
                          <a:pt x="1112" y="245"/>
                          <a:pt x="841" y="163"/>
                        </a:cubicBezTo>
                        <a:lnTo>
                          <a:pt x="489" y="55"/>
                        </a:lnTo>
                        <a:lnTo>
                          <a:pt x="2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31"/>
                  <p:cNvSpPr/>
                  <p:nvPr/>
                </p:nvSpPr>
                <p:spPr>
                  <a:xfrm>
                    <a:off x="3511975" y="2541475"/>
                    <a:ext cx="463825" cy="518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553" h="20751" extrusionOk="0">
                        <a:moveTo>
                          <a:pt x="1139" y="1"/>
                        </a:moveTo>
                        <a:cubicBezTo>
                          <a:pt x="1139" y="28"/>
                          <a:pt x="0" y="2008"/>
                          <a:pt x="922" y="3500"/>
                        </a:cubicBezTo>
                        <a:cubicBezTo>
                          <a:pt x="1763" y="4856"/>
                          <a:pt x="10524" y="10471"/>
                          <a:pt x="12477" y="11718"/>
                        </a:cubicBezTo>
                        <a:cubicBezTo>
                          <a:pt x="12504" y="11718"/>
                          <a:pt x="12504" y="11691"/>
                          <a:pt x="12504" y="11691"/>
                        </a:cubicBezTo>
                        <a:cubicBezTo>
                          <a:pt x="12531" y="11664"/>
                          <a:pt x="12531" y="11664"/>
                          <a:pt x="12531" y="11637"/>
                        </a:cubicBezTo>
                        <a:lnTo>
                          <a:pt x="12558" y="11583"/>
                        </a:lnTo>
                        <a:cubicBezTo>
                          <a:pt x="12586" y="11501"/>
                          <a:pt x="12640" y="11447"/>
                          <a:pt x="12667" y="11366"/>
                        </a:cubicBezTo>
                        <a:cubicBezTo>
                          <a:pt x="12694" y="11339"/>
                          <a:pt x="12694" y="11339"/>
                          <a:pt x="12721" y="11311"/>
                        </a:cubicBezTo>
                        <a:cubicBezTo>
                          <a:pt x="12748" y="11311"/>
                          <a:pt x="12803" y="11311"/>
                          <a:pt x="12803" y="11339"/>
                        </a:cubicBezTo>
                        <a:cubicBezTo>
                          <a:pt x="12830" y="11393"/>
                          <a:pt x="12830" y="11447"/>
                          <a:pt x="12803" y="11501"/>
                        </a:cubicBezTo>
                        <a:cubicBezTo>
                          <a:pt x="12775" y="11556"/>
                          <a:pt x="12748" y="11637"/>
                          <a:pt x="12694" y="11691"/>
                        </a:cubicBezTo>
                        <a:cubicBezTo>
                          <a:pt x="12667" y="11745"/>
                          <a:pt x="12640" y="11800"/>
                          <a:pt x="12613" y="11827"/>
                        </a:cubicBezTo>
                        <a:lnTo>
                          <a:pt x="12775" y="11935"/>
                        </a:lnTo>
                        <a:cubicBezTo>
                          <a:pt x="12830" y="11854"/>
                          <a:pt x="12884" y="11800"/>
                          <a:pt x="12938" y="11745"/>
                        </a:cubicBezTo>
                        <a:cubicBezTo>
                          <a:pt x="13020" y="11664"/>
                          <a:pt x="13074" y="11610"/>
                          <a:pt x="13155" y="11528"/>
                        </a:cubicBezTo>
                        <a:cubicBezTo>
                          <a:pt x="13209" y="11447"/>
                          <a:pt x="13264" y="11366"/>
                          <a:pt x="13318" y="11284"/>
                        </a:cubicBezTo>
                        <a:lnTo>
                          <a:pt x="13399" y="11149"/>
                        </a:lnTo>
                        <a:cubicBezTo>
                          <a:pt x="13426" y="11094"/>
                          <a:pt x="13454" y="11067"/>
                          <a:pt x="13508" y="11040"/>
                        </a:cubicBezTo>
                        <a:cubicBezTo>
                          <a:pt x="13522" y="11033"/>
                          <a:pt x="13537" y="11030"/>
                          <a:pt x="13550" y="11030"/>
                        </a:cubicBezTo>
                        <a:cubicBezTo>
                          <a:pt x="13587" y="11030"/>
                          <a:pt x="13616" y="11055"/>
                          <a:pt x="13616" y="11094"/>
                        </a:cubicBezTo>
                        <a:cubicBezTo>
                          <a:pt x="13616" y="11149"/>
                          <a:pt x="13589" y="11203"/>
                          <a:pt x="13562" y="11257"/>
                        </a:cubicBezTo>
                        <a:cubicBezTo>
                          <a:pt x="13535" y="11311"/>
                          <a:pt x="13508" y="11366"/>
                          <a:pt x="13481" y="11420"/>
                        </a:cubicBezTo>
                        <a:cubicBezTo>
                          <a:pt x="13426" y="11501"/>
                          <a:pt x="13372" y="11583"/>
                          <a:pt x="13291" y="11637"/>
                        </a:cubicBezTo>
                        <a:cubicBezTo>
                          <a:pt x="13237" y="11718"/>
                          <a:pt x="13155" y="11800"/>
                          <a:pt x="13074" y="11881"/>
                        </a:cubicBezTo>
                        <a:cubicBezTo>
                          <a:pt x="13020" y="11935"/>
                          <a:pt x="12965" y="11962"/>
                          <a:pt x="12911" y="12017"/>
                        </a:cubicBezTo>
                        <a:lnTo>
                          <a:pt x="12911" y="12044"/>
                        </a:lnTo>
                        <a:lnTo>
                          <a:pt x="13047" y="12369"/>
                        </a:lnTo>
                        <a:lnTo>
                          <a:pt x="13128" y="12261"/>
                        </a:lnTo>
                        <a:lnTo>
                          <a:pt x="13209" y="12152"/>
                        </a:lnTo>
                        <a:lnTo>
                          <a:pt x="13264" y="12098"/>
                        </a:lnTo>
                        <a:cubicBezTo>
                          <a:pt x="13291" y="12071"/>
                          <a:pt x="13318" y="12044"/>
                          <a:pt x="13345" y="12044"/>
                        </a:cubicBezTo>
                        <a:cubicBezTo>
                          <a:pt x="13372" y="12044"/>
                          <a:pt x="13399" y="12071"/>
                          <a:pt x="13399" y="12098"/>
                        </a:cubicBezTo>
                        <a:cubicBezTo>
                          <a:pt x="13399" y="12125"/>
                          <a:pt x="13399" y="12152"/>
                          <a:pt x="13372" y="12179"/>
                        </a:cubicBezTo>
                        <a:cubicBezTo>
                          <a:pt x="13372" y="12207"/>
                          <a:pt x="13345" y="12234"/>
                          <a:pt x="13345" y="12234"/>
                        </a:cubicBezTo>
                        <a:cubicBezTo>
                          <a:pt x="13318" y="12288"/>
                          <a:pt x="13264" y="12315"/>
                          <a:pt x="13237" y="12369"/>
                        </a:cubicBezTo>
                        <a:lnTo>
                          <a:pt x="13101" y="12505"/>
                        </a:lnTo>
                        <a:cubicBezTo>
                          <a:pt x="13426" y="13237"/>
                          <a:pt x="14104" y="14783"/>
                          <a:pt x="14810" y="16356"/>
                        </a:cubicBezTo>
                        <a:cubicBezTo>
                          <a:pt x="15325" y="17414"/>
                          <a:pt x="15705" y="18228"/>
                          <a:pt x="16030" y="18852"/>
                        </a:cubicBezTo>
                        <a:cubicBezTo>
                          <a:pt x="16871" y="20506"/>
                          <a:pt x="17142" y="20723"/>
                          <a:pt x="17197" y="20751"/>
                        </a:cubicBezTo>
                        <a:lnTo>
                          <a:pt x="17278" y="20751"/>
                        </a:lnTo>
                        <a:lnTo>
                          <a:pt x="17251" y="20669"/>
                        </a:lnTo>
                        <a:cubicBezTo>
                          <a:pt x="17224" y="20615"/>
                          <a:pt x="17197" y="20588"/>
                          <a:pt x="17197" y="20561"/>
                        </a:cubicBezTo>
                        <a:lnTo>
                          <a:pt x="17169" y="20506"/>
                        </a:lnTo>
                        <a:lnTo>
                          <a:pt x="17142" y="20479"/>
                        </a:lnTo>
                        <a:lnTo>
                          <a:pt x="17142" y="20452"/>
                        </a:lnTo>
                        <a:cubicBezTo>
                          <a:pt x="17104" y="20395"/>
                          <a:pt x="17147" y="20337"/>
                          <a:pt x="17195" y="20337"/>
                        </a:cubicBezTo>
                        <a:cubicBezTo>
                          <a:pt x="17214" y="20337"/>
                          <a:pt x="17235" y="20347"/>
                          <a:pt x="17251" y="20371"/>
                        </a:cubicBezTo>
                        <a:cubicBezTo>
                          <a:pt x="17305" y="20425"/>
                          <a:pt x="17359" y="20506"/>
                          <a:pt x="17414" y="20561"/>
                        </a:cubicBezTo>
                        <a:lnTo>
                          <a:pt x="17468" y="20696"/>
                        </a:lnTo>
                        <a:lnTo>
                          <a:pt x="17495" y="20751"/>
                        </a:lnTo>
                        <a:cubicBezTo>
                          <a:pt x="17603" y="20723"/>
                          <a:pt x="17712" y="20696"/>
                          <a:pt x="17793" y="20669"/>
                        </a:cubicBezTo>
                        <a:cubicBezTo>
                          <a:pt x="17793" y="20642"/>
                          <a:pt x="17793" y="20642"/>
                          <a:pt x="17793" y="20615"/>
                        </a:cubicBezTo>
                        <a:lnTo>
                          <a:pt x="17766" y="20534"/>
                        </a:lnTo>
                        <a:cubicBezTo>
                          <a:pt x="17766" y="20500"/>
                          <a:pt x="17787" y="20477"/>
                          <a:pt x="17809" y="20477"/>
                        </a:cubicBezTo>
                        <a:cubicBezTo>
                          <a:pt x="17823" y="20477"/>
                          <a:pt x="17837" y="20486"/>
                          <a:pt x="17848" y="20506"/>
                        </a:cubicBezTo>
                        <a:lnTo>
                          <a:pt x="17902" y="20588"/>
                        </a:lnTo>
                        <a:lnTo>
                          <a:pt x="17902" y="20615"/>
                        </a:lnTo>
                        <a:cubicBezTo>
                          <a:pt x="18173" y="20506"/>
                          <a:pt x="18390" y="20344"/>
                          <a:pt x="18553" y="20100"/>
                        </a:cubicBezTo>
                        <a:cubicBezTo>
                          <a:pt x="18526" y="19937"/>
                          <a:pt x="18200" y="18608"/>
                          <a:pt x="17793" y="16926"/>
                        </a:cubicBezTo>
                        <a:cubicBezTo>
                          <a:pt x="17142" y="14322"/>
                          <a:pt x="16302" y="10932"/>
                          <a:pt x="16030" y="9901"/>
                        </a:cubicBezTo>
                        <a:cubicBezTo>
                          <a:pt x="15922" y="9413"/>
                          <a:pt x="12748" y="5832"/>
                          <a:pt x="10063" y="2876"/>
                        </a:cubicBezTo>
                        <a:lnTo>
                          <a:pt x="10036" y="2849"/>
                        </a:lnTo>
                        <a:cubicBezTo>
                          <a:pt x="9982" y="2876"/>
                          <a:pt x="9927" y="2876"/>
                          <a:pt x="9900" y="2876"/>
                        </a:cubicBezTo>
                        <a:lnTo>
                          <a:pt x="9412" y="2930"/>
                        </a:lnTo>
                        <a:cubicBezTo>
                          <a:pt x="9336" y="2955"/>
                          <a:pt x="9258" y="2968"/>
                          <a:pt x="9181" y="2968"/>
                        </a:cubicBezTo>
                        <a:cubicBezTo>
                          <a:pt x="9008" y="2968"/>
                          <a:pt x="8838" y="2907"/>
                          <a:pt x="8707" y="2795"/>
                        </a:cubicBezTo>
                        <a:cubicBezTo>
                          <a:pt x="8665" y="2753"/>
                          <a:pt x="8703" y="2695"/>
                          <a:pt x="8748" y="2695"/>
                        </a:cubicBezTo>
                        <a:cubicBezTo>
                          <a:pt x="8762" y="2695"/>
                          <a:pt x="8776" y="2701"/>
                          <a:pt x="8788" y="2713"/>
                        </a:cubicBezTo>
                        <a:cubicBezTo>
                          <a:pt x="8911" y="2766"/>
                          <a:pt x="9033" y="2796"/>
                          <a:pt x="9163" y="2796"/>
                        </a:cubicBezTo>
                        <a:cubicBezTo>
                          <a:pt x="9235" y="2796"/>
                          <a:pt x="9308" y="2787"/>
                          <a:pt x="9385" y="2767"/>
                        </a:cubicBezTo>
                        <a:lnTo>
                          <a:pt x="9765" y="2713"/>
                        </a:lnTo>
                        <a:lnTo>
                          <a:pt x="9900" y="2713"/>
                        </a:lnTo>
                        <a:lnTo>
                          <a:pt x="9792" y="2578"/>
                        </a:lnTo>
                        <a:cubicBezTo>
                          <a:pt x="9656" y="2605"/>
                          <a:pt x="9548" y="2605"/>
                          <a:pt x="9412" y="2605"/>
                        </a:cubicBezTo>
                        <a:cubicBezTo>
                          <a:pt x="9276" y="2578"/>
                          <a:pt x="9141" y="2578"/>
                          <a:pt x="9005" y="2550"/>
                        </a:cubicBezTo>
                        <a:cubicBezTo>
                          <a:pt x="8544" y="2442"/>
                          <a:pt x="8137" y="2252"/>
                          <a:pt x="7785" y="1981"/>
                        </a:cubicBezTo>
                        <a:cubicBezTo>
                          <a:pt x="7595" y="1872"/>
                          <a:pt x="7432" y="1710"/>
                          <a:pt x="7269" y="1547"/>
                        </a:cubicBezTo>
                        <a:cubicBezTo>
                          <a:pt x="7161" y="1411"/>
                          <a:pt x="7079" y="1276"/>
                          <a:pt x="7052" y="1086"/>
                        </a:cubicBezTo>
                        <a:lnTo>
                          <a:pt x="6835" y="1059"/>
                        </a:lnTo>
                        <a:lnTo>
                          <a:pt x="6835" y="1059"/>
                        </a:lnTo>
                        <a:cubicBezTo>
                          <a:pt x="6917" y="1357"/>
                          <a:pt x="7052" y="1628"/>
                          <a:pt x="7242" y="1872"/>
                        </a:cubicBezTo>
                        <a:cubicBezTo>
                          <a:pt x="7324" y="2008"/>
                          <a:pt x="7432" y="2144"/>
                          <a:pt x="7568" y="2252"/>
                        </a:cubicBezTo>
                        <a:cubicBezTo>
                          <a:pt x="7622" y="2306"/>
                          <a:pt x="7703" y="2333"/>
                          <a:pt x="7757" y="2388"/>
                        </a:cubicBezTo>
                        <a:lnTo>
                          <a:pt x="7866" y="2469"/>
                        </a:lnTo>
                        <a:cubicBezTo>
                          <a:pt x="7893" y="2496"/>
                          <a:pt x="7920" y="2523"/>
                          <a:pt x="7947" y="2550"/>
                        </a:cubicBezTo>
                        <a:cubicBezTo>
                          <a:pt x="7974" y="2605"/>
                          <a:pt x="7920" y="2632"/>
                          <a:pt x="7893" y="2632"/>
                        </a:cubicBezTo>
                        <a:cubicBezTo>
                          <a:pt x="7730" y="2632"/>
                          <a:pt x="7541" y="2469"/>
                          <a:pt x="7432" y="2361"/>
                        </a:cubicBezTo>
                        <a:cubicBezTo>
                          <a:pt x="7296" y="2252"/>
                          <a:pt x="7188" y="2116"/>
                          <a:pt x="7107" y="1954"/>
                        </a:cubicBezTo>
                        <a:cubicBezTo>
                          <a:pt x="6890" y="1710"/>
                          <a:pt x="6754" y="1384"/>
                          <a:pt x="6727" y="1032"/>
                        </a:cubicBezTo>
                        <a:cubicBezTo>
                          <a:pt x="5940" y="950"/>
                          <a:pt x="5126" y="923"/>
                          <a:pt x="4340" y="815"/>
                        </a:cubicBezTo>
                        <a:cubicBezTo>
                          <a:pt x="4069" y="787"/>
                          <a:pt x="3770" y="733"/>
                          <a:pt x="3499" y="679"/>
                        </a:cubicBezTo>
                        <a:cubicBezTo>
                          <a:pt x="3472" y="896"/>
                          <a:pt x="3445" y="1059"/>
                          <a:pt x="3391" y="1330"/>
                        </a:cubicBezTo>
                        <a:cubicBezTo>
                          <a:pt x="3363" y="1574"/>
                          <a:pt x="3309" y="1845"/>
                          <a:pt x="3255" y="2089"/>
                        </a:cubicBezTo>
                        <a:cubicBezTo>
                          <a:pt x="3228" y="2198"/>
                          <a:pt x="3174" y="2306"/>
                          <a:pt x="3092" y="2361"/>
                        </a:cubicBezTo>
                        <a:cubicBezTo>
                          <a:pt x="3011" y="2442"/>
                          <a:pt x="2957" y="2496"/>
                          <a:pt x="2875" y="2523"/>
                        </a:cubicBezTo>
                        <a:cubicBezTo>
                          <a:pt x="2685" y="2659"/>
                          <a:pt x="2495" y="2795"/>
                          <a:pt x="2278" y="2903"/>
                        </a:cubicBezTo>
                        <a:cubicBezTo>
                          <a:pt x="2234" y="2928"/>
                          <a:pt x="2192" y="2939"/>
                          <a:pt x="2150" y="2939"/>
                        </a:cubicBezTo>
                        <a:cubicBezTo>
                          <a:pt x="2011" y="2939"/>
                          <a:pt x="1882" y="2824"/>
                          <a:pt x="1736" y="2740"/>
                        </a:cubicBezTo>
                        <a:cubicBezTo>
                          <a:pt x="1546" y="2605"/>
                          <a:pt x="1356" y="2496"/>
                          <a:pt x="1194" y="2333"/>
                        </a:cubicBezTo>
                        <a:cubicBezTo>
                          <a:pt x="1031" y="2225"/>
                          <a:pt x="949" y="2035"/>
                          <a:pt x="977" y="1845"/>
                        </a:cubicBezTo>
                        <a:cubicBezTo>
                          <a:pt x="977" y="1628"/>
                          <a:pt x="977" y="1411"/>
                          <a:pt x="1031" y="1221"/>
                        </a:cubicBezTo>
                        <a:cubicBezTo>
                          <a:pt x="1031" y="1004"/>
                          <a:pt x="1085" y="787"/>
                          <a:pt x="1139" y="598"/>
                        </a:cubicBezTo>
                        <a:cubicBezTo>
                          <a:pt x="1166" y="408"/>
                          <a:pt x="1248" y="272"/>
                          <a:pt x="1329" y="109"/>
                        </a:cubicBezTo>
                        <a:cubicBezTo>
                          <a:pt x="1302" y="109"/>
                          <a:pt x="1275" y="109"/>
                          <a:pt x="1275" y="82"/>
                        </a:cubicBezTo>
                        <a:cubicBezTo>
                          <a:pt x="1221" y="55"/>
                          <a:pt x="1194" y="28"/>
                          <a:pt x="113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31"/>
                  <p:cNvSpPr/>
                  <p:nvPr/>
                </p:nvSpPr>
                <p:spPr>
                  <a:xfrm>
                    <a:off x="3498400" y="2628950"/>
                    <a:ext cx="160725" cy="30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29" h="12126" extrusionOk="0">
                        <a:moveTo>
                          <a:pt x="1194" y="1"/>
                        </a:moveTo>
                        <a:cubicBezTo>
                          <a:pt x="787" y="1059"/>
                          <a:pt x="380" y="2279"/>
                          <a:pt x="1" y="3500"/>
                        </a:cubicBezTo>
                        <a:lnTo>
                          <a:pt x="28" y="3554"/>
                        </a:lnTo>
                        <a:cubicBezTo>
                          <a:pt x="1058" y="4612"/>
                          <a:pt x="1682" y="6022"/>
                          <a:pt x="1818" y="7514"/>
                        </a:cubicBezTo>
                        <a:cubicBezTo>
                          <a:pt x="1818" y="8138"/>
                          <a:pt x="1764" y="8789"/>
                          <a:pt x="1655" y="9413"/>
                        </a:cubicBezTo>
                        <a:lnTo>
                          <a:pt x="1303" y="12125"/>
                        </a:lnTo>
                        <a:cubicBezTo>
                          <a:pt x="2387" y="10660"/>
                          <a:pt x="4693" y="6999"/>
                          <a:pt x="6429" y="4178"/>
                        </a:cubicBezTo>
                        <a:cubicBezTo>
                          <a:pt x="4449" y="2822"/>
                          <a:pt x="2604" y="1465"/>
                          <a:pt x="1737" y="625"/>
                        </a:cubicBezTo>
                        <a:cubicBezTo>
                          <a:pt x="1709" y="652"/>
                          <a:pt x="1737" y="652"/>
                          <a:pt x="1709" y="706"/>
                        </a:cubicBezTo>
                        <a:cubicBezTo>
                          <a:pt x="1682" y="787"/>
                          <a:pt x="1655" y="842"/>
                          <a:pt x="1628" y="923"/>
                        </a:cubicBezTo>
                        <a:cubicBezTo>
                          <a:pt x="1601" y="977"/>
                          <a:pt x="1574" y="1059"/>
                          <a:pt x="1547" y="1113"/>
                        </a:cubicBezTo>
                        <a:cubicBezTo>
                          <a:pt x="1547" y="1194"/>
                          <a:pt x="1492" y="1248"/>
                          <a:pt x="1438" y="1303"/>
                        </a:cubicBezTo>
                        <a:cubicBezTo>
                          <a:pt x="1427" y="1326"/>
                          <a:pt x="1410" y="1334"/>
                          <a:pt x="1395" y="1334"/>
                        </a:cubicBezTo>
                        <a:cubicBezTo>
                          <a:pt x="1375" y="1334"/>
                          <a:pt x="1357" y="1318"/>
                          <a:pt x="1357" y="1303"/>
                        </a:cubicBezTo>
                        <a:cubicBezTo>
                          <a:pt x="1357" y="1248"/>
                          <a:pt x="1357" y="1221"/>
                          <a:pt x="1357" y="1167"/>
                        </a:cubicBezTo>
                        <a:cubicBezTo>
                          <a:pt x="1357" y="1140"/>
                          <a:pt x="1384" y="1113"/>
                          <a:pt x="1384" y="1059"/>
                        </a:cubicBezTo>
                        <a:lnTo>
                          <a:pt x="1465" y="869"/>
                        </a:lnTo>
                        <a:cubicBezTo>
                          <a:pt x="1492" y="787"/>
                          <a:pt x="1520" y="706"/>
                          <a:pt x="1547" y="652"/>
                        </a:cubicBezTo>
                        <a:lnTo>
                          <a:pt x="1601" y="516"/>
                        </a:lnTo>
                        <a:cubicBezTo>
                          <a:pt x="1520" y="462"/>
                          <a:pt x="1465" y="381"/>
                          <a:pt x="1438" y="326"/>
                        </a:cubicBezTo>
                        <a:lnTo>
                          <a:pt x="1357" y="543"/>
                        </a:lnTo>
                        <a:cubicBezTo>
                          <a:pt x="1330" y="570"/>
                          <a:pt x="1303" y="625"/>
                          <a:pt x="1275" y="679"/>
                        </a:cubicBezTo>
                        <a:lnTo>
                          <a:pt x="1248" y="760"/>
                        </a:lnTo>
                        <a:lnTo>
                          <a:pt x="1194" y="814"/>
                        </a:lnTo>
                        <a:cubicBezTo>
                          <a:pt x="1180" y="822"/>
                          <a:pt x="1167" y="825"/>
                          <a:pt x="1156" y="825"/>
                        </a:cubicBezTo>
                        <a:cubicBezTo>
                          <a:pt x="1127" y="825"/>
                          <a:pt x="1113" y="800"/>
                          <a:pt x="1113" y="760"/>
                        </a:cubicBezTo>
                        <a:cubicBezTo>
                          <a:pt x="1113" y="706"/>
                          <a:pt x="1140" y="652"/>
                          <a:pt x="1167" y="625"/>
                        </a:cubicBezTo>
                        <a:lnTo>
                          <a:pt x="1221" y="462"/>
                        </a:lnTo>
                        <a:cubicBezTo>
                          <a:pt x="1248" y="381"/>
                          <a:pt x="1303" y="299"/>
                          <a:pt x="1330" y="245"/>
                        </a:cubicBezTo>
                        <a:cubicBezTo>
                          <a:pt x="1303" y="191"/>
                          <a:pt x="1275" y="164"/>
                          <a:pt x="1248" y="109"/>
                        </a:cubicBezTo>
                        <a:cubicBezTo>
                          <a:pt x="1221" y="82"/>
                          <a:pt x="1221" y="28"/>
                          <a:pt x="1194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31"/>
                  <p:cNvSpPr/>
                  <p:nvPr/>
                </p:nvSpPr>
                <p:spPr>
                  <a:xfrm>
                    <a:off x="3511975" y="2541475"/>
                    <a:ext cx="401450" cy="470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58" h="18825" extrusionOk="0">
                        <a:moveTo>
                          <a:pt x="1139" y="1"/>
                        </a:moveTo>
                        <a:cubicBezTo>
                          <a:pt x="1139" y="28"/>
                          <a:pt x="0" y="2008"/>
                          <a:pt x="922" y="3500"/>
                        </a:cubicBezTo>
                        <a:cubicBezTo>
                          <a:pt x="1763" y="4856"/>
                          <a:pt x="10524" y="10471"/>
                          <a:pt x="12477" y="11718"/>
                        </a:cubicBezTo>
                        <a:cubicBezTo>
                          <a:pt x="12504" y="11718"/>
                          <a:pt x="12504" y="11691"/>
                          <a:pt x="12504" y="11691"/>
                        </a:cubicBezTo>
                        <a:cubicBezTo>
                          <a:pt x="12531" y="11664"/>
                          <a:pt x="12531" y="11664"/>
                          <a:pt x="12531" y="11637"/>
                        </a:cubicBezTo>
                        <a:lnTo>
                          <a:pt x="12558" y="11583"/>
                        </a:lnTo>
                        <a:cubicBezTo>
                          <a:pt x="12586" y="11501"/>
                          <a:pt x="12640" y="11447"/>
                          <a:pt x="12667" y="11366"/>
                        </a:cubicBezTo>
                        <a:cubicBezTo>
                          <a:pt x="12694" y="11339"/>
                          <a:pt x="12694" y="11339"/>
                          <a:pt x="12721" y="11311"/>
                        </a:cubicBezTo>
                        <a:cubicBezTo>
                          <a:pt x="12748" y="11311"/>
                          <a:pt x="12803" y="11311"/>
                          <a:pt x="12803" y="11339"/>
                        </a:cubicBezTo>
                        <a:cubicBezTo>
                          <a:pt x="12830" y="11393"/>
                          <a:pt x="12830" y="11447"/>
                          <a:pt x="12803" y="11501"/>
                        </a:cubicBezTo>
                        <a:cubicBezTo>
                          <a:pt x="12775" y="11556"/>
                          <a:pt x="12748" y="11637"/>
                          <a:pt x="12694" y="11691"/>
                        </a:cubicBezTo>
                        <a:cubicBezTo>
                          <a:pt x="12667" y="11745"/>
                          <a:pt x="12640" y="11800"/>
                          <a:pt x="12613" y="11827"/>
                        </a:cubicBezTo>
                        <a:lnTo>
                          <a:pt x="12775" y="11935"/>
                        </a:lnTo>
                        <a:cubicBezTo>
                          <a:pt x="12830" y="11854"/>
                          <a:pt x="12884" y="11800"/>
                          <a:pt x="12938" y="11745"/>
                        </a:cubicBezTo>
                        <a:cubicBezTo>
                          <a:pt x="13020" y="11664"/>
                          <a:pt x="13074" y="11610"/>
                          <a:pt x="13155" y="11528"/>
                        </a:cubicBezTo>
                        <a:cubicBezTo>
                          <a:pt x="13209" y="11447"/>
                          <a:pt x="13264" y="11366"/>
                          <a:pt x="13318" y="11284"/>
                        </a:cubicBezTo>
                        <a:lnTo>
                          <a:pt x="13399" y="11149"/>
                        </a:lnTo>
                        <a:cubicBezTo>
                          <a:pt x="13426" y="11094"/>
                          <a:pt x="13454" y="11067"/>
                          <a:pt x="13508" y="11040"/>
                        </a:cubicBezTo>
                        <a:cubicBezTo>
                          <a:pt x="13522" y="11033"/>
                          <a:pt x="13537" y="11030"/>
                          <a:pt x="13550" y="11030"/>
                        </a:cubicBezTo>
                        <a:cubicBezTo>
                          <a:pt x="13587" y="11030"/>
                          <a:pt x="13616" y="11055"/>
                          <a:pt x="13616" y="11094"/>
                        </a:cubicBezTo>
                        <a:cubicBezTo>
                          <a:pt x="13616" y="11149"/>
                          <a:pt x="13589" y="11203"/>
                          <a:pt x="13562" y="11257"/>
                        </a:cubicBezTo>
                        <a:cubicBezTo>
                          <a:pt x="13535" y="11311"/>
                          <a:pt x="13508" y="11366"/>
                          <a:pt x="13481" y="11420"/>
                        </a:cubicBezTo>
                        <a:cubicBezTo>
                          <a:pt x="13426" y="11474"/>
                          <a:pt x="13372" y="11556"/>
                          <a:pt x="13318" y="11637"/>
                        </a:cubicBezTo>
                        <a:cubicBezTo>
                          <a:pt x="13237" y="11718"/>
                          <a:pt x="13182" y="11800"/>
                          <a:pt x="13101" y="11881"/>
                        </a:cubicBezTo>
                        <a:cubicBezTo>
                          <a:pt x="13047" y="11908"/>
                          <a:pt x="12992" y="11962"/>
                          <a:pt x="12938" y="12017"/>
                        </a:cubicBezTo>
                        <a:lnTo>
                          <a:pt x="12938" y="12044"/>
                        </a:lnTo>
                        <a:lnTo>
                          <a:pt x="13047" y="12342"/>
                        </a:lnTo>
                        <a:lnTo>
                          <a:pt x="13128" y="12234"/>
                        </a:lnTo>
                        <a:lnTo>
                          <a:pt x="13237" y="12125"/>
                        </a:lnTo>
                        <a:lnTo>
                          <a:pt x="13291" y="12071"/>
                        </a:lnTo>
                        <a:cubicBezTo>
                          <a:pt x="13318" y="12044"/>
                          <a:pt x="13345" y="12044"/>
                          <a:pt x="13372" y="12044"/>
                        </a:cubicBezTo>
                        <a:cubicBezTo>
                          <a:pt x="13399" y="12044"/>
                          <a:pt x="13426" y="12071"/>
                          <a:pt x="13426" y="12098"/>
                        </a:cubicBezTo>
                        <a:cubicBezTo>
                          <a:pt x="13426" y="12125"/>
                          <a:pt x="13426" y="12152"/>
                          <a:pt x="13399" y="12179"/>
                        </a:cubicBezTo>
                        <a:cubicBezTo>
                          <a:pt x="13399" y="12207"/>
                          <a:pt x="13372" y="12207"/>
                          <a:pt x="13345" y="12234"/>
                        </a:cubicBezTo>
                        <a:cubicBezTo>
                          <a:pt x="13318" y="12288"/>
                          <a:pt x="13291" y="12315"/>
                          <a:pt x="13264" y="12342"/>
                        </a:cubicBezTo>
                        <a:lnTo>
                          <a:pt x="13128" y="12505"/>
                        </a:lnTo>
                        <a:cubicBezTo>
                          <a:pt x="13454" y="13237"/>
                          <a:pt x="14132" y="14783"/>
                          <a:pt x="14837" y="16329"/>
                        </a:cubicBezTo>
                        <a:cubicBezTo>
                          <a:pt x="15325" y="17414"/>
                          <a:pt x="15732" y="18228"/>
                          <a:pt x="16057" y="18825"/>
                        </a:cubicBezTo>
                        <a:cubicBezTo>
                          <a:pt x="15976" y="17170"/>
                          <a:pt x="15434" y="15516"/>
                          <a:pt x="14728" y="13970"/>
                        </a:cubicBezTo>
                        <a:cubicBezTo>
                          <a:pt x="14457" y="13427"/>
                          <a:pt x="14240" y="12830"/>
                          <a:pt x="14104" y="12234"/>
                        </a:cubicBezTo>
                        <a:cubicBezTo>
                          <a:pt x="13969" y="11637"/>
                          <a:pt x="14104" y="11013"/>
                          <a:pt x="14430" y="10471"/>
                        </a:cubicBezTo>
                        <a:cubicBezTo>
                          <a:pt x="14620" y="10226"/>
                          <a:pt x="14891" y="9955"/>
                          <a:pt x="14783" y="9684"/>
                        </a:cubicBezTo>
                        <a:cubicBezTo>
                          <a:pt x="14715" y="9498"/>
                          <a:pt x="14531" y="9428"/>
                          <a:pt x="14337" y="9428"/>
                        </a:cubicBezTo>
                        <a:cubicBezTo>
                          <a:pt x="14219" y="9428"/>
                          <a:pt x="14098" y="9453"/>
                          <a:pt x="13996" y="9494"/>
                        </a:cubicBezTo>
                        <a:cubicBezTo>
                          <a:pt x="13752" y="9684"/>
                          <a:pt x="13481" y="9820"/>
                          <a:pt x="13209" y="9955"/>
                        </a:cubicBezTo>
                        <a:cubicBezTo>
                          <a:pt x="13116" y="9984"/>
                          <a:pt x="13021" y="9997"/>
                          <a:pt x="12926" y="9997"/>
                        </a:cubicBezTo>
                        <a:cubicBezTo>
                          <a:pt x="12579" y="9997"/>
                          <a:pt x="12227" y="9827"/>
                          <a:pt x="11907" y="9657"/>
                        </a:cubicBezTo>
                        <a:cubicBezTo>
                          <a:pt x="9276" y="8192"/>
                          <a:pt x="6808" y="6402"/>
                          <a:pt x="4584" y="4341"/>
                        </a:cubicBezTo>
                        <a:cubicBezTo>
                          <a:pt x="4177" y="3988"/>
                          <a:pt x="3825" y="3554"/>
                          <a:pt x="3580" y="3093"/>
                        </a:cubicBezTo>
                        <a:cubicBezTo>
                          <a:pt x="3146" y="2225"/>
                          <a:pt x="3499" y="1493"/>
                          <a:pt x="3499" y="679"/>
                        </a:cubicBezTo>
                        <a:lnTo>
                          <a:pt x="3499" y="679"/>
                        </a:lnTo>
                        <a:cubicBezTo>
                          <a:pt x="3472" y="896"/>
                          <a:pt x="3445" y="1059"/>
                          <a:pt x="3391" y="1330"/>
                        </a:cubicBezTo>
                        <a:cubicBezTo>
                          <a:pt x="3363" y="1574"/>
                          <a:pt x="3309" y="1845"/>
                          <a:pt x="3255" y="2089"/>
                        </a:cubicBezTo>
                        <a:cubicBezTo>
                          <a:pt x="3228" y="2198"/>
                          <a:pt x="3174" y="2306"/>
                          <a:pt x="3092" y="2361"/>
                        </a:cubicBezTo>
                        <a:cubicBezTo>
                          <a:pt x="3011" y="2442"/>
                          <a:pt x="2957" y="2496"/>
                          <a:pt x="2875" y="2523"/>
                        </a:cubicBezTo>
                        <a:cubicBezTo>
                          <a:pt x="2685" y="2659"/>
                          <a:pt x="2495" y="2795"/>
                          <a:pt x="2278" y="2903"/>
                        </a:cubicBezTo>
                        <a:cubicBezTo>
                          <a:pt x="2234" y="2928"/>
                          <a:pt x="2192" y="2939"/>
                          <a:pt x="2150" y="2939"/>
                        </a:cubicBezTo>
                        <a:cubicBezTo>
                          <a:pt x="2011" y="2939"/>
                          <a:pt x="1882" y="2824"/>
                          <a:pt x="1736" y="2740"/>
                        </a:cubicBezTo>
                        <a:cubicBezTo>
                          <a:pt x="1546" y="2605"/>
                          <a:pt x="1356" y="2496"/>
                          <a:pt x="1194" y="2333"/>
                        </a:cubicBezTo>
                        <a:cubicBezTo>
                          <a:pt x="1031" y="2225"/>
                          <a:pt x="949" y="2035"/>
                          <a:pt x="977" y="1845"/>
                        </a:cubicBezTo>
                        <a:cubicBezTo>
                          <a:pt x="977" y="1628"/>
                          <a:pt x="977" y="1411"/>
                          <a:pt x="1031" y="1221"/>
                        </a:cubicBezTo>
                        <a:cubicBezTo>
                          <a:pt x="1031" y="1004"/>
                          <a:pt x="1085" y="787"/>
                          <a:pt x="1139" y="598"/>
                        </a:cubicBezTo>
                        <a:cubicBezTo>
                          <a:pt x="1166" y="408"/>
                          <a:pt x="1248" y="272"/>
                          <a:pt x="1329" y="109"/>
                        </a:cubicBezTo>
                        <a:cubicBezTo>
                          <a:pt x="1302" y="109"/>
                          <a:pt x="1275" y="109"/>
                          <a:pt x="1275" y="82"/>
                        </a:cubicBezTo>
                        <a:cubicBezTo>
                          <a:pt x="1221" y="55"/>
                          <a:pt x="1194" y="28"/>
                          <a:pt x="113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97" name="Google Shape;397;p31"/>
                <p:cNvGrpSpPr/>
                <p:nvPr/>
              </p:nvGrpSpPr>
              <p:grpSpPr>
                <a:xfrm>
                  <a:off x="3778450" y="2093900"/>
                  <a:ext cx="173625" cy="162800"/>
                  <a:chOff x="3778450" y="2093900"/>
                  <a:chExt cx="173625" cy="162800"/>
                </a:xfrm>
              </p:grpSpPr>
              <p:sp>
                <p:nvSpPr>
                  <p:cNvPr id="398" name="Google Shape;398;p31"/>
                  <p:cNvSpPr/>
                  <p:nvPr/>
                </p:nvSpPr>
                <p:spPr>
                  <a:xfrm>
                    <a:off x="3894400" y="2221425"/>
                    <a:ext cx="10875" cy="10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" h="435" extrusionOk="0">
                        <a:moveTo>
                          <a:pt x="435" y="0"/>
                        </a:moveTo>
                        <a:lnTo>
                          <a:pt x="1" y="434"/>
                        </a:lnTo>
                        <a:lnTo>
                          <a:pt x="191" y="434"/>
                        </a:lnTo>
                        <a:lnTo>
                          <a:pt x="245" y="407"/>
                        </a:lnTo>
                        <a:lnTo>
                          <a:pt x="272" y="407"/>
                        </a:lnTo>
                        <a:lnTo>
                          <a:pt x="299" y="353"/>
                        </a:lnTo>
                        <a:cubicBezTo>
                          <a:pt x="326" y="353"/>
                          <a:pt x="326" y="353"/>
                          <a:pt x="326" y="326"/>
                        </a:cubicBezTo>
                        <a:lnTo>
                          <a:pt x="326" y="299"/>
                        </a:lnTo>
                        <a:lnTo>
                          <a:pt x="354" y="244"/>
                        </a:lnTo>
                        <a:lnTo>
                          <a:pt x="354" y="217"/>
                        </a:lnTo>
                        <a:cubicBezTo>
                          <a:pt x="381" y="163"/>
                          <a:pt x="408" y="136"/>
                          <a:pt x="435" y="82"/>
                        </a:cubicBezTo>
                        <a:lnTo>
                          <a:pt x="435" y="0"/>
                        </a:lnTo>
                        <a:close/>
                      </a:path>
                    </a:pathLst>
                  </a:custGeom>
                  <a:solidFill>
                    <a:srgbClr val="EABB9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31"/>
                  <p:cNvSpPr/>
                  <p:nvPr/>
                </p:nvSpPr>
                <p:spPr>
                  <a:xfrm>
                    <a:off x="3824575" y="2093900"/>
                    <a:ext cx="127500" cy="127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0" h="5102" extrusionOk="0">
                        <a:moveTo>
                          <a:pt x="2022" y="1"/>
                        </a:moveTo>
                        <a:cubicBezTo>
                          <a:pt x="1820" y="1"/>
                          <a:pt x="1621" y="31"/>
                          <a:pt x="1411" y="83"/>
                        </a:cubicBezTo>
                        <a:cubicBezTo>
                          <a:pt x="1248" y="138"/>
                          <a:pt x="1085" y="192"/>
                          <a:pt x="950" y="273"/>
                        </a:cubicBezTo>
                        <a:cubicBezTo>
                          <a:pt x="543" y="436"/>
                          <a:pt x="244" y="762"/>
                          <a:pt x="109" y="1196"/>
                        </a:cubicBezTo>
                        <a:cubicBezTo>
                          <a:pt x="244" y="1006"/>
                          <a:pt x="434" y="897"/>
                          <a:pt x="651" y="816"/>
                        </a:cubicBezTo>
                        <a:cubicBezTo>
                          <a:pt x="660" y="813"/>
                          <a:pt x="668" y="812"/>
                          <a:pt x="677" y="812"/>
                        </a:cubicBezTo>
                        <a:cubicBezTo>
                          <a:pt x="743" y="812"/>
                          <a:pt x="781" y="903"/>
                          <a:pt x="733" y="951"/>
                        </a:cubicBezTo>
                        <a:cubicBezTo>
                          <a:pt x="543" y="1060"/>
                          <a:pt x="380" y="1196"/>
                          <a:pt x="217" y="1331"/>
                        </a:cubicBezTo>
                        <a:cubicBezTo>
                          <a:pt x="82" y="1494"/>
                          <a:pt x="27" y="1684"/>
                          <a:pt x="0" y="1874"/>
                        </a:cubicBezTo>
                        <a:lnTo>
                          <a:pt x="82" y="1901"/>
                        </a:lnTo>
                        <a:cubicBezTo>
                          <a:pt x="326" y="1657"/>
                          <a:pt x="570" y="1385"/>
                          <a:pt x="814" y="1114"/>
                        </a:cubicBezTo>
                        <a:cubicBezTo>
                          <a:pt x="832" y="1102"/>
                          <a:pt x="852" y="1097"/>
                          <a:pt x="871" y="1097"/>
                        </a:cubicBezTo>
                        <a:cubicBezTo>
                          <a:pt x="936" y="1097"/>
                          <a:pt x="992" y="1160"/>
                          <a:pt x="950" y="1223"/>
                        </a:cubicBezTo>
                        <a:lnTo>
                          <a:pt x="760" y="1440"/>
                        </a:lnTo>
                        <a:cubicBezTo>
                          <a:pt x="868" y="1494"/>
                          <a:pt x="1004" y="1548"/>
                          <a:pt x="1112" y="1548"/>
                        </a:cubicBezTo>
                        <a:cubicBezTo>
                          <a:pt x="1275" y="1521"/>
                          <a:pt x="1411" y="1494"/>
                          <a:pt x="1546" y="1467"/>
                        </a:cubicBezTo>
                        <a:cubicBezTo>
                          <a:pt x="1682" y="1413"/>
                          <a:pt x="1817" y="1358"/>
                          <a:pt x="1953" y="1304"/>
                        </a:cubicBezTo>
                        <a:cubicBezTo>
                          <a:pt x="2089" y="1223"/>
                          <a:pt x="2197" y="1196"/>
                          <a:pt x="2333" y="1168"/>
                        </a:cubicBezTo>
                        <a:cubicBezTo>
                          <a:pt x="2340" y="1166"/>
                          <a:pt x="2347" y="1165"/>
                          <a:pt x="2353" y="1165"/>
                        </a:cubicBezTo>
                        <a:cubicBezTo>
                          <a:pt x="2418" y="1165"/>
                          <a:pt x="2434" y="1279"/>
                          <a:pt x="2360" y="1304"/>
                        </a:cubicBezTo>
                        <a:cubicBezTo>
                          <a:pt x="2333" y="1304"/>
                          <a:pt x="2333" y="1331"/>
                          <a:pt x="2306" y="1358"/>
                        </a:cubicBezTo>
                        <a:cubicBezTo>
                          <a:pt x="2279" y="1657"/>
                          <a:pt x="2360" y="1955"/>
                          <a:pt x="2577" y="2199"/>
                        </a:cubicBezTo>
                        <a:cubicBezTo>
                          <a:pt x="2658" y="2335"/>
                          <a:pt x="2740" y="2443"/>
                          <a:pt x="2821" y="2552"/>
                        </a:cubicBezTo>
                        <a:cubicBezTo>
                          <a:pt x="2875" y="2606"/>
                          <a:pt x="2930" y="2633"/>
                          <a:pt x="2984" y="2687"/>
                        </a:cubicBezTo>
                        <a:lnTo>
                          <a:pt x="3011" y="2742"/>
                        </a:lnTo>
                        <a:cubicBezTo>
                          <a:pt x="2957" y="2389"/>
                          <a:pt x="2957" y="2063"/>
                          <a:pt x="3011" y="1711"/>
                        </a:cubicBezTo>
                        <a:cubicBezTo>
                          <a:pt x="3011" y="1711"/>
                          <a:pt x="3011" y="1684"/>
                          <a:pt x="3011" y="1657"/>
                        </a:cubicBezTo>
                        <a:cubicBezTo>
                          <a:pt x="3011" y="1616"/>
                          <a:pt x="3045" y="1596"/>
                          <a:pt x="3079" y="1596"/>
                        </a:cubicBezTo>
                        <a:cubicBezTo>
                          <a:pt x="3113" y="1596"/>
                          <a:pt x="3147" y="1616"/>
                          <a:pt x="3147" y="1657"/>
                        </a:cubicBezTo>
                        <a:lnTo>
                          <a:pt x="3147" y="1684"/>
                        </a:lnTo>
                        <a:cubicBezTo>
                          <a:pt x="3119" y="2036"/>
                          <a:pt x="3147" y="2416"/>
                          <a:pt x="3201" y="2769"/>
                        </a:cubicBezTo>
                        <a:cubicBezTo>
                          <a:pt x="3282" y="3013"/>
                          <a:pt x="3364" y="3257"/>
                          <a:pt x="3526" y="3447"/>
                        </a:cubicBezTo>
                        <a:cubicBezTo>
                          <a:pt x="3553" y="3365"/>
                          <a:pt x="3581" y="3257"/>
                          <a:pt x="3608" y="3176"/>
                        </a:cubicBezTo>
                        <a:cubicBezTo>
                          <a:pt x="3662" y="3067"/>
                          <a:pt x="3743" y="2904"/>
                          <a:pt x="3852" y="2850"/>
                        </a:cubicBezTo>
                        <a:cubicBezTo>
                          <a:pt x="3906" y="2850"/>
                          <a:pt x="3933" y="2877"/>
                          <a:pt x="3933" y="2931"/>
                        </a:cubicBezTo>
                        <a:cubicBezTo>
                          <a:pt x="3933" y="2986"/>
                          <a:pt x="3906" y="3040"/>
                          <a:pt x="3879" y="3094"/>
                        </a:cubicBezTo>
                        <a:cubicBezTo>
                          <a:pt x="3825" y="3148"/>
                          <a:pt x="3825" y="3203"/>
                          <a:pt x="3798" y="3257"/>
                        </a:cubicBezTo>
                        <a:cubicBezTo>
                          <a:pt x="3743" y="3365"/>
                          <a:pt x="3716" y="3474"/>
                          <a:pt x="3689" y="3582"/>
                        </a:cubicBezTo>
                        <a:lnTo>
                          <a:pt x="3689" y="3637"/>
                        </a:lnTo>
                        <a:cubicBezTo>
                          <a:pt x="3689" y="3691"/>
                          <a:pt x="3689" y="3718"/>
                          <a:pt x="3662" y="3745"/>
                        </a:cubicBezTo>
                        <a:lnTo>
                          <a:pt x="3662" y="3962"/>
                        </a:lnTo>
                        <a:cubicBezTo>
                          <a:pt x="3662" y="4071"/>
                          <a:pt x="3689" y="4152"/>
                          <a:pt x="3689" y="4261"/>
                        </a:cubicBezTo>
                        <a:lnTo>
                          <a:pt x="3906" y="4016"/>
                        </a:lnTo>
                        <a:lnTo>
                          <a:pt x="4069" y="3854"/>
                        </a:lnTo>
                        <a:cubicBezTo>
                          <a:pt x="4123" y="3799"/>
                          <a:pt x="4177" y="3745"/>
                          <a:pt x="4231" y="3691"/>
                        </a:cubicBezTo>
                        <a:cubicBezTo>
                          <a:pt x="4249" y="3679"/>
                          <a:pt x="4271" y="3674"/>
                          <a:pt x="4293" y="3674"/>
                        </a:cubicBezTo>
                        <a:cubicBezTo>
                          <a:pt x="4372" y="3674"/>
                          <a:pt x="4458" y="3742"/>
                          <a:pt x="4394" y="3827"/>
                        </a:cubicBezTo>
                        <a:cubicBezTo>
                          <a:pt x="4367" y="3908"/>
                          <a:pt x="4313" y="3962"/>
                          <a:pt x="4259" y="4016"/>
                        </a:cubicBezTo>
                        <a:cubicBezTo>
                          <a:pt x="4259" y="4044"/>
                          <a:pt x="4259" y="4044"/>
                          <a:pt x="4231" y="4098"/>
                        </a:cubicBezTo>
                        <a:cubicBezTo>
                          <a:pt x="4204" y="4152"/>
                          <a:pt x="4177" y="4206"/>
                          <a:pt x="4150" y="4261"/>
                        </a:cubicBezTo>
                        <a:cubicBezTo>
                          <a:pt x="4069" y="4505"/>
                          <a:pt x="4015" y="4776"/>
                          <a:pt x="3987" y="5020"/>
                        </a:cubicBezTo>
                        <a:cubicBezTo>
                          <a:pt x="3987" y="5047"/>
                          <a:pt x="3987" y="5074"/>
                          <a:pt x="3987" y="5101"/>
                        </a:cubicBezTo>
                        <a:cubicBezTo>
                          <a:pt x="4069" y="4993"/>
                          <a:pt x="4150" y="4911"/>
                          <a:pt x="4204" y="4803"/>
                        </a:cubicBezTo>
                        <a:cubicBezTo>
                          <a:pt x="4340" y="4613"/>
                          <a:pt x="4476" y="4423"/>
                          <a:pt x="4611" y="4233"/>
                        </a:cubicBezTo>
                        <a:cubicBezTo>
                          <a:pt x="4855" y="3881"/>
                          <a:pt x="5018" y="3447"/>
                          <a:pt x="5072" y="3013"/>
                        </a:cubicBezTo>
                        <a:cubicBezTo>
                          <a:pt x="5072" y="2986"/>
                          <a:pt x="5072" y="2986"/>
                          <a:pt x="5072" y="2986"/>
                        </a:cubicBezTo>
                        <a:cubicBezTo>
                          <a:pt x="5099" y="2552"/>
                          <a:pt x="5045" y="2118"/>
                          <a:pt x="4937" y="1711"/>
                        </a:cubicBezTo>
                        <a:cubicBezTo>
                          <a:pt x="4801" y="1277"/>
                          <a:pt x="4557" y="924"/>
                          <a:pt x="4204" y="680"/>
                        </a:cubicBezTo>
                        <a:cubicBezTo>
                          <a:pt x="4015" y="545"/>
                          <a:pt x="3852" y="436"/>
                          <a:pt x="3635" y="355"/>
                        </a:cubicBezTo>
                        <a:cubicBezTo>
                          <a:pt x="3522" y="265"/>
                          <a:pt x="3373" y="212"/>
                          <a:pt x="3232" y="212"/>
                        </a:cubicBezTo>
                        <a:cubicBezTo>
                          <a:pt x="3203" y="212"/>
                          <a:pt x="3174" y="214"/>
                          <a:pt x="3147" y="219"/>
                        </a:cubicBezTo>
                        <a:cubicBezTo>
                          <a:pt x="3168" y="241"/>
                          <a:pt x="3155" y="281"/>
                          <a:pt x="3120" y="281"/>
                        </a:cubicBezTo>
                        <a:cubicBezTo>
                          <a:pt x="3112" y="281"/>
                          <a:pt x="3103" y="279"/>
                          <a:pt x="3092" y="273"/>
                        </a:cubicBezTo>
                        <a:lnTo>
                          <a:pt x="3038" y="246"/>
                        </a:lnTo>
                        <a:cubicBezTo>
                          <a:pt x="3011" y="246"/>
                          <a:pt x="2957" y="246"/>
                          <a:pt x="2957" y="219"/>
                        </a:cubicBezTo>
                        <a:cubicBezTo>
                          <a:pt x="2767" y="138"/>
                          <a:pt x="2550" y="56"/>
                          <a:pt x="2360" y="29"/>
                        </a:cubicBezTo>
                        <a:cubicBezTo>
                          <a:pt x="2245" y="10"/>
                          <a:pt x="2133" y="1"/>
                          <a:pt x="202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31"/>
                  <p:cNvSpPr/>
                  <p:nvPr/>
                </p:nvSpPr>
                <p:spPr>
                  <a:xfrm>
                    <a:off x="3813050" y="2146825"/>
                    <a:ext cx="8150" cy="8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354" extrusionOk="0">
                        <a:moveTo>
                          <a:pt x="217" y="1"/>
                        </a:moveTo>
                        <a:lnTo>
                          <a:pt x="163" y="28"/>
                        </a:lnTo>
                        <a:lnTo>
                          <a:pt x="136" y="55"/>
                        </a:lnTo>
                        <a:lnTo>
                          <a:pt x="136" y="82"/>
                        </a:lnTo>
                        <a:cubicBezTo>
                          <a:pt x="109" y="109"/>
                          <a:pt x="81" y="163"/>
                          <a:pt x="81" y="191"/>
                        </a:cubicBezTo>
                        <a:cubicBezTo>
                          <a:pt x="81" y="245"/>
                          <a:pt x="54" y="272"/>
                          <a:pt x="27" y="299"/>
                        </a:cubicBezTo>
                        <a:cubicBezTo>
                          <a:pt x="0" y="299"/>
                          <a:pt x="0" y="326"/>
                          <a:pt x="27" y="353"/>
                        </a:cubicBezTo>
                        <a:lnTo>
                          <a:pt x="163" y="191"/>
                        </a:lnTo>
                        <a:lnTo>
                          <a:pt x="326" y="1"/>
                        </a:lnTo>
                        <a:close/>
                      </a:path>
                    </a:pathLst>
                  </a:custGeom>
                  <a:solidFill>
                    <a:srgbClr val="EABB9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31"/>
                  <p:cNvSpPr/>
                  <p:nvPr/>
                </p:nvSpPr>
                <p:spPr>
                  <a:xfrm>
                    <a:off x="3786600" y="2201075"/>
                    <a:ext cx="26475" cy="55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9" h="2225" extrusionOk="0">
                        <a:moveTo>
                          <a:pt x="190" y="1"/>
                        </a:moveTo>
                        <a:lnTo>
                          <a:pt x="82" y="163"/>
                        </a:lnTo>
                        <a:cubicBezTo>
                          <a:pt x="54" y="218"/>
                          <a:pt x="27" y="272"/>
                          <a:pt x="0" y="326"/>
                        </a:cubicBezTo>
                        <a:cubicBezTo>
                          <a:pt x="109" y="679"/>
                          <a:pt x="271" y="1004"/>
                          <a:pt x="434" y="1357"/>
                        </a:cubicBezTo>
                        <a:cubicBezTo>
                          <a:pt x="543" y="1601"/>
                          <a:pt x="678" y="1845"/>
                          <a:pt x="814" y="2089"/>
                        </a:cubicBezTo>
                        <a:lnTo>
                          <a:pt x="868" y="2225"/>
                        </a:lnTo>
                        <a:cubicBezTo>
                          <a:pt x="895" y="2198"/>
                          <a:pt x="895" y="2198"/>
                          <a:pt x="895" y="2171"/>
                        </a:cubicBezTo>
                        <a:cubicBezTo>
                          <a:pt x="922" y="2143"/>
                          <a:pt x="950" y="2116"/>
                          <a:pt x="950" y="2116"/>
                        </a:cubicBezTo>
                        <a:lnTo>
                          <a:pt x="1031" y="2035"/>
                        </a:lnTo>
                        <a:lnTo>
                          <a:pt x="1058" y="2008"/>
                        </a:lnTo>
                        <a:cubicBezTo>
                          <a:pt x="950" y="1872"/>
                          <a:pt x="868" y="1764"/>
                          <a:pt x="787" y="1655"/>
                        </a:cubicBezTo>
                        <a:lnTo>
                          <a:pt x="434" y="1194"/>
                        </a:lnTo>
                        <a:cubicBezTo>
                          <a:pt x="326" y="1058"/>
                          <a:pt x="244" y="896"/>
                          <a:pt x="217" y="733"/>
                        </a:cubicBezTo>
                        <a:cubicBezTo>
                          <a:pt x="190" y="570"/>
                          <a:pt x="163" y="380"/>
                          <a:pt x="190" y="191"/>
                        </a:cubicBezTo>
                        <a:lnTo>
                          <a:pt x="190" y="1"/>
                        </a:lnTo>
                        <a:close/>
                      </a:path>
                    </a:pathLst>
                  </a:custGeom>
                  <a:solidFill>
                    <a:srgbClr val="EABB9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31"/>
                  <p:cNvSpPr/>
                  <p:nvPr/>
                </p:nvSpPr>
                <p:spPr>
                  <a:xfrm>
                    <a:off x="3778450" y="2184125"/>
                    <a:ext cx="7500" cy="19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" h="761" extrusionOk="0">
                        <a:moveTo>
                          <a:pt x="1" y="1"/>
                        </a:moveTo>
                        <a:cubicBezTo>
                          <a:pt x="55" y="136"/>
                          <a:pt x="82" y="326"/>
                          <a:pt x="136" y="489"/>
                        </a:cubicBezTo>
                        <a:cubicBezTo>
                          <a:pt x="163" y="570"/>
                          <a:pt x="191" y="652"/>
                          <a:pt x="218" y="760"/>
                        </a:cubicBezTo>
                        <a:lnTo>
                          <a:pt x="245" y="706"/>
                        </a:lnTo>
                        <a:lnTo>
                          <a:pt x="299" y="652"/>
                        </a:lnTo>
                        <a:cubicBezTo>
                          <a:pt x="272" y="624"/>
                          <a:pt x="245" y="597"/>
                          <a:pt x="245" y="570"/>
                        </a:cubicBezTo>
                        <a:cubicBezTo>
                          <a:pt x="245" y="407"/>
                          <a:pt x="191" y="245"/>
                          <a:pt x="82" y="109"/>
                        </a:cubicBez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rgbClr val="EABB9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03" name="Google Shape;403;p31"/>
                  <p:cNvGrpSpPr/>
                  <p:nvPr/>
                </p:nvGrpSpPr>
                <p:grpSpPr>
                  <a:xfrm>
                    <a:off x="3796775" y="2128525"/>
                    <a:ext cx="117325" cy="123700"/>
                    <a:chOff x="3796775" y="2128525"/>
                    <a:chExt cx="117325" cy="123700"/>
                  </a:xfrm>
                </p:grpSpPr>
                <p:sp>
                  <p:nvSpPr>
                    <p:cNvPr id="404" name="Google Shape;404;p31"/>
                    <p:cNvSpPr/>
                    <p:nvPr/>
                  </p:nvSpPr>
                  <p:spPr>
                    <a:xfrm>
                      <a:off x="3796775" y="2128525"/>
                      <a:ext cx="117325" cy="123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93" h="4948" extrusionOk="0">
                          <a:moveTo>
                            <a:pt x="3255" y="0"/>
                          </a:moveTo>
                          <a:lnTo>
                            <a:pt x="3255" y="0"/>
                          </a:lnTo>
                          <a:cubicBezTo>
                            <a:pt x="3201" y="55"/>
                            <a:pt x="3119" y="82"/>
                            <a:pt x="3065" y="109"/>
                          </a:cubicBezTo>
                          <a:cubicBezTo>
                            <a:pt x="2902" y="163"/>
                            <a:pt x="2740" y="217"/>
                            <a:pt x="2577" y="245"/>
                          </a:cubicBezTo>
                          <a:cubicBezTo>
                            <a:pt x="2465" y="282"/>
                            <a:pt x="2326" y="313"/>
                            <a:pt x="2188" y="313"/>
                          </a:cubicBezTo>
                          <a:cubicBezTo>
                            <a:pt x="2025" y="313"/>
                            <a:pt x="1866" y="269"/>
                            <a:pt x="1763" y="136"/>
                          </a:cubicBezTo>
                          <a:lnTo>
                            <a:pt x="1546" y="434"/>
                          </a:lnTo>
                          <a:lnTo>
                            <a:pt x="1356" y="624"/>
                          </a:lnTo>
                          <a:lnTo>
                            <a:pt x="1221" y="787"/>
                          </a:lnTo>
                          <a:cubicBezTo>
                            <a:pt x="1166" y="868"/>
                            <a:pt x="1112" y="950"/>
                            <a:pt x="1058" y="1004"/>
                          </a:cubicBezTo>
                          <a:lnTo>
                            <a:pt x="814" y="1302"/>
                          </a:lnTo>
                          <a:lnTo>
                            <a:pt x="543" y="1601"/>
                          </a:lnTo>
                          <a:lnTo>
                            <a:pt x="271" y="1899"/>
                          </a:lnTo>
                          <a:cubicBezTo>
                            <a:pt x="217" y="1953"/>
                            <a:pt x="163" y="2035"/>
                            <a:pt x="109" y="2089"/>
                          </a:cubicBezTo>
                          <a:cubicBezTo>
                            <a:pt x="81" y="2252"/>
                            <a:pt x="81" y="2387"/>
                            <a:pt x="54" y="2577"/>
                          </a:cubicBezTo>
                          <a:cubicBezTo>
                            <a:pt x="0" y="2767"/>
                            <a:pt x="0" y="2984"/>
                            <a:pt x="0" y="3174"/>
                          </a:cubicBezTo>
                          <a:cubicBezTo>
                            <a:pt x="0" y="3337"/>
                            <a:pt x="0" y="3499"/>
                            <a:pt x="54" y="3662"/>
                          </a:cubicBezTo>
                          <a:cubicBezTo>
                            <a:pt x="109" y="3798"/>
                            <a:pt x="190" y="3933"/>
                            <a:pt x="298" y="4069"/>
                          </a:cubicBezTo>
                          <a:lnTo>
                            <a:pt x="624" y="4476"/>
                          </a:lnTo>
                          <a:cubicBezTo>
                            <a:pt x="705" y="4584"/>
                            <a:pt x="814" y="4720"/>
                            <a:pt x="922" y="4856"/>
                          </a:cubicBezTo>
                          <a:cubicBezTo>
                            <a:pt x="1024" y="4917"/>
                            <a:pt x="1141" y="4947"/>
                            <a:pt x="1262" y="4947"/>
                          </a:cubicBezTo>
                          <a:cubicBezTo>
                            <a:pt x="1302" y="4947"/>
                            <a:pt x="1343" y="4944"/>
                            <a:pt x="1383" y="4937"/>
                          </a:cubicBezTo>
                          <a:lnTo>
                            <a:pt x="1872" y="4937"/>
                          </a:lnTo>
                          <a:cubicBezTo>
                            <a:pt x="2034" y="4910"/>
                            <a:pt x="2197" y="4883"/>
                            <a:pt x="2387" y="4856"/>
                          </a:cubicBezTo>
                          <a:cubicBezTo>
                            <a:pt x="2550" y="4828"/>
                            <a:pt x="2685" y="4774"/>
                            <a:pt x="2848" y="4774"/>
                          </a:cubicBezTo>
                          <a:cubicBezTo>
                            <a:pt x="2857" y="4765"/>
                            <a:pt x="2869" y="4762"/>
                            <a:pt x="2882" y="4762"/>
                          </a:cubicBezTo>
                          <a:cubicBezTo>
                            <a:pt x="2908" y="4762"/>
                            <a:pt x="2939" y="4774"/>
                            <a:pt x="2957" y="4774"/>
                          </a:cubicBezTo>
                          <a:cubicBezTo>
                            <a:pt x="3092" y="4611"/>
                            <a:pt x="3228" y="4503"/>
                            <a:pt x="3445" y="4286"/>
                          </a:cubicBezTo>
                          <a:cubicBezTo>
                            <a:pt x="3662" y="4069"/>
                            <a:pt x="3933" y="3798"/>
                            <a:pt x="4096" y="3635"/>
                          </a:cubicBezTo>
                          <a:cubicBezTo>
                            <a:pt x="4286" y="3445"/>
                            <a:pt x="4448" y="3255"/>
                            <a:pt x="4611" y="3093"/>
                          </a:cubicBezTo>
                          <a:lnTo>
                            <a:pt x="4693" y="3011"/>
                          </a:lnTo>
                          <a:cubicBezTo>
                            <a:pt x="4665" y="3011"/>
                            <a:pt x="4665" y="2984"/>
                            <a:pt x="4665" y="2984"/>
                          </a:cubicBezTo>
                          <a:cubicBezTo>
                            <a:pt x="4611" y="2848"/>
                            <a:pt x="4584" y="2713"/>
                            <a:pt x="4584" y="2577"/>
                          </a:cubicBezTo>
                          <a:lnTo>
                            <a:pt x="4584" y="2333"/>
                          </a:lnTo>
                          <a:cubicBezTo>
                            <a:pt x="4394" y="2089"/>
                            <a:pt x="4231" y="1818"/>
                            <a:pt x="4177" y="1519"/>
                          </a:cubicBezTo>
                          <a:cubicBezTo>
                            <a:pt x="4014" y="1465"/>
                            <a:pt x="3879" y="1357"/>
                            <a:pt x="3797" y="1221"/>
                          </a:cubicBezTo>
                          <a:cubicBezTo>
                            <a:pt x="3689" y="1085"/>
                            <a:pt x="3580" y="950"/>
                            <a:pt x="3499" y="814"/>
                          </a:cubicBezTo>
                          <a:cubicBezTo>
                            <a:pt x="3336" y="597"/>
                            <a:pt x="3228" y="299"/>
                            <a:pt x="3255" y="0"/>
                          </a:cubicBezTo>
                          <a:close/>
                        </a:path>
                      </a:pathLst>
                    </a:custGeom>
                    <a:solidFill>
                      <a:srgbClr val="EABB9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405" name="Google Shape;405;p31"/>
                    <p:cNvGrpSpPr/>
                    <p:nvPr/>
                  </p:nvGrpSpPr>
                  <p:grpSpPr>
                    <a:xfrm>
                      <a:off x="3806250" y="2170725"/>
                      <a:ext cx="54275" cy="77175"/>
                      <a:chOff x="3806250" y="2170725"/>
                      <a:chExt cx="54275" cy="77175"/>
                    </a:xfrm>
                  </p:grpSpPr>
                  <p:sp>
                    <p:nvSpPr>
                      <p:cNvPr id="406" name="Google Shape;406;p31"/>
                      <p:cNvSpPr/>
                      <p:nvPr/>
                    </p:nvSpPr>
                    <p:spPr>
                      <a:xfrm>
                        <a:off x="3808300" y="2178700"/>
                        <a:ext cx="6125" cy="2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45" h="110" extrusionOk="0">
                            <a:moveTo>
                              <a:pt x="109" y="1"/>
                            </a:moveTo>
                            <a:cubicBezTo>
                              <a:pt x="82" y="1"/>
                              <a:pt x="54" y="1"/>
                              <a:pt x="27" y="28"/>
                            </a:cubicBezTo>
                            <a:cubicBezTo>
                              <a:pt x="0" y="28"/>
                              <a:pt x="0" y="55"/>
                              <a:pt x="0" y="82"/>
                            </a:cubicBezTo>
                            <a:cubicBezTo>
                              <a:pt x="27" y="109"/>
                              <a:pt x="27" y="109"/>
                              <a:pt x="27" y="109"/>
                            </a:cubicBezTo>
                            <a:lnTo>
                              <a:pt x="190" y="109"/>
                            </a:lnTo>
                            <a:cubicBezTo>
                              <a:pt x="190" y="109"/>
                              <a:pt x="217" y="109"/>
                              <a:pt x="217" y="82"/>
                            </a:cubicBezTo>
                            <a:cubicBezTo>
                              <a:pt x="244" y="82"/>
                              <a:pt x="244" y="55"/>
                              <a:pt x="217" y="28"/>
                            </a:cubicBezTo>
                            <a:cubicBezTo>
                              <a:pt x="217" y="28"/>
                              <a:pt x="190" y="1"/>
                              <a:pt x="19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7" name="Google Shape;407;p31"/>
                      <p:cNvSpPr/>
                      <p:nvPr/>
                    </p:nvSpPr>
                    <p:spPr>
                      <a:xfrm>
                        <a:off x="3806250" y="2189550"/>
                        <a:ext cx="4775" cy="41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" h="164" extrusionOk="0">
                            <a:moveTo>
                              <a:pt x="136" y="1"/>
                            </a:moveTo>
                            <a:cubicBezTo>
                              <a:pt x="109" y="1"/>
                              <a:pt x="109" y="1"/>
                              <a:pt x="109" y="28"/>
                            </a:cubicBezTo>
                            <a:lnTo>
                              <a:pt x="55" y="82"/>
                            </a:lnTo>
                            <a:cubicBezTo>
                              <a:pt x="28" y="82"/>
                              <a:pt x="28" y="109"/>
                              <a:pt x="28" y="136"/>
                            </a:cubicBezTo>
                            <a:cubicBezTo>
                              <a:pt x="1" y="136"/>
                              <a:pt x="1" y="136"/>
                              <a:pt x="28" y="163"/>
                            </a:cubicBezTo>
                            <a:lnTo>
                              <a:pt x="109" y="163"/>
                            </a:lnTo>
                            <a:lnTo>
                              <a:pt x="109" y="136"/>
                            </a:lnTo>
                            <a:cubicBezTo>
                              <a:pt x="136" y="109"/>
                              <a:pt x="164" y="82"/>
                              <a:pt x="164" y="82"/>
                            </a:cubicBezTo>
                            <a:cubicBezTo>
                              <a:pt x="191" y="55"/>
                              <a:pt x="191" y="28"/>
                              <a:pt x="16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8" name="Google Shape;408;p31"/>
                      <p:cNvSpPr/>
                      <p:nvPr/>
                    </p:nvSpPr>
                    <p:spPr>
                      <a:xfrm>
                        <a:off x="3811000" y="2170725"/>
                        <a:ext cx="5450" cy="39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18" h="157" extrusionOk="0">
                            <a:moveTo>
                              <a:pt x="163" y="1"/>
                            </a:moveTo>
                            <a:cubicBezTo>
                              <a:pt x="157" y="1"/>
                              <a:pt x="150" y="8"/>
                              <a:pt x="136" y="21"/>
                            </a:cubicBezTo>
                            <a:lnTo>
                              <a:pt x="109" y="21"/>
                            </a:lnTo>
                            <a:lnTo>
                              <a:pt x="55" y="48"/>
                            </a:lnTo>
                            <a:lnTo>
                              <a:pt x="28" y="48"/>
                            </a:lnTo>
                            <a:cubicBezTo>
                              <a:pt x="28" y="75"/>
                              <a:pt x="28" y="75"/>
                              <a:pt x="28" y="75"/>
                            </a:cubicBezTo>
                            <a:cubicBezTo>
                              <a:pt x="1" y="103"/>
                              <a:pt x="1" y="103"/>
                              <a:pt x="28" y="130"/>
                            </a:cubicBezTo>
                            <a:cubicBezTo>
                              <a:pt x="28" y="130"/>
                              <a:pt x="28" y="157"/>
                              <a:pt x="55" y="157"/>
                            </a:cubicBezTo>
                            <a:lnTo>
                              <a:pt x="136" y="157"/>
                            </a:lnTo>
                            <a:lnTo>
                              <a:pt x="163" y="130"/>
                            </a:lnTo>
                            <a:lnTo>
                              <a:pt x="191" y="103"/>
                            </a:lnTo>
                            <a:lnTo>
                              <a:pt x="218" y="103"/>
                            </a:lnTo>
                            <a:cubicBezTo>
                              <a:pt x="218" y="75"/>
                              <a:pt x="218" y="48"/>
                              <a:pt x="218" y="48"/>
                            </a:cubicBezTo>
                            <a:cubicBezTo>
                              <a:pt x="218" y="21"/>
                              <a:pt x="191" y="21"/>
                              <a:pt x="191" y="21"/>
                            </a:cubicBezTo>
                            <a:cubicBezTo>
                              <a:pt x="177" y="8"/>
                              <a:pt x="170" y="1"/>
                              <a:pt x="163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09" name="Google Shape;409;p31"/>
                      <p:cNvSpPr/>
                      <p:nvPr/>
                    </p:nvSpPr>
                    <p:spPr>
                      <a:xfrm>
                        <a:off x="3811000" y="2204475"/>
                        <a:ext cx="4775" cy="41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1" h="164" extrusionOk="0">
                            <a:moveTo>
                              <a:pt x="109" y="0"/>
                            </a:moveTo>
                            <a:lnTo>
                              <a:pt x="28" y="82"/>
                            </a:lnTo>
                            <a:lnTo>
                              <a:pt x="1" y="109"/>
                            </a:lnTo>
                            <a:cubicBezTo>
                              <a:pt x="1" y="136"/>
                              <a:pt x="1" y="136"/>
                              <a:pt x="1" y="136"/>
                            </a:cubicBezTo>
                            <a:lnTo>
                              <a:pt x="1" y="163"/>
                            </a:lnTo>
                            <a:lnTo>
                              <a:pt x="82" y="163"/>
                            </a:lnTo>
                            <a:lnTo>
                              <a:pt x="109" y="136"/>
                            </a:lnTo>
                            <a:lnTo>
                              <a:pt x="163" y="136"/>
                            </a:lnTo>
                            <a:cubicBezTo>
                              <a:pt x="191" y="109"/>
                              <a:pt x="191" y="109"/>
                              <a:pt x="191" y="82"/>
                            </a:cubicBezTo>
                            <a:cubicBezTo>
                              <a:pt x="191" y="82"/>
                              <a:pt x="191" y="55"/>
                              <a:pt x="191" y="55"/>
                            </a:cubicBezTo>
                            <a:cubicBezTo>
                              <a:pt x="191" y="55"/>
                              <a:pt x="191" y="27"/>
                              <a:pt x="191" y="27"/>
                            </a:cubicBezTo>
                            <a:cubicBezTo>
                              <a:pt x="191" y="27"/>
                              <a:pt x="163" y="0"/>
                              <a:pt x="136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0" name="Google Shape;410;p31"/>
                      <p:cNvSpPr/>
                      <p:nvPr/>
                    </p:nvSpPr>
                    <p:spPr>
                      <a:xfrm>
                        <a:off x="3842200" y="2232275"/>
                        <a:ext cx="3400" cy="68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6" h="272" extrusionOk="0">
                            <a:moveTo>
                              <a:pt x="109" y="0"/>
                            </a:moveTo>
                            <a:cubicBezTo>
                              <a:pt x="82" y="0"/>
                              <a:pt x="55" y="0"/>
                              <a:pt x="28" y="55"/>
                            </a:cubicBezTo>
                            <a:cubicBezTo>
                              <a:pt x="28" y="82"/>
                              <a:pt x="0" y="109"/>
                              <a:pt x="0" y="136"/>
                            </a:cubicBezTo>
                            <a:cubicBezTo>
                              <a:pt x="0" y="136"/>
                              <a:pt x="0" y="163"/>
                              <a:pt x="0" y="190"/>
                            </a:cubicBezTo>
                            <a:cubicBezTo>
                              <a:pt x="0" y="217"/>
                              <a:pt x="0" y="217"/>
                              <a:pt x="28" y="244"/>
                            </a:cubicBezTo>
                            <a:cubicBezTo>
                              <a:pt x="28" y="272"/>
                              <a:pt x="55" y="272"/>
                              <a:pt x="82" y="272"/>
                            </a:cubicBezTo>
                            <a:cubicBezTo>
                              <a:pt x="109" y="272"/>
                              <a:pt x="109" y="272"/>
                              <a:pt x="136" y="244"/>
                            </a:cubicBezTo>
                            <a:cubicBezTo>
                              <a:pt x="136" y="244"/>
                              <a:pt x="136" y="217"/>
                              <a:pt x="136" y="217"/>
                            </a:cubicBezTo>
                            <a:lnTo>
                              <a:pt x="136" y="163"/>
                            </a:lnTo>
                            <a:cubicBezTo>
                              <a:pt x="136" y="163"/>
                              <a:pt x="136" y="136"/>
                              <a:pt x="136" y="136"/>
                            </a:cubicBezTo>
                            <a:lnTo>
                              <a:pt x="136" y="109"/>
                            </a:lnTo>
                            <a:cubicBezTo>
                              <a:pt x="136" y="82"/>
                              <a:pt x="136" y="82"/>
                              <a:pt x="136" y="55"/>
                            </a:cubicBezTo>
                            <a:cubicBezTo>
                              <a:pt x="136" y="27"/>
                              <a:pt x="136" y="27"/>
                              <a:pt x="109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1" name="Google Shape;411;p31"/>
                      <p:cNvSpPr/>
                      <p:nvPr/>
                    </p:nvSpPr>
                    <p:spPr>
                      <a:xfrm>
                        <a:off x="3857125" y="2235825"/>
                        <a:ext cx="3400" cy="32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6" h="130" extrusionOk="0">
                            <a:moveTo>
                              <a:pt x="44" y="1"/>
                            </a:moveTo>
                            <a:cubicBezTo>
                              <a:pt x="34" y="1"/>
                              <a:pt x="27" y="8"/>
                              <a:pt x="27" y="21"/>
                            </a:cubicBezTo>
                            <a:cubicBezTo>
                              <a:pt x="0" y="21"/>
                              <a:pt x="0" y="48"/>
                              <a:pt x="0" y="48"/>
                            </a:cubicBezTo>
                            <a:cubicBezTo>
                              <a:pt x="0" y="48"/>
                              <a:pt x="0" y="75"/>
                              <a:pt x="0" y="75"/>
                            </a:cubicBezTo>
                            <a:lnTo>
                              <a:pt x="54" y="102"/>
                            </a:lnTo>
                            <a:lnTo>
                              <a:pt x="109" y="130"/>
                            </a:lnTo>
                            <a:lnTo>
                              <a:pt x="136" y="130"/>
                            </a:lnTo>
                            <a:cubicBezTo>
                              <a:pt x="136" y="130"/>
                              <a:pt x="136" y="102"/>
                              <a:pt x="136" y="102"/>
                            </a:cubicBezTo>
                            <a:cubicBezTo>
                              <a:pt x="136" y="102"/>
                              <a:pt x="136" y="102"/>
                              <a:pt x="136" y="75"/>
                            </a:cubicBezTo>
                            <a:lnTo>
                              <a:pt x="109" y="48"/>
                            </a:lnTo>
                            <a:cubicBezTo>
                              <a:pt x="109" y="21"/>
                              <a:pt x="81" y="21"/>
                              <a:pt x="81" y="21"/>
                            </a:cubicBezTo>
                            <a:cubicBezTo>
                              <a:pt x="68" y="8"/>
                              <a:pt x="54" y="1"/>
                              <a:pt x="4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2" name="Google Shape;412;p31"/>
                      <p:cNvSpPr/>
                      <p:nvPr/>
                    </p:nvSpPr>
                    <p:spPr>
                      <a:xfrm>
                        <a:off x="3827950" y="2233625"/>
                        <a:ext cx="4100" cy="41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4" h="164" extrusionOk="0">
                            <a:moveTo>
                              <a:pt x="82" y="1"/>
                            </a:moveTo>
                            <a:cubicBezTo>
                              <a:pt x="55" y="1"/>
                              <a:pt x="28" y="28"/>
                              <a:pt x="1" y="55"/>
                            </a:cubicBezTo>
                            <a:cubicBezTo>
                              <a:pt x="1" y="82"/>
                              <a:pt x="1" y="82"/>
                              <a:pt x="1" y="109"/>
                            </a:cubicBezTo>
                            <a:lnTo>
                              <a:pt x="1" y="136"/>
                            </a:lnTo>
                            <a:cubicBezTo>
                              <a:pt x="1" y="163"/>
                              <a:pt x="28" y="163"/>
                              <a:pt x="28" y="163"/>
                            </a:cubicBezTo>
                            <a:lnTo>
                              <a:pt x="82" y="163"/>
                            </a:lnTo>
                            <a:lnTo>
                              <a:pt x="109" y="136"/>
                            </a:lnTo>
                            <a:lnTo>
                              <a:pt x="136" y="109"/>
                            </a:lnTo>
                            <a:cubicBezTo>
                              <a:pt x="164" y="109"/>
                              <a:pt x="164" y="109"/>
                              <a:pt x="164" y="82"/>
                            </a:cubicBezTo>
                            <a:lnTo>
                              <a:pt x="164" y="55"/>
                            </a:lnTo>
                            <a:cubicBezTo>
                              <a:pt x="164" y="55"/>
                              <a:pt x="164" y="28"/>
                              <a:pt x="164" y="28"/>
                            </a:cubicBezTo>
                            <a:cubicBezTo>
                              <a:pt x="136" y="1"/>
                              <a:pt x="136" y="1"/>
                              <a:pt x="10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3" name="Google Shape;413;p31"/>
                      <p:cNvSpPr/>
                      <p:nvPr/>
                    </p:nvSpPr>
                    <p:spPr>
                      <a:xfrm>
                        <a:off x="3818475" y="2224800"/>
                        <a:ext cx="3400" cy="20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36" h="83" extrusionOk="0">
                            <a:moveTo>
                              <a:pt x="0" y="1"/>
                            </a:moveTo>
                            <a:cubicBezTo>
                              <a:pt x="0" y="1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55"/>
                              <a:pt x="0" y="55"/>
                            </a:cubicBezTo>
                            <a:lnTo>
                              <a:pt x="0" y="82"/>
                            </a:lnTo>
                            <a:lnTo>
                              <a:pt x="136" y="82"/>
                            </a:lnTo>
                            <a:lnTo>
                              <a:pt x="136" y="55"/>
                            </a:lnTo>
                            <a:cubicBezTo>
                              <a:pt x="136" y="55"/>
                              <a:pt x="136" y="28"/>
                              <a:pt x="136" y="28"/>
                            </a:cubicBezTo>
                            <a:lnTo>
                              <a:pt x="136" y="1"/>
                            </a:ln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414" name="Google Shape;414;p31"/>
                      <p:cNvSpPr/>
                      <p:nvPr/>
                    </p:nvSpPr>
                    <p:spPr>
                      <a:xfrm>
                        <a:off x="3846950" y="2245150"/>
                        <a:ext cx="2725" cy="2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09" h="110" extrusionOk="0">
                            <a:moveTo>
                              <a:pt x="0" y="1"/>
                            </a:moveTo>
                            <a:cubicBezTo>
                              <a:pt x="0" y="1"/>
                              <a:pt x="0" y="28"/>
                              <a:pt x="0" y="28"/>
                            </a:cubicBezTo>
                            <a:cubicBezTo>
                              <a:pt x="0" y="28"/>
                              <a:pt x="0" y="55"/>
                              <a:pt x="0" y="55"/>
                            </a:cubicBezTo>
                            <a:lnTo>
                              <a:pt x="55" y="109"/>
                            </a:lnTo>
                            <a:lnTo>
                              <a:pt x="82" y="109"/>
                            </a:lnTo>
                            <a:cubicBezTo>
                              <a:pt x="82" y="82"/>
                              <a:pt x="82" y="55"/>
                              <a:pt x="82" y="55"/>
                            </a:cubicBezTo>
                            <a:cubicBezTo>
                              <a:pt x="109" y="55"/>
                              <a:pt x="109" y="28"/>
                              <a:pt x="109" y="28"/>
                            </a:cubicBezTo>
                            <a:cubicBezTo>
                              <a:pt x="109" y="1"/>
                              <a:pt x="109" y="1"/>
                              <a:pt x="109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15" name="Google Shape;415;p31"/>
                    <p:cNvGrpSpPr/>
                    <p:nvPr/>
                  </p:nvGrpSpPr>
                  <p:grpSpPr>
                    <a:xfrm>
                      <a:off x="3818475" y="2143175"/>
                      <a:ext cx="83425" cy="85725"/>
                      <a:chOff x="3818475" y="2143175"/>
                      <a:chExt cx="83425" cy="85725"/>
                    </a:xfrm>
                  </p:grpSpPr>
                  <p:sp>
                    <p:nvSpPr>
                      <p:cNvPr id="416" name="Google Shape;416;p31"/>
                      <p:cNvSpPr/>
                      <p:nvPr/>
                    </p:nvSpPr>
                    <p:spPr>
                      <a:xfrm>
                        <a:off x="3843550" y="2183200"/>
                        <a:ext cx="23750" cy="263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50" h="1052" extrusionOk="0">
                            <a:moveTo>
                              <a:pt x="238" y="0"/>
                            </a:moveTo>
                            <a:cubicBezTo>
                              <a:pt x="204" y="0"/>
                              <a:pt x="170" y="4"/>
                              <a:pt x="136" y="10"/>
                            </a:cubicBezTo>
                            <a:cubicBezTo>
                              <a:pt x="28" y="65"/>
                              <a:pt x="1" y="173"/>
                              <a:pt x="82" y="255"/>
                            </a:cubicBezTo>
                            <a:cubicBezTo>
                              <a:pt x="136" y="363"/>
                              <a:pt x="299" y="417"/>
                              <a:pt x="380" y="526"/>
                            </a:cubicBezTo>
                            <a:cubicBezTo>
                              <a:pt x="489" y="634"/>
                              <a:pt x="570" y="743"/>
                              <a:pt x="624" y="878"/>
                            </a:cubicBezTo>
                            <a:cubicBezTo>
                              <a:pt x="624" y="960"/>
                              <a:pt x="652" y="1014"/>
                              <a:pt x="733" y="1041"/>
                            </a:cubicBezTo>
                            <a:cubicBezTo>
                              <a:pt x="748" y="1048"/>
                              <a:pt x="764" y="1052"/>
                              <a:pt x="781" y="1052"/>
                            </a:cubicBezTo>
                            <a:cubicBezTo>
                              <a:pt x="827" y="1052"/>
                              <a:pt x="876" y="1027"/>
                              <a:pt x="896" y="987"/>
                            </a:cubicBezTo>
                            <a:cubicBezTo>
                              <a:pt x="923" y="933"/>
                              <a:pt x="950" y="851"/>
                              <a:pt x="950" y="797"/>
                            </a:cubicBezTo>
                            <a:cubicBezTo>
                              <a:pt x="923" y="580"/>
                              <a:pt x="841" y="363"/>
                              <a:pt x="706" y="200"/>
                            </a:cubicBezTo>
                            <a:cubicBezTo>
                              <a:pt x="652" y="173"/>
                              <a:pt x="597" y="119"/>
                              <a:pt x="543" y="92"/>
                            </a:cubicBezTo>
                            <a:cubicBezTo>
                              <a:pt x="441" y="31"/>
                              <a:pt x="340" y="0"/>
                              <a:pt x="238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406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417" name="Google Shape;417;p31"/>
                      <p:cNvGrpSpPr/>
                      <p:nvPr/>
                    </p:nvGrpSpPr>
                    <p:grpSpPr>
                      <a:xfrm>
                        <a:off x="3818475" y="2143175"/>
                        <a:ext cx="83425" cy="85725"/>
                        <a:chOff x="3818475" y="2143175"/>
                        <a:chExt cx="83425" cy="85725"/>
                      </a:xfrm>
                    </p:grpSpPr>
                    <p:sp>
                      <p:nvSpPr>
                        <p:cNvPr id="418" name="Google Shape;418;p31"/>
                        <p:cNvSpPr/>
                        <p:nvPr/>
                      </p:nvSpPr>
                      <p:spPr>
                        <a:xfrm>
                          <a:off x="3844900" y="2185475"/>
                          <a:ext cx="19700" cy="197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788" h="788" extrusionOk="0">
                              <a:moveTo>
                                <a:pt x="679" y="1"/>
                              </a:moveTo>
                              <a:cubicBezTo>
                                <a:pt x="625" y="28"/>
                                <a:pt x="625" y="28"/>
                                <a:pt x="598" y="55"/>
                              </a:cubicBezTo>
                              <a:lnTo>
                                <a:pt x="435" y="218"/>
                              </a:lnTo>
                              <a:lnTo>
                                <a:pt x="326" y="326"/>
                              </a:lnTo>
                              <a:lnTo>
                                <a:pt x="245" y="381"/>
                              </a:lnTo>
                              <a:cubicBezTo>
                                <a:pt x="245" y="381"/>
                                <a:pt x="245" y="408"/>
                                <a:pt x="218" y="435"/>
                              </a:cubicBezTo>
                              <a:cubicBezTo>
                                <a:pt x="204" y="421"/>
                                <a:pt x="191" y="414"/>
                                <a:pt x="181" y="414"/>
                              </a:cubicBezTo>
                              <a:cubicBezTo>
                                <a:pt x="170" y="414"/>
                                <a:pt x="164" y="421"/>
                                <a:pt x="164" y="435"/>
                              </a:cubicBezTo>
                              <a:cubicBezTo>
                                <a:pt x="137" y="435"/>
                                <a:pt x="137" y="462"/>
                                <a:pt x="137" y="462"/>
                              </a:cubicBezTo>
                              <a:cubicBezTo>
                                <a:pt x="137" y="489"/>
                                <a:pt x="137" y="516"/>
                                <a:pt x="137" y="543"/>
                              </a:cubicBezTo>
                              <a:cubicBezTo>
                                <a:pt x="164" y="543"/>
                                <a:pt x="164" y="570"/>
                                <a:pt x="164" y="570"/>
                              </a:cubicBezTo>
                              <a:cubicBezTo>
                                <a:pt x="164" y="570"/>
                                <a:pt x="164" y="598"/>
                                <a:pt x="164" y="598"/>
                              </a:cubicBezTo>
                              <a:lnTo>
                                <a:pt x="82" y="598"/>
                              </a:lnTo>
                              <a:cubicBezTo>
                                <a:pt x="82" y="598"/>
                                <a:pt x="82" y="570"/>
                                <a:pt x="55" y="543"/>
                              </a:cubicBezTo>
                              <a:cubicBezTo>
                                <a:pt x="55" y="516"/>
                                <a:pt x="42" y="503"/>
                                <a:pt x="28" y="503"/>
                              </a:cubicBezTo>
                              <a:cubicBezTo>
                                <a:pt x="14" y="503"/>
                                <a:pt x="1" y="516"/>
                                <a:pt x="1" y="543"/>
                              </a:cubicBezTo>
                              <a:cubicBezTo>
                                <a:pt x="1" y="598"/>
                                <a:pt x="1" y="652"/>
                                <a:pt x="28" y="706"/>
                              </a:cubicBezTo>
                              <a:cubicBezTo>
                                <a:pt x="55" y="760"/>
                                <a:pt x="109" y="787"/>
                                <a:pt x="164" y="787"/>
                              </a:cubicBezTo>
                              <a:cubicBezTo>
                                <a:pt x="218" y="787"/>
                                <a:pt x="299" y="787"/>
                                <a:pt x="326" y="760"/>
                              </a:cubicBezTo>
                              <a:cubicBezTo>
                                <a:pt x="381" y="706"/>
                                <a:pt x="408" y="625"/>
                                <a:pt x="408" y="570"/>
                              </a:cubicBezTo>
                              <a:cubicBezTo>
                                <a:pt x="408" y="516"/>
                                <a:pt x="381" y="489"/>
                                <a:pt x="381" y="462"/>
                              </a:cubicBezTo>
                              <a:lnTo>
                                <a:pt x="408" y="435"/>
                              </a:lnTo>
                              <a:lnTo>
                                <a:pt x="462" y="381"/>
                              </a:lnTo>
                              <a:lnTo>
                                <a:pt x="570" y="299"/>
                              </a:lnTo>
                              <a:lnTo>
                                <a:pt x="679" y="218"/>
                              </a:lnTo>
                              <a:cubicBezTo>
                                <a:pt x="706" y="191"/>
                                <a:pt x="760" y="136"/>
                                <a:pt x="787" y="109"/>
                              </a:cubicBezTo>
                              <a:lnTo>
                                <a:pt x="787" y="82"/>
                              </a:lnTo>
                              <a:cubicBezTo>
                                <a:pt x="787" y="82"/>
                                <a:pt x="787" y="55"/>
                                <a:pt x="787" y="55"/>
                              </a:cubicBezTo>
                              <a:cubicBezTo>
                                <a:pt x="787" y="28"/>
                                <a:pt x="760" y="28"/>
                                <a:pt x="760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1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419" name="Google Shape;419;p31"/>
                        <p:cNvGrpSpPr/>
                        <p:nvPr/>
                      </p:nvGrpSpPr>
                      <p:grpSpPr>
                        <a:xfrm>
                          <a:off x="3818475" y="2143175"/>
                          <a:ext cx="83425" cy="85725"/>
                          <a:chOff x="3818475" y="2143175"/>
                          <a:chExt cx="83425" cy="85725"/>
                        </a:xfrm>
                      </p:grpSpPr>
                      <p:sp>
                        <p:nvSpPr>
                          <p:cNvPr id="420" name="Google Shape;420;p31"/>
                          <p:cNvSpPr/>
                          <p:nvPr/>
                        </p:nvSpPr>
                        <p:spPr>
                          <a:xfrm>
                            <a:off x="3842200" y="2161075"/>
                            <a:ext cx="10875" cy="115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35" h="462" extrusionOk="0">
                                <a:moveTo>
                                  <a:pt x="326" y="0"/>
                                </a:moveTo>
                                <a:cubicBezTo>
                                  <a:pt x="272" y="0"/>
                                  <a:pt x="217" y="27"/>
                                  <a:pt x="190" y="55"/>
                                </a:cubicBezTo>
                                <a:lnTo>
                                  <a:pt x="163" y="55"/>
                                </a:lnTo>
                                <a:lnTo>
                                  <a:pt x="136" y="82"/>
                                </a:lnTo>
                                <a:lnTo>
                                  <a:pt x="109" y="82"/>
                                </a:lnTo>
                                <a:lnTo>
                                  <a:pt x="55" y="136"/>
                                </a:lnTo>
                                <a:lnTo>
                                  <a:pt x="55" y="163"/>
                                </a:lnTo>
                                <a:cubicBezTo>
                                  <a:pt x="28" y="163"/>
                                  <a:pt x="0" y="190"/>
                                  <a:pt x="0" y="217"/>
                                </a:cubicBezTo>
                                <a:cubicBezTo>
                                  <a:pt x="0" y="244"/>
                                  <a:pt x="0" y="299"/>
                                  <a:pt x="0" y="326"/>
                                </a:cubicBezTo>
                                <a:cubicBezTo>
                                  <a:pt x="0" y="380"/>
                                  <a:pt x="28" y="434"/>
                                  <a:pt x="82" y="461"/>
                                </a:cubicBezTo>
                                <a:lnTo>
                                  <a:pt x="217" y="461"/>
                                </a:lnTo>
                                <a:cubicBezTo>
                                  <a:pt x="245" y="434"/>
                                  <a:pt x="272" y="434"/>
                                  <a:pt x="272" y="434"/>
                                </a:cubicBezTo>
                                <a:cubicBezTo>
                                  <a:pt x="353" y="353"/>
                                  <a:pt x="407" y="272"/>
                                  <a:pt x="434" y="163"/>
                                </a:cubicBezTo>
                                <a:cubicBezTo>
                                  <a:pt x="434" y="82"/>
                                  <a:pt x="380" y="27"/>
                                  <a:pt x="326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21" name="Google Shape;421;p31"/>
                          <p:cNvSpPr/>
                          <p:nvPr/>
                        </p:nvSpPr>
                        <p:spPr>
                          <a:xfrm>
                            <a:off x="3876775" y="2197000"/>
                            <a:ext cx="11550" cy="1140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62" h="456" extrusionOk="0">
                                <a:moveTo>
                                  <a:pt x="326" y="1"/>
                                </a:moveTo>
                                <a:cubicBezTo>
                                  <a:pt x="299" y="1"/>
                                  <a:pt x="245" y="1"/>
                                  <a:pt x="218" y="28"/>
                                </a:cubicBezTo>
                                <a:lnTo>
                                  <a:pt x="163" y="55"/>
                                </a:lnTo>
                                <a:lnTo>
                                  <a:pt x="163" y="82"/>
                                </a:lnTo>
                                <a:lnTo>
                                  <a:pt x="136" y="82"/>
                                </a:lnTo>
                                <a:lnTo>
                                  <a:pt x="82" y="137"/>
                                </a:lnTo>
                                <a:lnTo>
                                  <a:pt x="55" y="164"/>
                                </a:lnTo>
                                <a:cubicBezTo>
                                  <a:pt x="55" y="164"/>
                                  <a:pt x="28" y="191"/>
                                  <a:pt x="28" y="218"/>
                                </a:cubicBezTo>
                                <a:cubicBezTo>
                                  <a:pt x="1" y="245"/>
                                  <a:pt x="1" y="299"/>
                                  <a:pt x="28" y="326"/>
                                </a:cubicBezTo>
                                <a:cubicBezTo>
                                  <a:pt x="28" y="381"/>
                                  <a:pt x="55" y="408"/>
                                  <a:pt x="109" y="435"/>
                                </a:cubicBezTo>
                                <a:cubicBezTo>
                                  <a:pt x="123" y="448"/>
                                  <a:pt x="143" y="455"/>
                                  <a:pt x="163" y="455"/>
                                </a:cubicBezTo>
                                <a:cubicBezTo>
                                  <a:pt x="184" y="455"/>
                                  <a:pt x="204" y="448"/>
                                  <a:pt x="218" y="435"/>
                                </a:cubicBezTo>
                                <a:lnTo>
                                  <a:pt x="245" y="435"/>
                                </a:lnTo>
                                <a:cubicBezTo>
                                  <a:pt x="272" y="435"/>
                                  <a:pt x="299" y="408"/>
                                  <a:pt x="299" y="408"/>
                                </a:cubicBezTo>
                                <a:cubicBezTo>
                                  <a:pt x="353" y="354"/>
                                  <a:pt x="408" y="326"/>
                                  <a:pt x="435" y="245"/>
                                </a:cubicBezTo>
                                <a:cubicBezTo>
                                  <a:pt x="435" y="218"/>
                                  <a:pt x="462" y="191"/>
                                  <a:pt x="462" y="164"/>
                                </a:cubicBezTo>
                                <a:cubicBezTo>
                                  <a:pt x="462" y="82"/>
                                  <a:pt x="408" y="1"/>
                                  <a:pt x="326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22" name="Google Shape;422;p31"/>
                          <p:cNvSpPr/>
                          <p:nvPr/>
                        </p:nvSpPr>
                        <p:spPr>
                          <a:xfrm>
                            <a:off x="3849650" y="2201750"/>
                            <a:ext cx="25" cy="2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" h="1" extrusionOk="0">
                                <a:moveTo>
                                  <a:pt x="1" y="1"/>
                                </a:moveTo>
                                <a:lnTo>
                                  <a:pt x="1" y="1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23" name="Google Shape;423;p31"/>
                          <p:cNvSpPr/>
                          <p:nvPr/>
                        </p:nvSpPr>
                        <p:spPr>
                          <a:xfrm>
                            <a:off x="3818475" y="2190450"/>
                            <a:ext cx="35950" cy="384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438" h="1538" extrusionOk="0">
                                <a:moveTo>
                                  <a:pt x="40" y="1"/>
                                </a:moveTo>
                                <a:cubicBezTo>
                                  <a:pt x="19" y="1"/>
                                  <a:pt x="0" y="14"/>
                                  <a:pt x="0" y="46"/>
                                </a:cubicBezTo>
                                <a:cubicBezTo>
                                  <a:pt x="54" y="236"/>
                                  <a:pt x="109" y="399"/>
                                  <a:pt x="217" y="561"/>
                                </a:cubicBezTo>
                                <a:cubicBezTo>
                                  <a:pt x="271" y="724"/>
                                  <a:pt x="380" y="860"/>
                                  <a:pt x="515" y="995"/>
                                </a:cubicBezTo>
                                <a:cubicBezTo>
                                  <a:pt x="624" y="1131"/>
                                  <a:pt x="760" y="1239"/>
                                  <a:pt x="895" y="1348"/>
                                </a:cubicBezTo>
                                <a:cubicBezTo>
                                  <a:pt x="977" y="1375"/>
                                  <a:pt x="1058" y="1429"/>
                                  <a:pt x="1112" y="1456"/>
                                </a:cubicBezTo>
                                <a:cubicBezTo>
                                  <a:pt x="1194" y="1511"/>
                                  <a:pt x="1275" y="1538"/>
                                  <a:pt x="1383" y="1538"/>
                                </a:cubicBezTo>
                                <a:cubicBezTo>
                                  <a:pt x="1410" y="1511"/>
                                  <a:pt x="1438" y="1456"/>
                                  <a:pt x="1410" y="1402"/>
                                </a:cubicBezTo>
                                <a:cubicBezTo>
                                  <a:pt x="1329" y="1375"/>
                                  <a:pt x="1275" y="1321"/>
                                  <a:pt x="1194" y="1321"/>
                                </a:cubicBezTo>
                                <a:cubicBezTo>
                                  <a:pt x="1112" y="1266"/>
                                  <a:pt x="1058" y="1239"/>
                                  <a:pt x="977" y="1212"/>
                                </a:cubicBezTo>
                                <a:cubicBezTo>
                                  <a:pt x="841" y="1104"/>
                                  <a:pt x="705" y="1022"/>
                                  <a:pt x="597" y="914"/>
                                </a:cubicBezTo>
                                <a:cubicBezTo>
                                  <a:pt x="488" y="778"/>
                                  <a:pt x="380" y="643"/>
                                  <a:pt x="298" y="507"/>
                                </a:cubicBezTo>
                                <a:cubicBezTo>
                                  <a:pt x="217" y="344"/>
                                  <a:pt x="163" y="182"/>
                                  <a:pt x="81" y="19"/>
                                </a:cubicBezTo>
                                <a:cubicBezTo>
                                  <a:pt x="70" y="8"/>
                                  <a:pt x="54" y="1"/>
                                  <a:pt x="40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24" name="Google Shape;424;p31"/>
                          <p:cNvSpPr/>
                          <p:nvPr/>
                        </p:nvSpPr>
                        <p:spPr>
                          <a:xfrm>
                            <a:off x="3821175" y="2211650"/>
                            <a:ext cx="9525" cy="942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81" h="377" extrusionOk="0">
                                <a:moveTo>
                                  <a:pt x="68" y="0"/>
                                </a:moveTo>
                                <a:cubicBezTo>
                                  <a:pt x="41" y="0"/>
                                  <a:pt x="28" y="20"/>
                                  <a:pt x="28" y="39"/>
                                </a:cubicBezTo>
                                <a:cubicBezTo>
                                  <a:pt x="1" y="93"/>
                                  <a:pt x="28" y="120"/>
                                  <a:pt x="28" y="147"/>
                                </a:cubicBezTo>
                                <a:cubicBezTo>
                                  <a:pt x="55" y="174"/>
                                  <a:pt x="55" y="201"/>
                                  <a:pt x="82" y="229"/>
                                </a:cubicBezTo>
                                <a:cubicBezTo>
                                  <a:pt x="109" y="256"/>
                                  <a:pt x="163" y="310"/>
                                  <a:pt x="190" y="337"/>
                                </a:cubicBezTo>
                                <a:cubicBezTo>
                                  <a:pt x="218" y="337"/>
                                  <a:pt x="218" y="364"/>
                                  <a:pt x="245" y="364"/>
                                </a:cubicBezTo>
                                <a:cubicBezTo>
                                  <a:pt x="245" y="364"/>
                                  <a:pt x="257" y="376"/>
                                  <a:pt x="273" y="376"/>
                                </a:cubicBezTo>
                                <a:cubicBezTo>
                                  <a:pt x="281" y="376"/>
                                  <a:pt x="290" y="373"/>
                                  <a:pt x="299" y="364"/>
                                </a:cubicBezTo>
                                <a:cubicBezTo>
                                  <a:pt x="353" y="364"/>
                                  <a:pt x="380" y="310"/>
                                  <a:pt x="353" y="283"/>
                                </a:cubicBezTo>
                                <a:cubicBezTo>
                                  <a:pt x="353" y="256"/>
                                  <a:pt x="326" y="229"/>
                                  <a:pt x="326" y="229"/>
                                </a:cubicBezTo>
                                <a:cubicBezTo>
                                  <a:pt x="299" y="201"/>
                                  <a:pt x="272" y="174"/>
                                  <a:pt x="272" y="174"/>
                                </a:cubicBezTo>
                                <a:lnTo>
                                  <a:pt x="245" y="147"/>
                                </a:lnTo>
                                <a:lnTo>
                                  <a:pt x="190" y="66"/>
                                </a:lnTo>
                                <a:lnTo>
                                  <a:pt x="163" y="39"/>
                                </a:lnTo>
                                <a:lnTo>
                                  <a:pt x="136" y="12"/>
                                </a:lnTo>
                                <a:lnTo>
                                  <a:pt x="109" y="12"/>
                                </a:lnTo>
                                <a:cubicBezTo>
                                  <a:pt x="93" y="4"/>
                                  <a:pt x="80" y="0"/>
                                  <a:pt x="68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25" name="Google Shape;425;p31"/>
                          <p:cNvSpPr/>
                          <p:nvPr/>
                        </p:nvSpPr>
                        <p:spPr>
                          <a:xfrm>
                            <a:off x="3841975" y="2143175"/>
                            <a:ext cx="21275" cy="1345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851" h="538" extrusionOk="0">
                                <a:moveTo>
                                  <a:pt x="331" y="0"/>
                                </a:moveTo>
                                <a:cubicBezTo>
                                  <a:pt x="297" y="0"/>
                                  <a:pt x="263" y="4"/>
                                  <a:pt x="226" y="11"/>
                                </a:cubicBezTo>
                                <a:cubicBezTo>
                                  <a:pt x="172" y="11"/>
                                  <a:pt x="118" y="38"/>
                                  <a:pt x="91" y="65"/>
                                </a:cubicBezTo>
                                <a:cubicBezTo>
                                  <a:pt x="1" y="133"/>
                                  <a:pt x="60" y="275"/>
                                  <a:pt x="145" y="275"/>
                                </a:cubicBezTo>
                                <a:cubicBezTo>
                                  <a:pt x="162" y="275"/>
                                  <a:pt x="181" y="269"/>
                                  <a:pt x="199" y="255"/>
                                </a:cubicBezTo>
                                <a:lnTo>
                                  <a:pt x="470" y="255"/>
                                </a:lnTo>
                                <a:lnTo>
                                  <a:pt x="498" y="282"/>
                                </a:lnTo>
                                <a:lnTo>
                                  <a:pt x="525" y="282"/>
                                </a:lnTo>
                                <a:lnTo>
                                  <a:pt x="552" y="309"/>
                                </a:lnTo>
                                <a:lnTo>
                                  <a:pt x="579" y="309"/>
                                </a:lnTo>
                                <a:cubicBezTo>
                                  <a:pt x="606" y="337"/>
                                  <a:pt x="606" y="337"/>
                                  <a:pt x="633" y="364"/>
                                </a:cubicBezTo>
                                <a:lnTo>
                                  <a:pt x="633" y="391"/>
                                </a:lnTo>
                                <a:lnTo>
                                  <a:pt x="633" y="445"/>
                                </a:lnTo>
                                <a:cubicBezTo>
                                  <a:pt x="633" y="472"/>
                                  <a:pt x="660" y="499"/>
                                  <a:pt x="687" y="526"/>
                                </a:cubicBezTo>
                                <a:cubicBezTo>
                                  <a:pt x="703" y="534"/>
                                  <a:pt x="719" y="538"/>
                                  <a:pt x="734" y="538"/>
                                </a:cubicBezTo>
                                <a:cubicBezTo>
                                  <a:pt x="769" y="538"/>
                                  <a:pt x="796" y="519"/>
                                  <a:pt x="796" y="499"/>
                                </a:cubicBezTo>
                                <a:cubicBezTo>
                                  <a:pt x="850" y="418"/>
                                  <a:pt x="796" y="309"/>
                                  <a:pt x="769" y="228"/>
                                </a:cubicBezTo>
                                <a:cubicBezTo>
                                  <a:pt x="715" y="174"/>
                                  <a:pt x="660" y="120"/>
                                  <a:pt x="606" y="65"/>
                                </a:cubicBezTo>
                                <a:cubicBezTo>
                                  <a:pt x="507" y="26"/>
                                  <a:pt x="422" y="0"/>
                                  <a:pt x="331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426" name="Google Shape;426;p31"/>
                          <p:cNvSpPr/>
                          <p:nvPr/>
                        </p:nvSpPr>
                        <p:spPr>
                          <a:xfrm>
                            <a:off x="3888300" y="2185475"/>
                            <a:ext cx="13600" cy="1630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544" h="652" extrusionOk="0">
                                <a:moveTo>
                                  <a:pt x="55" y="1"/>
                                </a:moveTo>
                                <a:cubicBezTo>
                                  <a:pt x="28" y="1"/>
                                  <a:pt x="1" y="28"/>
                                  <a:pt x="1" y="82"/>
                                </a:cubicBezTo>
                                <a:cubicBezTo>
                                  <a:pt x="1" y="121"/>
                                  <a:pt x="42" y="159"/>
                                  <a:pt x="85" y="159"/>
                                </a:cubicBezTo>
                                <a:cubicBezTo>
                                  <a:pt x="102" y="159"/>
                                  <a:pt x="121" y="152"/>
                                  <a:pt x="136" y="136"/>
                                </a:cubicBezTo>
                                <a:lnTo>
                                  <a:pt x="191" y="164"/>
                                </a:lnTo>
                                <a:lnTo>
                                  <a:pt x="218" y="191"/>
                                </a:lnTo>
                                <a:lnTo>
                                  <a:pt x="245" y="191"/>
                                </a:lnTo>
                                <a:lnTo>
                                  <a:pt x="299" y="218"/>
                                </a:lnTo>
                                <a:cubicBezTo>
                                  <a:pt x="326" y="245"/>
                                  <a:pt x="326" y="245"/>
                                  <a:pt x="326" y="272"/>
                                </a:cubicBezTo>
                                <a:lnTo>
                                  <a:pt x="353" y="299"/>
                                </a:lnTo>
                                <a:cubicBezTo>
                                  <a:pt x="353" y="299"/>
                                  <a:pt x="353" y="299"/>
                                  <a:pt x="353" y="326"/>
                                </a:cubicBezTo>
                                <a:lnTo>
                                  <a:pt x="353" y="353"/>
                                </a:lnTo>
                                <a:lnTo>
                                  <a:pt x="353" y="381"/>
                                </a:lnTo>
                                <a:cubicBezTo>
                                  <a:pt x="353" y="381"/>
                                  <a:pt x="353" y="408"/>
                                  <a:pt x="353" y="408"/>
                                </a:cubicBezTo>
                                <a:lnTo>
                                  <a:pt x="353" y="435"/>
                                </a:lnTo>
                                <a:lnTo>
                                  <a:pt x="353" y="570"/>
                                </a:lnTo>
                                <a:cubicBezTo>
                                  <a:pt x="353" y="570"/>
                                  <a:pt x="353" y="598"/>
                                  <a:pt x="353" y="598"/>
                                </a:cubicBezTo>
                                <a:cubicBezTo>
                                  <a:pt x="353" y="625"/>
                                  <a:pt x="381" y="652"/>
                                  <a:pt x="408" y="652"/>
                                </a:cubicBezTo>
                                <a:cubicBezTo>
                                  <a:pt x="462" y="652"/>
                                  <a:pt x="489" y="652"/>
                                  <a:pt x="489" y="625"/>
                                </a:cubicBezTo>
                                <a:cubicBezTo>
                                  <a:pt x="516" y="570"/>
                                  <a:pt x="516" y="543"/>
                                  <a:pt x="516" y="516"/>
                                </a:cubicBezTo>
                                <a:cubicBezTo>
                                  <a:pt x="543" y="462"/>
                                  <a:pt x="543" y="435"/>
                                  <a:pt x="516" y="408"/>
                                </a:cubicBezTo>
                                <a:cubicBezTo>
                                  <a:pt x="516" y="326"/>
                                  <a:pt x="489" y="245"/>
                                  <a:pt x="435" y="191"/>
                                </a:cubicBezTo>
                                <a:cubicBezTo>
                                  <a:pt x="408" y="136"/>
                                  <a:pt x="353" y="82"/>
                                  <a:pt x="299" y="55"/>
                                </a:cubicBezTo>
                                <a:lnTo>
                                  <a:pt x="191" y="1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</p:grpSp>
              </p:grpSp>
            </p:grpSp>
            <p:sp>
              <p:nvSpPr>
                <p:cNvPr id="427" name="Google Shape;427;p31"/>
                <p:cNvSpPr/>
                <p:nvPr/>
              </p:nvSpPr>
              <p:spPr>
                <a:xfrm>
                  <a:off x="3193925" y="2081475"/>
                  <a:ext cx="907325" cy="109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93" h="43694" extrusionOk="0">
                      <a:moveTo>
                        <a:pt x="25091" y="2615"/>
                      </a:moveTo>
                      <a:lnTo>
                        <a:pt x="24928" y="2805"/>
                      </a:lnTo>
                      <a:lnTo>
                        <a:pt x="24792" y="2967"/>
                      </a:lnTo>
                      <a:cubicBezTo>
                        <a:pt x="24765" y="2940"/>
                        <a:pt x="24765" y="2913"/>
                        <a:pt x="24792" y="2913"/>
                      </a:cubicBezTo>
                      <a:cubicBezTo>
                        <a:pt x="24819" y="2886"/>
                        <a:pt x="24846" y="2859"/>
                        <a:pt x="24846" y="2805"/>
                      </a:cubicBezTo>
                      <a:cubicBezTo>
                        <a:pt x="24846" y="2777"/>
                        <a:pt x="24874" y="2723"/>
                        <a:pt x="24901" y="2696"/>
                      </a:cubicBezTo>
                      <a:lnTo>
                        <a:pt x="24901" y="2669"/>
                      </a:lnTo>
                      <a:lnTo>
                        <a:pt x="24928" y="2642"/>
                      </a:lnTo>
                      <a:lnTo>
                        <a:pt x="24982" y="2615"/>
                      </a:lnTo>
                      <a:close/>
                      <a:moveTo>
                        <a:pt x="20208" y="1557"/>
                      </a:moveTo>
                      <a:cubicBezTo>
                        <a:pt x="20425" y="1557"/>
                        <a:pt x="20615" y="1557"/>
                        <a:pt x="20832" y="1611"/>
                      </a:cubicBezTo>
                      <a:cubicBezTo>
                        <a:pt x="21049" y="1964"/>
                        <a:pt x="21293" y="2316"/>
                        <a:pt x="21483" y="2723"/>
                      </a:cubicBezTo>
                      <a:cubicBezTo>
                        <a:pt x="21564" y="2913"/>
                        <a:pt x="21646" y="3103"/>
                        <a:pt x="21700" y="3320"/>
                      </a:cubicBezTo>
                      <a:cubicBezTo>
                        <a:pt x="21727" y="3401"/>
                        <a:pt x="21727" y="3510"/>
                        <a:pt x="21754" y="3618"/>
                      </a:cubicBezTo>
                      <a:lnTo>
                        <a:pt x="21754" y="3781"/>
                      </a:lnTo>
                      <a:lnTo>
                        <a:pt x="21754" y="3808"/>
                      </a:lnTo>
                      <a:lnTo>
                        <a:pt x="21646" y="3808"/>
                      </a:lnTo>
                      <a:cubicBezTo>
                        <a:pt x="21619" y="3618"/>
                        <a:pt x="21564" y="3456"/>
                        <a:pt x="21510" y="3293"/>
                      </a:cubicBezTo>
                      <a:cubicBezTo>
                        <a:pt x="21402" y="3103"/>
                        <a:pt x="21293" y="2940"/>
                        <a:pt x="21185" y="2777"/>
                      </a:cubicBezTo>
                      <a:cubicBezTo>
                        <a:pt x="21177" y="2762"/>
                        <a:pt x="21162" y="2755"/>
                        <a:pt x="21145" y="2755"/>
                      </a:cubicBezTo>
                      <a:cubicBezTo>
                        <a:pt x="21106" y="2755"/>
                        <a:pt x="21057" y="2793"/>
                        <a:pt x="21076" y="2832"/>
                      </a:cubicBezTo>
                      <a:cubicBezTo>
                        <a:pt x="21185" y="2994"/>
                        <a:pt x="21266" y="3157"/>
                        <a:pt x="21320" y="3347"/>
                      </a:cubicBezTo>
                      <a:cubicBezTo>
                        <a:pt x="21402" y="3510"/>
                        <a:pt x="21429" y="3673"/>
                        <a:pt x="21456" y="3835"/>
                      </a:cubicBezTo>
                      <a:lnTo>
                        <a:pt x="21266" y="3862"/>
                      </a:lnTo>
                      <a:cubicBezTo>
                        <a:pt x="20941" y="3971"/>
                        <a:pt x="20642" y="4107"/>
                        <a:pt x="20398" y="4324"/>
                      </a:cubicBezTo>
                      <a:cubicBezTo>
                        <a:pt x="20290" y="4161"/>
                        <a:pt x="20154" y="4025"/>
                        <a:pt x="19964" y="3944"/>
                      </a:cubicBezTo>
                      <a:cubicBezTo>
                        <a:pt x="19747" y="3835"/>
                        <a:pt x="19503" y="3754"/>
                        <a:pt x="19259" y="3754"/>
                      </a:cubicBezTo>
                      <a:cubicBezTo>
                        <a:pt x="19015" y="3781"/>
                        <a:pt x="18771" y="3808"/>
                        <a:pt x="18527" y="3862"/>
                      </a:cubicBezTo>
                      <a:cubicBezTo>
                        <a:pt x="18418" y="3890"/>
                        <a:pt x="18310" y="3917"/>
                        <a:pt x="18201" y="3944"/>
                      </a:cubicBezTo>
                      <a:cubicBezTo>
                        <a:pt x="18093" y="3944"/>
                        <a:pt x="17984" y="3917"/>
                        <a:pt x="17848" y="3917"/>
                      </a:cubicBezTo>
                      <a:cubicBezTo>
                        <a:pt x="17794" y="3862"/>
                        <a:pt x="17767" y="3835"/>
                        <a:pt x="17713" y="3781"/>
                      </a:cubicBezTo>
                      <a:cubicBezTo>
                        <a:pt x="17604" y="3673"/>
                        <a:pt x="17496" y="3564"/>
                        <a:pt x="17414" y="3456"/>
                      </a:cubicBezTo>
                      <a:cubicBezTo>
                        <a:pt x="17333" y="3347"/>
                        <a:pt x="17225" y="3211"/>
                        <a:pt x="17143" y="3103"/>
                      </a:cubicBezTo>
                      <a:cubicBezTo>
                        <a:pt x="17089" y="2994"/>
                        <a:pt x="17008" y="2859"/>
                        <a:pt x="16953" y="2750"/>
                      </a:cubicBezTo>
                      <a:cubicBezTo>
                        <a:pt x="17089" y="2723"/>
                        <a:pt x="17170" y="2642"/>
                        <a:pt x="17279" y="2588"/>
                      </a:cubicBezTo>
                      <a:cubicBezTo>
                        <a:pt x="17279" y="2642"/>
                        <a:pt x="17279" y="2669"/>
                        <a:pt x="17306" y="2696"/>
                      </a:cubicBezTo>
                      <a:cubicBezTo>
                        <a:pt x="17333" y="2777"/>
                        <a:pt x="17360" y="2832"/>
                        <a:pt x="17414" y="2913"/>
                      </a:cubicBezTo>
                      <a:cubicBezTo>
                        <a:pt x="17442" y="2994"/>
                        <a:pt x="17496" y="3049"/>
                        <a:pt x="17523" y="3130"/>
                      </a:cubicBezTo>
                      <a:lnTo>
                        <a:pt x="17604" y="3211"/>
                      </a:lnTo>
                      <a:cubicBezTo>
                        <a:pt x="17631" y="3266"/>
                        <a:pt x="17659" y="3293"/>
                        <a:pt x="17713" y="3293"/>
                      </a:cubicBezTo>
                      <a:cubicBezTo>
                        <a:pt x="17740" y="3293"/>
                        <a:pt x="17767" y="3266"/>
                        <a:pt x="17767" y="3239"/>
                      </a:cubicBezTo>
                      <a:cubicBezTo>
                        <a:pt x="17767" y="3157"/>
                        <a:pt x="17713" y="3103"/>
                        <a:pt x="17659" y="3022"/>
                      </a:cubicBezTo>
                      <a:cubicBezTo>
                        <a:pt x="17631" y="2967"/>
                        <a:pt x="17577" y="2913"/>
                        <a:pt x="17550" y="2832"/>
                      </a:cubicBezTo>
                      <a:cubicBezTo>
                        <a:pt x="17496" y="2777"/>
                        <a:pt x="17469" y="2696"/>
                        <a:pt x="17442" y="2642"/>
                      </a:cubicBezTo>
                      <a:lnTo>
                        <a:pt x="17387" y="2533"/>
                      </a:lnTo>
                      <a:cubicBezTo>
                        <a:pt x="17713" y="2371"/>
                        <a:pt x="18038" y="2208"/>
                        <a:pt x="18364" y="2072"/>
                      </a:cubicBezTo>
                      <a:cubicBezTo>
                        <a:pt x="18744" y="1910"/>
                        <a:pt x="19123" y="1774"/>
                        <a:pt x="19530" y="1665"/>
                      </a:cubicBezTo>
                      <a:cubicBezTo>
                        <a:pt x="19747" y="1584"/>
                        <a:pt x="19991" y="1557"/>
                        <a:pt x="20208" y="1557"/>
                      </a:cubicBezTo>
                      <a:close/>
                      <a:moveTo>
                        <a:pt x="23382" y="4107"/>
                      </a:moveTo>
                      <a:lnTo>
                        <a:pt x="23463" y="4215"/>
                      </a:lnTo>
                      <a:cubicBezTo>
                        <a:pt x="23572" y="4351"/>
                        <a:pt x="23626" y="4513"/>
                        <a:pt x="23626" y="4676"/>
                      </a:cubicBezTo>
                      <a:cubicBezTo>
                        <a:pt x="23626" y="4703"/>
                        <a:pt x="23653" y="4730"/>
                        <a:pt x="23680" y="4758"/>
                      </a:cubicBezTo>
                      <a:lnTo>
                        <a:pt x="23626" y="4812"/>
                      </a:lnTo>
                      <a:lnTo>
                        <a:pt x="23626" y="4866"/>
                      </a:lnTo>
                      <a:cubicBezTo>
                        <a:pt x="23572" y="4758"/>
                        <a:pt x="23544" y="4676"/>
                        <a:pt x="23517" y="4595"/>
                      </a:cubicBezTo>
                      <a:cubicBezTo>
                        <a:pt x="23490" y="4432"/>
                        <a:pt x="23436" y="4242"/>
                        <a:pt x="23382" y="4107"/>
                      </a:cubicBezTo>
                      <a:close/>
                      <a:moveTo>
                        <a:pt x="20018" y="5110"/>
                      </a:moveTo>
                      <a:lnTo>
                        <a:pt x="19991" y="5137"/>
                      </a:lnTo>
                      <a:cubicBezTo>
                        <a:pt x="19991" y="5110"/>
                        <a:pt x="19991" y="5110"/>
                        <a:pt x="19991" y="5110"/>
                      </a:cubicBezTo>
                      <a:close/>
                      <a:moveTo>
                        <a:pt x="27208" y="495"/>
                      </a:moveTo>
                      <a:cubicBezTo>
                        <a:pt x="27335" y="495"/>
                        <a:pt x="27461" y="505"/>
                        <a:pt x="27586" y="526"/>
                      </a:cubicBezTo>
                      <a:cubicBezTo>
                        <a:pt x="27776" y="553"/>
                        <a:pt x="27966" y="608"/>
                        <a:pt x="28156" y="716"/>
                      </a:cubicBezTo>
                      <a:cubicBezTo>
                        <a:pt x="28183" y="716"/>
                        <a:pt x="28210" y="743"/>
                        <a:pt x="28237" y="743"/>
                      </a:cubicBezTo>
                      <a:lnTo>
                        <a:pt x="28318" y="770"/>
                      </a:lnTo>
                      <a:cubicBezTo>
                        <a:pt x="28322" y="774"/>
                        <a:pt x="28326" y="776"/>
                        <a:pt x="28331" y="776"/>
                      </a:cubicBezTo>
                      <a:cubicBezTo>
                        <a:pt x="28359" y="776"/>
                        <a:pt x="28395" y="713"/>
                        <a:pt x="28373" y="689"/>
                      </a:cubicBezTo>
                      <a:lnTo>
                        <a:pt x="28373" y="689"/>
                      </a:lnTo>
                      <a:cubicBezTo>
                        <a:pt x="28551" y="694"/>
                        <a:pt x="28706" y="747"/>
                        <a:pt x="28861" y="825"/>
                      </a:cubicBezTo>
                      <a:cubicBezTo>
                        <a:pt x="29051" y="933"/>
                        <a:pt x="29241" y="1042"/>
                        <a:pt x="29430" y="1177"/>
                      </a:cubicBezTo>
                      <a:cubicBezTo>
                        <a:pt x="29756" y="1421"/>
                        <a:pt x="30027" y="1774"/>
                        <a:pt x="30136" y="2181"/>
                      </a:cubicBezTo>
                      <a:cubicBezTo>
                        <a:pt x="30271" y="2615"/>
                        <a:pt x="30325" y="3049"/>
                        <a:pt x="30298" y="3510"/>
                      </a:cubicBezTo>
                      <a:cubicBezTo>
                        <a:pt x="30244" y="3944"/>
                        <a:pt x="30081" y="4378"/>
                        <a:pt x="29837" y="4730"/>
                      </a:cubicBezTo>
                      <a:cubicBezTo>
                        <a:pt x="29702" y="4947"/>
                        <a:pt x="29566" y="5137"/>
                        <a:pt x="29430" y="5327"/>
                      </a:cubicBezTo>
                      <a:cubicBezTo>
                        <a:pt x="29349" y="5408"/>
                        <a:pt x="29295" y="5517"/>
                        <a:pt x="29213" y="5598"/>
                      </a:cubicBezTo>
                      <a:cubicBezTo>
                        <a:pt x="29213" y="5571"/>
                        <a:pt x="29213" y="5544"/>
                        <a:pt x="29213" y="5517"/>
                      </a:cubicBezTo>
                      <a:cubicBezTo>
                        <a:pt x="29213" y="5381"/>
                        <a:pt x="29241" y="5273"/>
                        <a:pt x="29268" y="5137"/>
                      </a:cubicBezTo>
                      <a:cubicBezTo>
                        <a:pt x="29295" y="5002"/>
                        <a:pt x="29322" y="4893"/>
                        <a:pt x="29376" y="4785"/>
                      </a:cubicBezTo>
                      <a:cubicBezTo>
                        <a:pt x="29403" y="4703"/>
                        <a:pt x="29430" y="4649"/>
                        <a:pt x="29457" y="4595"/>
                      </a:cubicBezTo>
                      <a:cubicBezTo>
                        <a:pt x="29457" y="4541"/>
                        <a:pt x="29457" y="4541"/>
                        <a:pt x="29485" y="4513"/>
                      </a:cubicBezTo>
                      <a:cubicBezTo>
                        <a:pt x="29539" y="4459"/>
                        <a:pt x="29593" y="4405"/>
                        <a:pt x="29620" y="4324"/>
                      </a:cubicBezTo>
                      <a:cubicBezTo>
                        <a:pt x="29663" y="4239"/>
                        <a:pt x="29589" y="4171"/>
                        <a:pt x="29503" y="4171"/>
                      </a:cubicBezTo>
                      <a:cubicBezTo>
                        <a:pt x="29479" y="4171"/>
                        <a:pt x="29454" y="4176"/>
                        <a:pt x="29430" y="4188"/>
                      </a:cubicBezTo>
                      <a:cubicBezTo>
                        <a:pt x="29376" y="4242"/>
                        <a:pt x="29322" y="4296"/>
                        <a:pt x="29268" y="4351"/>
                      </a:cubicBezTo>
                      <a:lnTo>
                        <a:pt x="29132" y="4541"/>
                      </a:lnTo>
                      <a:lnTo>
                        <a:pt x="28915" y="4758"/>
                      </a:lnTo>
                      <a:cubicBezTo>
                        <a:pt x="28915" y="4649"/>
                        <a:pt x="28888" y="4568"/>
                        <a:pt x="28888" y="4459"/>
                      </a:cubicBezTo>
                      <a:lnTo>
                        <a:pt x="28888" y="4242"/>
                      </a:lnTo>
                      <a:cubicBezTo>
                        <a:pt x="28915" y="4215"/>
                        <a:pt x="28915" y="4188"/>
                        <a:pt x="28888" y="4134"/>
                      </a:cubicBezTo>
                      <a:lnTo>
                        <a:pt x="28888" y="4079"/>
                      </a:lnTo>
                      <a:cubicBezTo>
                        <a:pt x="28915" y="3971"/>
                        <a:pt x="28969" y="3862"/>
                        <a:pt x="28996" y="3754"/>
                      </a:cubicBezTo>
                      <a:cubicBezTo>
                        <a:pt x="29024" y="3700"/>
                        <a:pt x="29051" y="3645"/>
                        <a:pt x="29078" y="3591"/>
                      </a:cubicBezTo>
                      <a:cubicBezTo>
                        <a:pt x="29105" y="3537"/>
                        <a:pt x="29132" y="3483"/>
                        <a:pt x="29159" y="3428"/>
                      </a:cubicBezTo>
                      <a:cubicBezTo>
                        <a:pt x="29159" y="3389"/>
                        <a:pt x="29130" y="3364"/>
                        <a:pt x="29104" y="3364"/>
                      </a:cubicBezTo>
                      <a:cubicBezTo>
                        <a:pt x="29094" y="3364"/>
                        <a:pt x="29085" y="3367"/>
                        <a:pt x="29078" y="3374"/>
                      </a:cubicBezTo>
                      <a:cubicBezTo>
                        <a:pt x="28969" y="3401"/>
                        <a:pt x="28888" y="3564"/>
                        <a:pt x="28834" y="3673"/>
                      </a:cubicBezTo>
                      <a:cubicBezTo>
                        <a:pt x="28807" y="3754"/>
                        <a:pt x="28752" y="3862"/>
                        <a:pt x="28725" y="3944"/>
                      </a:cubicBezTo>
                      <a:cubicBezTo>
                        <a:pt x="28590" y="3754"/>
                        <a:pt x="28481" y="3510"/>
                        <a:pt x="28427" y="3266"/>
                      </a:cubicBezTo>
                      <a:cubicBezTo>
                        <a:pt x="28345" y="2913"/>
                        <a:pt x="28318" y="2533"/>
                        <a:pt x="28345" y="2154"/>
                      </a:cubicBezTo>
                      <a:cubicBezTo>
                        <a:pt x="28345" y="2113"/>
                        <a:pt x="28318" y="2093"/>
                        <a:pt x="28291" y="2093"/>
                      </a:cubicBezTo>
                      <a:cubicBezTo>
                        <a:pt x="28264" y="2093"/>
                        <a:pt x="28237" y="2113"/>
                        <a:pt x="28237" y="2154"/>
                      </a:cubicBezTo>
                      <a:cubicBezTo>
                        <a:pt x="28156" y="2506"/>
                        <a:pt x="28156" y="2886"/>
                        <a:pt x="28210" y="3239"/>
                      </a:cubicBezTo>
                      <a:lnTo>
                        <a:pt x="28183" y="3211"/>
                      </a:lnTo>
                      <a:cubicBezTo>
                        <a:pt x="28128" y="3157"/>
                        <a:pt x="28074" y="3103"/>
                        <a:pt x="28020" y="3049"/>
                      </a:cubicBezTo>
                      <a:cubicBezTo>
                        <a:pt x="27939" y="2940"/>
                        <a:pt x="27830" y="2832"/>
                        <a:pt x="27749" y="2696"/>
                      </a:cubicBezTo>
                      <a:cubicBezTo>
                        <a:pt x="27559" y="2479"/>
                        <a:pt x="27477" y="2154"/>
                        <a:pt x="27505" y="1855"/>
                      </a:cubicBezTo>
                      <a:cubicBezTo>
                        <a:pt x="27505" y="1828"/>
                        <a:pt x="27532" y="1828"/>
                        <a:pt x="27559" y="1801"/>
                      </a:cubicBezTo>
                      <a:cubicBezTo>
                        <a:pt x="27640" y="1801"/>
                        <a:pt x="27640" y="1665"/>
                        <a:pt x="27559" y="1665"/>
                      </a:cubicBezTo>
                      <a:cubicBezTo>
                        <a:pt x="27423" y="1693"/>
                        <a:pt x="27315" y="1720"/>
                        <a:pt x="27179" y="1801"/>
                      </a:cubicBezTo>
                      <a:cubicBezTo>
                        <a:pt x="27043" y="1855"/>
                        <a:pt x="26908" y="1910"/>
                        <a:pt x="26772" y="1964"/>
                      </a:cubicBezTo>
                      <a:cubicBezTo>
                        <a:pt x="26637" y="1991"/>
                        <a:pt x="26501" y="2018"/>
                        <a:pt x="26338" y="2045"/>
                      </a:cubicBezTo>
                      <a:cubicBezTo>
                        <a:pt x="26230" y="2045"/>
                        <a:pt x="26094" y="1991"/>
                        <a:pt x="25986" y="1937"/>
                      </a:cubicBezTo>
                      <a:lnTo>
                        <a:pt x="26176" y="1720"/>
                      </a:lnTo>
                      <a:cubicBezTo>
                        <a:pt x="26218" y="1657"/>
                        <a:pt x="26162" y="1594"/>
                        <a:pt x="26097" y="1594"/>
                      </a:cubicBezTo>
                      <a:cubicBezTo>
                        <a:pt x="26078" y="1594"/>
                        <a:pt x="26058" y="1599"/>
                        <a:pt x="26040" y="1611"/>
                      </a:cubicBezTo>
                      <a:cubicBezTo>
                        <a:pt x="25796" y="1882"/>
                        <a:pt x="25552" y="2154"/>
                        <a:pt x="25308" y="2398"/>
                      </a:cubicBezTo>
                      <a:lnTo>
                        <a:pt x="25226" y="2371"/>
                      </a:lnTo>
                      <a:cubicBezTo>
                        <a:pt x="25253" y="2181"/>
                        <a:pt x="25308" y="1991"/>
                        <a:pt x="25443" y="1828"/>
                      </a:cubicBezTo>
                      <a:cubicBezTo>
                        <a:pt x="25606" y="1693"/>
                        <a:pt x="25769" y="1557"/>
                        <a:pt x="25959" y="1448"/>
                      </a:cubicBezTo>
                      <a:cubicBezTo>
                        <a:pt x="26005" y="1378"/>
                        <a:pt x="25951" y="1307"/>
                        <a:pt x="25900" y="1307"/>
                      </a:cubicBezTo>
                      <a:cubicBezTo>
                        <a:pt x="25892" y="1307"/>
                        <a:pt x="25884" y="1309"/>
                        <a:pt x="25877" y="1313"/>
                      </a:cubicBezTo>
                      <a:lnTo>
                        <a:pt x="25877" y="1286"/>
                      </a:lnTo>
                      <a:cubicBezTo>
                        <a:pt x="25660" y="1367"/>
                        <a:pt x="25470" y="1503"/>
                        <a:pt x="25335" y="1665"/>
                      </a:cubicBezTo>
                      <a:cubicBezTo>
                        <a:pt x="25443" y="1259"/>
                        <a:pt x="25769" y="933"/>
                        <a:pt x="26148" y="743"/>
                      </a:cubicBezTo>
                      <a:cubicBezTo>
                        <a:pt x="26472" y="582"/>
                        <a:pt x="26840" y="495"/>
                        <a:pt x="27208" y="495"/>
                      </a:cubicBezTo>
                      <a:close/>
                      <a:moveTo>
                        <a:pt x="28454" y="5598"/>
                      </a:moveTo>
                      <a:lnTo>
                        <a:pt x="28454" y="5680"/>
                      </a:lnTo>
                      <a:cubicBezTo>
                        <a:pt x="28427" y="5707"/>
                        <a:pt x="28400" y="5761"/>
                        <a:pt x="28373" y="5815"/>
                      </a:cubicBezTo>
                      <a:lnTo>
                        <a:pt x="28373" y="5842"/>
                      </a:lnTo>
                      <a:lnTo>
                        <a:pt x="28345" y="5897"/>
                      </a:lnTo>
                      <a:lnTo>
                        <a:pt x="28345" y="5924"/>
                      </a:lnTo>
                      <a:cubicBezTo>
                        <a:pt x="28345" y="5924"/>
                        <a:pt x="28345" y="5951"/>
                        <a:pt x="28318" y="5951"/>
                      </a:cubicBezTo>
                      <a:lnTo>
                        <a:pt x="28291" y="5978"/>
                      </a:lnTo>
                      <a:lnTo>
                        <a:pt x="28264" y="5978"/>
                      </a:lnTo>
                      <a:lnTo>
                        <a:pt x="28210" y="6005"/>
                      </a:lnTo>
                      <a:lnTo>
                        <a:pt x="28020" y="6005"/>
                      </a:lnTo>
                      <a:lnTo>
                        <a:pt x="28454" y="5598"/>
                      </a:lnTo>
                      <a:close/>
                      <a:moveTo>
                        <a:pt x="16764" y="2967"/>
                      </a:moveTo>
                      <a:lnTo>
                        <a:pt x="16791" y="3022"/>
                      </a:lnTo>
                      <a:cubicBezTo>
                        <a:pt x="16818" y="3103"/>
                        <a:pt x="16845" y="3184"/>
                        <a:pt x="16899" y="3239"/>
                      </a:cubicBezTo>
                      <a:cubicBezTo>
                        <a:pt x="16953" y="3374"/>
                        <a:pt x="17062" y="3510"/>
                        <a:pt x="17143" y="3618"/>
                      </a:cubicBezTo>
                      <a:cubicBezTo>
                        <a:pt x="17333" y="3862"/>
                        <a:pt x="17577" y="4052"/>
                        <a:pt x="17848" y="4215"/>
                      </a:cubicBezTo>
                      <a:lnTo>
                        <a:pt x="17903" y="4215"/>
                      </a:lnTo>
                      <a:cubicBezTo>
                        <a:pt x="17984" y="4269"/>
                        <a:pt x="18093" y="4296"/>
                        <a:pt x="18201" y="4296"/>
                      </a:cubicBezTo>
                      <a:cubicBezTo>
                        <a:pt x="18337" y="4296"/>
                        <a:pt x="18499" y="4296"/>
                        <a:pt x="18635" y="4269"/>
                      </a:cubicBezTo>
                      <a:cubicBezTo>
                        <a:pt x="18799" y="4224"/>
                        <a:pt x="18964" y="4204"/>
                        <a:pt x="19128" y="4204"/>
                      </a:cubicBezTo>
                      <a:cubicBezTo>
                        <a:pt x="19262" y="4204"/>
                        <a:pt x="19396" y="4218"/>
                        <a:pt x="19530" y="4242"/>
                      </a:cubicBezTo>
                      <a:cubicBezTo>
                        <a:pt x="19801" y="4242"/>
                        <a:pt x="20073" y="4378"/>
                        <a:pt x="20263" y="4568"/>
                      </a:cubicBezTo>
                      <a:cubicBezTo>
                        <a:pt x="20127" y="4703"/>
                        <a:pt x="20018" y="4839"/>
                        <a:pt x="19937" y="4975"/>
                      </a:cubicBezTo>
                      <a:cubicBezTo>
                        <a:pt x="19801" y="4893"/>
                        <a:pt x="19693" y="4839"/>
                        <a:pt x="19557" y="4812"/>
                      </a:cubicBezTo>
                      <a:cubicBezTo>
                        <a:pt x="19476" y="4785"/>
                        <a:pt x="19395" y="4758"/>
                        <a:pt x="19340" y="4758"/>
                      </a:cubicBezTo>
                      <a:cubicBezTo>
                        <a:pt x="19232" y="4758"/>
                        <a:pt x="19150" y="4758"/>
                        <a:pt x="19096" y="4785"/>
                      </a:cubicBezTo>
                      <a:cubicBezTo>
                        <a:pt x="19015" y="4812"/>
                        <a:pt x="19042" y="4920"/>
                        <a:pt x="19096" y="4920"/>
                      </a:cubicBezTo>
                      <a:cubicBezTo>
                        <a:pt x="19232" y="4920"/>
                        <a:pt x="19367" y="4947"/>
                        <a:pt x="19503" y="5002"/>
                      </a:cubicBezTo>
                      <a:cubicBezTo>
                        <a:pt x="19612" y="5056"/>
                        <a:pt x="19720" y="5083"/>
                        <a:pt x="19829" y="5164"/>
                      </a:cubicBezTo>
                      <a:cubicBezTo>
                        <a:pt x="19829" y="5164"/>
                        <a:pt x="19829" y="5192"/>
                        <a:pt x="19829" y="5192"/>
                      </a:cubicBezTo>
                      <a:lnTo>
                        <a:pt x="19557" y="5246"/>
                      </a:lnTo>
                      <a:lnTo>
                        <a:pt x="18716" y="5381"/>
                      </a:lnTo>
                      <a:cubicBezTo>
                        <a:pt x="18147" y="5490"/>
                        <a:pt x="17577" y="5598"/>
                        <a:pt x="17008" y="5734"/>
                      </a:cubicBezTo>
                      <a:cubicBezTo>
                        <a:pt x="15896" y="5978"/>
                        <a:pt x="14783" y="6276"/>
                        <a:pt x="13671" y="6602"/>
                      </a:cubicBezTo>
                      <a:lnTo>
                        <a:pt x="13454" y="6656"/>
                      </a:lnTo>
                      <a:lnTo>
                        <a:pt x="13454" y="6629"/>
                      </a:lnTo>
                      <a:lnTo>
                        <a:pt x="13400" y="6602"/>
                      </a:lnTo>
                      <a:cubicBezTo>
                        <a:pt x="13373" y="6548"/>
                        <a:pt x="13346" y="6521"/>
                        <a:pt x="13319" y="6493"/>
                      </a:cubicBezTo>
                      <a:cubicBezTo>
                        <a:pt x="13237" y="6439"/>
                        <a:pt x="13183" y="6385"/>
                        <a:pt x="13129" y="6358"/>
                      </a:cubicBezTo>
                      <a:cubicBezTo>
                        <a:pt x="13020" y="6276"/>
                        <a:pt x="12939" y="6222"/>
                        <a:pt x="12858" y="6114"/>
                      </a:cubicBezTo>
                      <a:cubicBezTo>
                        <a:pt x="12858" y="6087"/>
                        <a:pt x="12858" y="6032"/>
                        <a:pt x="12858" y="6005"/>
                      </a:cubicBezTo>
                      <a:lnTo>
                        <a:pt x="12993" y="5870"/>
                      </a:lnTo>
                      <a:lnTo>
                        <a:pt x="13237" y="5598"/>
                      </a:lnTo>
                      <a:cubicBezTo>
                        <a:pt x="13400" y="5436"/>
                        <a:pt x="13563" y="5273"/>
                        <a:pt x="13753" y="5083"/>
                      </a:cubicBezTo>
                      <a:cubicBezTo>
                        <a:pt x="14078" y="4758"/>
                        <a:pt x="14458" y="4459"/>
                        <a:pt x="14838" y="4161"/>
                      </a:cubicBezTo>
                      <a:lnTo>
                        <a:pt x="15163" y="3917"/>
                      </a:lnTo>
                      <a:lnTo>
                        <a:pt x="15326" y="3808"/>
                      </a:lnTo>
                      <a:cubicBezTo>
                        <a:pt x="15489" y="3727"/>
                        <a:pt x="15624" y="3618"/>
                        <a:pt x="15787" y="3510"/>
                      </a:cubicBezTo>
                      <a:cubicBezTo>
                        <a:pt x="15950" y="3401"/>
                        <a:pt x="16140" y="3293"/>
                        <a:pt x="16302" y="3157"/>
                      </a:cubicBezTo>
                      <a:lnTo>
                        <a:pt x="16330" y="3157"/>
                      </a:lnTo>
                      <a:cubicBezTo>
                        <a:pt x="16330" y="3184"/>
                        <a:pt x="16357" y="3211"/>
                        <a:pt x="16357" y="3239"/>
                      </a:cubicBezTo>
                      <a:cubicBezTo>
                        <a:pt x="16384" y="3293"/>
                        <a:pt x="16411" y="3347"/>
                        <a:pt x="16465" y="3401"/>
                      </a:cubicBezTo>
                      <a:cubicBezTo>
                        <a:pt x="16492" y="3456"/>
                        <a:pt x="16519" y="3483"/>
                        <a:pt x="16547" y="3537"/>
                      </a:cubicBezTo>
                      <a:cubicBezTo>
                        <a:pt x="16574" y="3537"/>
                        <a:pt x="16601" y="3564"/>
                        <a:pt x="16628" y="3591"/>
                      </a:cubicBezTo>
                      <a:cubicBezTo>
                        <a:pt x="16628" y="3591"/>
                        <a:pt x="16655" y="3618"/>
                        <a:pt x="16655" y="3618"/>
                      </a:cubicBezTo>
                      <a:lnTo>
                        <a:pt x="16709" y="3618"/>
                      </a:lnTo>
                      <a:cubicBezTo>
                        <a:pt x="16736" y="3618"/>
                        <a:pt x="16764" y="3591"/>
                        <a:pt x="16764" y="3591"/>
                      </a:cubicBezTo>
                      <a:cubicBezTo>
                        <a:pt x="16764" y="3564"/>
                        <a:pt x="16764" y="3537"/>
                        <a:pt x="16764" y="3537"/>
                      </a:cubicBezTo>
                      <a:cubicBezTo>
                        <a:pt x="16764" y="3510"/>
                        <a:pt x="16736" y="3483"/>
                        <a:pt x="16736" y="3483"/>
                      </a:cubicBezTo>
                      <a:lnTo>
                        <a:pt x="16709" y="3456"/>
                      </a:lnTo>
                      <a:cubicBezTo>
                        <a:pt x="16682" y="3401"/>
                        <a:pt x="16655" y="3374"/>
                        <a:pt x="16601" y="3320"/>
                      </a:cubicBezTo>
                      <a:lnTo>
                        <a:pt x="16574" y="3239"/>
                      </a:lnTo>
                      <a:lnTo>
                        <a:pt x="16547" y="3184"/>
                      </a:lnTo>
                      <a:lnTo>
                        <a:pt x="16547" y="3157"/>
                      </a:lnTo>
                      <a:cubicBezTo>
                        <a:pt x="16547" y="3157"/>
                        <a:pt x="16519" y="3130"/>
                        <a:pt x="16519" y="3130"/>
                      </a:cubicBezTo>
                      <a:lnTo>
                        <a:pt x="16764" y="2967"/>
                      </a:lnTo>
                      <a:close/>
                      <a:moveTo>
                        <a:pt x="27396" y="1882"/>
                      </a:moveTo>
                      <a:lnTo>
                        <a:pt x="27396" y="1882"/>
                      </a:lnTo>
                      <a:cubicBezTo>
                        <a:pt x="27369" y="2181"/>
                        <a:pt x="27450" y="2479"/>
                        <a:pt x="27640" y="2696"/>
                      </a:cubicBezTo>
                      <a:cubicBezTo>
                        <a:pt x="27722" y="2832"/>
                        <a:pt x="27803" y="2967"/>
                        <a:pt x="27911" y="3103"/>
                      </a:cubicBezTo>
                      <a:cubicBezTo>
                        <a:pt x="28020" y="3239"/>
                        <a:pt x="28156" y="3347"/>
                        <a:pt x="28291" y="3401"/>
                      </a:cubicBezTo>
                      <a:cubicBezTo>
                        <a:pt x="28373" y="3700"/>
                        <a:pt x="28508" y="3971"/>
                        <a:pt x="28725" y="4215"/>
                      </a:cubicBezTo>
                      <a:lnTo>
                        <a:pt x="28725" y="4459"/>
                      </a:lnTo>
                      <a:cubicBezTo>
                        <a:pt x="28725" y="4595"/>
                        <a:pt x="28752" y="4730"/>
                        <a:pt x="28779" y="4866"/>
                      </a:cubicBezTo>
                      <a:cubicBezTo>
                        <a:pt x="28779" y="4866"/>
                        <a:pt x="28807" y="4893"/>
                        <a:pt x="28807" y="4893"/>
                      </a:cubicBezTo>
                      <a:cubicBezTo>
                        <a:pt x="28617" y="5110"/>
                        <a:pt x="28427" y="5300"/>
                        <a:pt x="28237" y="5517"/>
                      </a:cubicBezTo>
                      <a:cubicBezTo>
                        <a:pt x="27857" y="5897"/>
                        <a:pt x="27450" y="6276"/>
                        <a:pt x="27071" y="6656"/>
                      </a:cubicBezTo>
                      <a:cubicBezTo>
                        <a:pt x="27053" y="6656"/>
                        <a:pt x="27034" y="6644"/>
                        <a:pt x="27016" y="6644"/>
                      </a:cubicBezTo>
                      <a:cubicBezTo>
                        <a:pt x="27007" y="6644"/>
                        <a:pt x="26998" y="6647"/>
                        <a:pt x="26989" y="6656"/>
                      </a:cubicBezTo>
                      <a:cubicBezTo>
                        <a:pt x="26826" y="6656"/>
                        <a:pt x="26664" y="6710"/>
                        <a:pt x="26501" y="6738"/>
                      </a:cubicBezTo>
                      <a:cubicBezTo>
                        <a:pt x="26338" y="6765"/>
                        <a:pt x="26176" y="6792"/>
                        <a:pt x="26013" y="6819"/>
                      </a:cubicBezTo>
                      <a:lnTo>
                        <a:pt x="25497" y="6819"/>
                      </a:lnTo>
                      <a:cubicBezTo>
                        <a:pt x="25464" y="6826"/>
                        <a:pt x="25428" y="6829"/>
                        <a:pt x="25391" y="6829"/>
                      </a:cubicBezTo>
                      <a:cubicBezTo>
                        <a:pt x="25282" y="6829"/>
                        <a:pt x="25165" y="6799"/>
                        <a:pt x="25063" y="6738"/>
                      </a:cubicBezTo>
                      <a:cubicBezTo>
                        <a:pt x="24955" y="6602"/>
                        <a:pt x="24846" y="6466"/>
                        <a:pt x="24765" y="6358"/>
                      </a:cubicBezTo>
                      <a:lnTo>
                        <a:pt x="24440" y="5951"/>
                      </a:lnTo>
                      <a:cubicBezTo>
                        <a:pt x="24331" y="5815"/>
                        <a:pt x="24250" y="5680"/>
                        <a:pt x="24195" y="5544"/>
                      </a:cubicBezTo>
                      <a:cubicBezTo>
                        <a:pt x="24141" y="5381"/>
                        <a:pt x="24141" y="5219"/>
                        <a:pt x="24141" y="5056"/>
                      </a:cubicBezTo>
                      <a:cubicBezTo>
                        <a:pt x="24141" y="4866"/>
                        <a:pt x="24141" y="4649"/>
                        <a:pt x="24168" y="4459"/>
                      </a:cubicBezTo>
                      <a:cubicBezTo>
                        <a:pt x="24195" y="4269"/>
                        <a:pt x="24223" y="4134"/>
                        <a:pt x="24223" y="3971"/>
                      </a:cubicBezTo>
                      <a:cubicBezTo>
                        <a:pt x="24277" y="3917"/>
                        <a:pt x="24331" y="3835"/>
                        <a:pt x="24385" y="3781"/>
                      </a:cubicBezTo>
                      <a:lnTo>
                        <a:pt x="24412" y="3781"/>
                      </a:lnTo>
                      <a:lnTo>
                        <a:pt x="24657" y="3483"/>
                      </a:lnTo>
                      <a:lnTo>
                        <a:pt x="25172" y="2886"/>
                      </a:lnTo>
                      <a:cubicBezTo>
                        <a:pt x="25226" y="2832"/>
                        <a:pt x="25308" y="2750"/>
                        <a:pt x="25362" y="2669"/>
                      </a:cubicBezTo>
                      <a:lnTo>
                        <a:pt x="25497" y="2506"/>
                      </a:lnTo>
                      <a:cubicBezTo>
                        <a:pt x="25633" y="2344"/>
                        <a:pt x="25769" y="2181"/>
                        <a:pt x="25904" y="2018"/>
                      </a:cubicBezTo>
                      <a:cubicBezTo>
                        <a:pt x="25993" y="2151"/>
                        <a:pt x="26153" y="2195"/>
                        <a:pt x="26320" y="2195"/>
                      </a:cubicBezTo>
                      <a:cubicBezTo>
                        <a:pt x="26461" y="2195"/>
                        <a:pt x="26606" y="2164"/>
                        <a:pt x="26718" y="2127"/>
                      </a:cubicBezTo>
                      <a:cubicBezTo>
                        <a:pt x="26881" y="2099"/>
                        <a:pt x="27043" y="2045"/>
                        <a:pt x="27179" y="1991"/>
                      </a:cubicBezTo>
                      <a:cubicBezTo>
                        <a:pt x="27260" y="1964"/>
                        <a:pt x="27315" y="1937"/>
                        <a:pt x="27396" y="1882"/>
                      </a:cubicBezTo>
                      <a:close/>
                      <a:moveTo>
                        <a:pt x="23897" y="4785"/>
                      </a:moveTo>
                      <a:lnTo>
                        <a:pt x="23897" y="4975"/>
                      </a:lnTo>
                      <a:cubicBezTo>
                        <a:pt x="23897" y="5164"/>
                        <a:pt x="23897" y="5354"/>
                        <a:pt x="23924" y="5517"/>
                      </a:cubicBezTo>
                      <a:cubicBezTo>
                        <a:pt x="23978" y="5680"/>
                        <a:pt x="24060" y="5842"/>
                        <a:pt x="24168" y="5978"/>
                      </a:cubicBezTo>
                      <a:lnTo>
                        <a:pt x="24494" y="6439"/>
                      </a:lnTo>
                      <a:cubicBezTo>
                        <a:pt x="24602" y="6548"/>
                        <a:pt x="24684" y="6656"/>
                        <a:pt x="24765" y="6792"/>
                      </a:cubicBezTo>
                      <a:lnTo>
                        <a:pt x="24738" y="6819"/>
                      </a:lnTo>
                      <a:lnTo>
                        <a:pt x="24684" y="6900"/>
                      </a:lnTo>
                      <a:cubicBezTo>
                        <a:pt x="24657" y="6900"/>
                        <a:pt x="24657" y="6927"/>
                        <a:pt x="24629" y="6955"/>
                      </a:cubicBezTo>
                      <a:cubicBezTo>
                        <a:pt x="24629" y="6982"/>
                        <a:pt x="24602" y="6982"/>
                        <a:pt x="24602" y="7009"/>
                      </a:cubicBezTo>
                      <a:lnTo>
                        <a:pt x="24521" y="6873"/>
                      </a:lnTo>
                      <a:cubicBezTo>
                        <a:pt x="24385" y="6629"/>
                        <a:pt x="24277" y="6385"/>
                        <a:pt x="24141" y="6141"/>
                      </a:cubicBezTo>
                      <a:cubicBezTo>
                        <a:pt x="23978" y="5788"/>
                        <a:pt x="23843" y="5463"/>
                        <a:pt x="23707" y="5110"/>
                      </a:cubicBezTo>
                      <a:cubicBezTo>
                        <a:pt x="23734" y="5056"/>
                        <a:pt x="23761" y="5002"/>
                        <a:pt x="23789" y="4947"/>
                      </a:cubicBezTo>
                      <a:lnTo>
                        <a:pt x="23816" y="4947"/>
                      </a:lnTo>
                      <a:lnTo>
                        <a:pt x="23897" y="4785"/>
                      </a:lnTo>
                      <a:close/>
                      <a:moveTo>
                        <a:pt x="12518" y="6104"/>
                      </a:moveTo>
                      <a:cubicBezTo>
                        <a:pt x="12550" y="6104"/>
                        <a:pt x="12582" y="6107"/>
                        <a:pt x="12614" y="6114"/>
                      </a:cubicBezTo>
                      <a:lnTo>
                        <a:pt x="12641" y="6114"/>
                      </a:lnTo>
                      <a:cubicBezTo>
                        <a:pt x="12668" y="6168"/>
                        <a:pt x="12695" y="6222"/>
                        <a:pt x="12722" y="6276"/>
                      </a:cubicBezTo>
                      <a:cubicBezTo>
                        <a:pt x="12776" y="6331"/>
                        <a:pt x="12858" y="6385"/>
                        <a:pt x="12939" y="6439"/>
                      </a:cubicBezTo>
                      <a:cubicBezTo>
                        <a:pt x="12993" y="6493"/>
                        <a:pt x="13075" y="6548"/>
                        <a:pt x="13129" y="6602"/>
                      </a:cubicBezTo>
                      <a:cubicBezTo>
                        <a:pt x="13156" y="6629"/>
                        <a:pt x="13183" y="6656"/>
                        <a:pt x="13183" y="6683"/>
                      </a:cubicBezTo>
                      <a:cubicBezTo>
                        <a:pt x="12858" y="6765"/>
                        <a:pt x="12532" y="6927"/>
                        <a:pt x="12288" y="7172"/>
                      </a:cubicBezTo>
                      <a:cubicBezTo>
                        <a:pt x="12288" y="7172"/>
                        <a:pt x="12261" y="7144"/>
                        <a:pt x="12234" y="7117"/>
                      </a:cubicBezTo>
                      <a:cubicBezTo>
                        <a:pt x="12207" y="7090"/>
                        <a:pt x="12166" y="7077"/>
                        <a:pt x="12125" y="7077"/>
                      </a:cubicBezTo>
                      <a:cubicBezTo>
                        <a:pt x="12085" y="7077"/>
                        <a:pt x="12044" y="7090"/>
                        <a:pt x="12017" y="7117"/>
                      </a:cubicBezTo>
                      <a:cubicBezTo>
                        <a:pt x="11963" y="7172"/>
                        <a:pt x="11935" y="7253"/>
                        <a:pt x="11935" y="7334"/>
                      </a:cubicBezTo>
                      <a:lnTo>
                        <a:pt x="11935" y="7443"/>
                      </a:lnTo>
                      <a:cubicBezTo>
                        <a:pt x="11908" y="7443"/>
                        <a:pt x="11881" y="7470"/>
                        <a:pt x="11854" y="7470"/>
                      </a:cubicBezTo>
                      <a:cubicBezTo>
                        <a:pt x="11773" y="7551"/>
                        <a:pt x="11718" y="7660"/>
                        <a:pt x="11664" y="7768"/>
                      </a:cubicBezTo>
                      <a:cubicBezTo>
                        <a:pt x="11610" y="7877"/>
                        <a:pt x="11583" y="7985"/>
                        <a:pt x="11529" y="8121"/>
                      </a:cubicBezTo>
                      <a:cubicBezTo>
                        <a:pt x="11447" y="8338"/>
                        <a:pt x="11366" y="8555"/>
                        <a:pt x="11312" y="8799"/>
                      </a:cubicBezTo>
                      <a:cubicBezTo>
                        <a:pt x="11176" y="9260"/>
                        <a:pt x="11068" y="9721"/>
                        <a:pt x="10986" y="10209"/>
                      </a:cubicBezTo>
                      <a:cubicBezTo>
                        <a:pt x="10796" y="11159"/>
                        <a:pt x="10634" y="12135"/>
                        <a:pt x="10444" y="13112"/>
                      </a:cubicBezTo>
                      <a:cubicBezTo>
                        <a:pt x="10389" y="13057"/>
                        <a:pt x="10281" y="13003"/>
                        <a:pt x="10227" y="12949"/>
                      </a:cubicBezTo>
                      <a:lnTo>
                        <a:pt x="9955" y="12759"/>
                      </a:lnTo>
                      <a:cubicBezTo>
                        <a:pt x="9766" y="12651"/>
                        <a:pt x="9603" y="12515"/>
                        <a:pt x="9440" y="12379"/>
                      </a:cubicBezTo>
                      <a:cubicBezTo>
                        <a:pt x="9277" y="12244"/>
                        <a:pt x="9115" y="12135"/>
                        <a:pt x="8952" y="12000"/>
                      </a:cubicBezTo>
                      <a:cubicBezTo>
                        <a:pt x="8789" y="11864"/>
                        <a:pt x="8626" y="11755"/>
                        <a:pt x="8491" y="11647"/>
                      </a:cubicBezTo>
                      <a:cubicBezTo>
                        <a:pt x="8599" y="11186"/>
                        <a:pt x="8762" y="10725"/>
                        <a:pt x="8979" y="10291"/>
                      </a:cubicBezTo>
                      <a:cubicBezTo>
                        <a:pt x="9060" y="10074"/>
                        <a:pt x="9196" y="9857"/>
                        <a:pt x="9332" y="9667"/>
                      </a:cubicBezTo>
                      <a:cubicBezTo>
                        <a:pt x="9467" y="9450"/>
                        <a:pt x="9630" y="9260"/>
                        <a:pt x="9766" y="9070"/>
                      </a:cubicBezTo>
                      <a:cubicBezTo>
                        <a:pt x="10335" y="8365"/>
                        <a:pt x="10796" y="7606"/>
                        <a:pt x="11420" y="6955"/>
                      </a:cubicBezTo>
                      <a:cubicBezTo>
                        <a:pt x="11474" y="6873"/>
                        <a:pt x="11556" y="6819"/>
                        <a:pt x="11637" y="6738"/>
                      </a:cubicBezTo>
                      <a:cubicBezTo>
                        <a:pt x="11664" y="6765"/>
                        <a:pt x="11664" y="6792"/>
                        <a:pt x="11691" y="6819"/>
                      </a:cubicBezTo>
                      <a:lnTo>
                        <a:pt x="11773" y="6900"/>
                      </a:lnTo>
                      <a:lnTo>
                        <a:pt x="11800" y="6927"/>
                      </a:lnTo>
                      <a:cubicBezTo>
                        <a:pt x="11827" y="6955"/>
                        <a:pt x="11854" y="6955"/>
                        <a:pt x="11881" y="6982"/>
                      </a:cubicBezTo>
                      <a:cubicBezTo>
                        <a:pt x="11908" y="6982"/>
                        <a:pt x="11935" y="6982"/>
                        <a:pt x="11935" y="6927"/>
                      </a:cubicBezTo>
                      <a:cubicBezTo>
                        <a:pt x="11963" y="6900"/>
                        <a:pt x="11963" y="6873"/>
                        <a:pt x="11935" y="6846"/>
                      </a:cubicBezTo>
                      <a:lnTo>
                        <a:pt x="11908" y="6792"/>
                      </a:lnTo>
                      <a:cubicBezTo>
                        <a:pt x="11881" y="6765"/>
                        <a:pt x="11854" y="6738"/>
                        <a:pt x="11827" y="6710"/>
                      </a:cubicBezTo>
                      <a:lnTo>
                        <a:pt x="11773" y="6629"/>
                      </a:lnTo>
                      <a:lnTo>
                        <a:pt x="11746" y="6602"/>
                      </a:lnTo>
                      <a:cubicBezTo>
                        <a:pt x="11800" y="6548"/>
                        <a:pt x="11881" y="6493"/>
                        <a:pt x="11963" y="6439"/>
                      </a:cubicBezTo>
                      <a:cubicBezTo>
                        <a:pt x="12044" y="6358"/>
                        <a:pt x="12152" y="6276"/>
                        <a:pt x="12261" y="6222"/>
                      </a:cubicBezTo>
                      <a:cubicBezTo>
                        <a:pt x="12323" y="6139"/>
                        <a:pt x="12417" y="6104"/>
                        <a:pt x="12518" y="6104"/>
                      </a:cubicBezTo>
                      <a:close/>
                      <a:moveTo>
                        <a:pt x="21781" y="3944"/>
                      </a:moveTo>
                      <a:cubicBezTo>
                        <a:pt x="21781" y="3944"/>
                        <a:pt x="21781" y="3944"/>
                        <a:pt x="21781" y="3971"/>
                      </a:cubicBezTo>
                      <a:lnTo>
                        <a:pt x="21863" y="4025"/>
                      </a:lnTo>
                      <a:cubicBezTo>
                        <a:pt x="21863" y="4052"/>
                        <a:pt x="21890" y="4107"/>
                        <a:pt x="21890" y="4134"/>
                      </a:cubicBezTo>
                      <a:cubicBezTo>
                        <a:pt x="21917" y="4215"/>
                        <a:pt x="21917" y="4296"/>
                        <a:pt x="21971" y="4378"/>
                      </a:cubicBezTo>
                      <a:cubicBezTo>
                        <a:pt x="21998" y="4459"/>
                        <a:pt x="22053" y="4541"/>
                        <a:pt x="22080" y="4595"/>
                      </a:cubicBezTo>
                      <a:cubicBezTo>
                        <a:pt x="22107" y="4649"/>
                        <a:pt x="22161" y="4703"/>
                        <a:pt x="22215" y="4758"/>
                      </a:cubicBezTo>
                      <a:cubicBezTo>
                        <a:pt x="22297" y="4866"/>
                        <a:pt x="22432" y="5002"/>
                        <a:pt x="22514" y="5110"/>
                      </a:cubicBezTo>
                      <a:cubicBezTo>
                        <a:pt x="22622" y="5246"/>
                        <a:pt x="22677" y="5327"/>
                        <a:pt x="22758" y="5408"/>
                      </a:cubicBezTo>
                      <a:cubicBezTo>
                        <a:pt x="22894" y="5680"/>
                        <a:pt x="23029" y="5924"/>
                        <a:pt x="23192" y="6195"/>
                      </a:cubicBezTo>
                      <a:cubicBezTo>
                        <a:pt x="23192" y="6195"/>
                        <a:pt x="23192" y="6222"/>
                        <a:pt x="23219" y="6249"/>
                      </a:cubicBezTo>
                      <a:cubicBezTo>
                        <a:pt x="23219" y="6276"/>
                        <a:pt x="23219" y="6276"/>
                        <a:pt x="23219" y="6304"/>
                      </a:cubicBezTo>
                      <a:cubicBezTo>
                        <a:pt x="23056" y="7958"/>
                        <a:pt x="22324" y="9504"/>
                        <a:pt x="21185" y="10698"/>
                      </a:cubicBezTo>
                      <a:cubicBezTo>
                        <a:pt x="20018" y="11891"/>
                        <a:pt x="18608" y="12813"/>
                        <a:pt x="17062" y="13437"/>
                      </a:cubicBezTo>
                      <a:cubicBezTo>
                        <a:pt x="16601" y="13627"/>
                        <a:pt x="16167" y="13790"/>
                        <a:pt x="15706" y="13952"/>
                      </a:cubicBezTo>
                      <a:cubicBezTo>
                        <a:pt x="15245" y="14115"/>
                        <a:pt x="14756" y="14224"/>
                        <a:pt x="14241" y="14278"/>
                      </a:cubicBezTo>
                      <a:cubicBezTo>
                        <a:pt x="14268" y="14224"/>
                        <a:pt x="14295" y="14142"/>
                        <a:pt x="14295" y="14088"/>
                      </a:cubicBezTo>
                      <a:cubicBezTo>
                        <a:pt x="14377" y="14088"/>
                        <a:pt x="14458" y="14061"/>
                        <a:pt x="14539" y="14034"/>
                      </a:cubicBezTo>
                      <a:lnTo>
                        <a:pt x="14811" y="13980"/>
                      </a:lnTo>
                      <a:lnTo>
                        <a:pt x="15082" y="13898"/>
                      </a:lnTo>
                      <a:cubicBezTo>
                        <a:pt x="15136" y="13898"/>
                        <a:pt x="15163" y="13871"/>
                        <a:pt x="15217" y="13844"/>
                      </a:cubicBezTo>
                      <a:cubicBezTo>
                        <a:pt x="15245" y="13844"/>
                        <a:pt x="15299" y="13817"/>
                        <a:pt x="15326" y="13790"/>
                      </a:cubicBezTo>
                      <a:cubicBezTo>
                        <a:pt x="15326" y="13763"/>
                        <a:pt x="15326" y="13736"/>
                        <a:pt x="15326" y="13736"/>
                      </a:cubicBezTo>
                      <a:cubicBezTo>
                        <a:pt x="15299" y="13722"/>
                        <a:pt x="15278" y="13715"/>
                        <a:pt x="15258" y="13715"/>
                      </a:cubicBezTo>
                      <a:cubicBezTo>
                        <a:pt x="15238" y="13715"/>
                        <a:pt x="15217" y="13722"/>
                        <a:pt x="15190" y="13736"/>
                      </a:cubicBezTo>
                      <a:cubicBezTo>
                        <a:pt x="15136" y="13736"/>
                        <a:pt x="15109" y="13736"/>
                        <a:pt x="15055" y="13763"/>
                      </a:cubicBezTo>
                      <a:lnTo>
                        <a:pt x="14783" y="13817"/>
                      </a:lnTo>
                      <a:lnTo>
                        <a:pt x="14512" y="13898"/>
                      </a:lnTo>
                      <a:lnTo>
                        <a:pt x="14377" y="13925"/>
                      </a:lnTo>
                      <a:lnTo>
                        <a:pt x="14431" y="13681"/>
                      </a:lnTo>
                      <a:lnTo>
                        <a:pt x="14458" y="13681"/>
                      </a:lnTo>
                      <a:cubicBezTo>
                        <a:pt x="14811" y="13681"/>
                        <a:pt x="15136" y="13573"/>
                        <a:pt x="15434" y="13410"/>
                      </a:cubicBezTo>
                      <a:cubicBezTo>
                        <a:pt x="15760" y="13247"/>
                        <a:pt x="16058" y="13057"/>
                        <a:pt x="16384" y="12868"/>
                      </a:cubicBezTo>
                      <a:cubicBezTo>
                        <a:pt x="17008" y="12488"/>
                        <a:pt x="17659" y="12135"/>
                        <a:pt x="18282" y="11728"/>
                      </a:cubicBezTo>
                      <a:cubicBezTo>
                        <a:pt x="19476" y="11050"/>
                        <a:pt x="20534" y="10128"/>
                        <a:pt x="21402" y="9070"/>
                      </a:cubicBezTo>
                      <a:cubicBezTo>
                        <a:pt x="21619" y="8772"/>
                        <a:pt x="21809" y="8446"/>
                        <a:pt x="21998" y="8121"/>
                      </a:cubicBezTo>
                      <a:cubicBezTo>
                        <a:pt x="22134" y="7823"/>
                        <a:pt x="22270" y="7524"/>
                        <a:pt x="22351" y="7226"/>
                      </a:cubicBezTo>
                      <a:cubicBezTo>
                        <a:pt x="22541" y="6656"/>
                        <a:pt x="22297" y="6005"/>
                        <a:pt x="21998" y="5517"/>
                      </a:cubicBezTo>
                      <a:cubicBezTo>
                        <a:pt x="21754" y="5029"/>
                        <a:pt x="21293" y="4676"/>
                        <a:pt x="20751" y="4568"/>
                      </a:cubicBezTo>
                      <a:cubicBezTo>
                        <a:pt x="20696" y="4554"/>
                        <a:pt x="20642" y="4547"/>
                        <a:pt x="20588" y="4547"/>
                      </a:cubicBezTo>
                      <a:cubicBezTo>
                        <a:pt x="20534" y="4547"/>
                        <a:pt x="20479" y="4554"/>
                        <a:pt x="20425" y="4568"/>
                      </a:cubicBezTo>
                      <a:lnTo>
                        <a:pt x="20452" y="4541"/>
                      </a:lnTo>
                      <a:cubicBezTo>
                        <a:pt x="20534" y="4432"/>
                        <a:pt x="20669" y="4351"/>
                        <a:pt x="20778" y="4269"/>
                      </a:cubicBezTo>
                      <a:cubicBezTo>
                        <a:pt x="20805" y="4296"/>
                        <a:pt x="20859" y="4296"/>
                        <a:pt x="20886" y="4324"/>
                      </a:cubicBezTo>
                      <a:lnTo>
                        <a:pt x="21049" y="4351"/>
                      </a:lnTo>
                      <a:cubicBezTo>
                        <a:pt x="21158" y="4378"/>
                        <a:pt x="21239" y="4432"/>
                        <a:pt x="21320" y="4486"/>
                      </a:cubicBezTo>
                      <a:lnTo>
                        <a:pt x="21592" y="4676"/>
                      </a:lnTo>
                      <a:lnTo>
                        <a:pt x="21727" y="4785"/>
                      </a:lnTo>
                      <a:cubicBezTo>
                        <a:pt x="21746" y="4804"/>
                        <a:pt x="21779" y="4823"/>
                        <a:pt x="21816" y="4823"/>
                      </a:cubicBezTo>
                      <a:cubicBezTo>
                        <a:pt x="21831" y="4823"/>
                        <a:pt x="21847" y="4820"/>
                        <a:pt x="21863" y="4812"/>
                      </a:cubicBezTo>
                      <a:cubicBezTo>
                        <a:pt x="21863" y="4812"/>
                        <a:pt x="21890" y="4812"/>
                        <a:pt x="21890" y="4785"/>
                      </a:cubicBezTo>
                      <a:cubicBezTo>
                        <a:pt x="21890" y="4730"/>
                        <a:pt x="21836" y="4676"/>
                        <a:pt x="21809" y="4649"/>
                      </a:cubicBezTo>
                      <a:cubicBezTo>
                        <a:pt x="21781" y="4622"/>
                        <a:pt x="21727" y="4568"/>
                        <a:pt x="21673" y="4541"/>
                      </a:cubicBezTo>
                      <a:cubicBezTo>
                        <a:pt x="21646" y="4513"/>
                        <a:pt x="21510" y="4405"/>
                        <a:pt x="21402" y="4324"/>
                      </a:cubicBezTo>
                      <a:cubicBezTo>
                        <a:pt x="21320" y="4269"/>
                        <a:pt x="21212" y="4242"/>
                        <a:pt x="21103" y="4215"/>
                      </a:cubicBezTo>
                      <a:lnTo>
                        <a:pt x="20941" y="4161"/>
                      </a:lnTo>
                      <a:cubicBezTo>
                        <a:pt x="21076" y="4107"/>
                        <a:pt x="21212" y="4052"/>
                        <a:pt x="21375" y="3998"/>
                      </a:cubicBezTo>
                      <a:cubicBezTo>
                        <a:pt x="21456" y="3971"/>
                        <a:pt x="21564" y="3944"/>
                        <a:pt x="21673" y="3944"/>
                      </a:cubicBezTo>
                      <a:close/>
                      <a:moveTo>
                        <a:pt x="20533" y="4758"/>
                      </a:moveTo>
                      <a:cubicBezTo>
                        <a:pt x="20587" y="4758"/>
                        <a:pt x="20642" y="4766"/>
                        <a:pt x="20696" y="4785"/>
                      </a:cubicBezTo>
                      <a:cubicBezTo>
                        <a:pt x="20913" y="4812"/>
                        <a:pt x="21130" y="4920"/>
                        <a:pt x="21293" y="5083"/>
                      </a:cubicBezTo>
                      <a:cubicBezTo>
                        <a:pt x="21673" y="5408"/>
                        <a:pt x="21944" y="5815"/>
                        <a:pt x="22080" y="6304"/>
                      </a:cubicBezTo>
                      <a:cubicBezTo>
                        <a:pt x="22161" y="6521"/>
                        <a:pt x="22188" y="6765"/>
                        <a:pt x="22188" y="6982"/>
                      </a:cubicBezTo>
                      <a:cubicBezTo>
                        <a:pt x="22161" y="7009"/>
                        <a:pt x="22161" y="7009"/>
                        <a:pt x="22134" y="7036"/>
                      </a:cubicBezTo>
                      <a:cubicBezTo>
                        <a:pt x="22053" y="7334"/>
                        <a:pt x="21944" y="7633"/>
                        <a:pt x="21809" y="7931"/>
                      </a:cubicBezTo>
                      <a:cubicBezTo>
                        <a:pt x="21673" y="8229"/>
                        <a:pt x="21510" y="8473"/>
                        <a:pt x="21320" y="8745"/>
                      </a:cubicBezTo>
                      <a:cubicBezTo>
                        <a:pt x="20941" y="9260"/>
                        <a:pt x="20507" y="9748"/>
                        <a:pt x="20018" y="10182"/>
                      </a:cubicBezTo>
                      <a:cubicBezTo>
                        <a:pt x="18933" y="11050"/>
                        <a:pt x="17740" y="11837"/>
                        <a:pt x="16519" y="12515"/>
                      </a:cubicBezTo>
                      <a:cubicBezTo>
                        <a:pt x="16167" y="12732"/>
                        <a:pt x="15814" y="12922"/>
                        <a:pt x="15462" y="13139"/>
                      </a:cubicBezTo>
                      <a:cubicBezTo>
                        <a:pt x="15136" y="13329"/>
                        <a:pt x="14783" y="13437"/>
                        <a:pt x="14431" y="13519"/>
                      </a:cubicBezTo>
                      <a:cubicBezTo>
                        <a:pt x="14594" y="12976"/>
                        <a:pt x="14756" y="12461"/>
                        <a:pt x="14919" y="11945"/>
                      </a:cubicBezTo>
                      <a:cubicBezTo>
                        <a:pt x="15028" y="11620"/>
                        <a:pt x="15136" y="11267"/>
                        <a:pt x="15272" y="10942"/>
                      </a:cubicBezTo>
                      <a:cubicBezTo>
                        <a:pt x="15299" y="10833"/>
                        <a:pt x="15326" y="10752"/>
                        <a:pt x="15353" y="10643"/>
                      </a:cubicBezTo>
                      <a:cubicBezTo>
                        <a:pt x="15367" y="10657"/>
                        <a:pt x="15373" y="10664"/>
                        <a:pt x="15380" y="10664"/>
                      </a:cubicBezTo>
                      <a:cubicBezTo>
                        <a:pt x="15387" y="10664"/>
                        <a:pt x="15394" y="10657"/>
                        <a:pt x="15407" y="10643"/>
                      </a:cubicBezTo>
                      <a:cubicBezTo>
                        <a:pt x="15516" y="10643"/>
                        <a:pt x="15624" y="10643"/>
                        <a:pt x="15733" y="10616"/>
                      </a:cubicBezTo>
                      <a:lnTo>
                        <a:pt x="15896" y="10589"/>
                      </a:lnTo>
                      <a:cubicBezTo>
                        <a:pt x="15977" y="10562"/>
                        <a:pt x="16031" y="10535"/>
                        <a:pt x="16085" y="10508"/>
                      </a:cubicBezTo>
                      <a:cubicBezTo>
                        <a:pt x="16113" y="10481"/>
                        <a:pt x="16085" y="10426"/>
                        <a:pt x="16058" y="10426"/>
                      </a:cubicBezTo>
                      <a:cubicBezTo>
                        <a:pt x="16031" y="10413"/>
                        <a:pt x="15997" y="10406"/>
                        <a:pt x="15963" y="10406"/>
                      </a:cubicBezTo>
                      <a:cubicBezTo>
                        <a:pt x="15929" y="10406"/>
                        <a:pt x="15896" y="10413"/>
                        <a:pt x="15868" y="10426"/>
                      </a:cubicBezTo>
                      <a:lnTo>
                        <a:pt x="15706" y="10454"/>
                      </a:lnTo>
                      <a:lnTo>
                        <a:pt x="15380" y="10535"/>
                      </a:lnTo>
                      <a:lnTo>
                        <a:pt x="15434" y="10318"/>
                      </a:lnTo>
                      <a:cubicBezTo>
                        <a:pt x="15489" y="10318"/>
                        <a:pt x="15570" y="10318"/>
                        <a:pt x="15624" y="10291"/>
                      </a:cubicBezTo>
                      <a:lnTo>
                        <a:pt x="15841" y="10237"/>
                      </a:lnTo>
                      <a:cubicBezTo>
                        <a:pt x="15923" y="10237"/>
                        <a:pt x="16004" y="10209"/>
                        <a:pt x="16085" y="10209"/>
                      </a:cubicBezTo>
                      <a:lnTo>
                        <a:pt x="16194" y="10155"/>
                      </a:lnTo>
                      <a:cubicBezTo>
                        <a:pt x="16221" y="10155"/>
                        <a:pt x="16275" y="10128"/>
                        <a:pt x="16302" y="10128"/>
                      </a:cubicBezTo>
                      <a:cubicBezTo>
                        <a:pt x="16330" y="10101"/>
                        <a:pt x="16330" y="10047"/>
                        <a:pt x="16302" y="10020"/>
                      </a:cubicBezTo>
                      <a:lnTo>
                        <a:pt x="16058" y="10020"/>
                      </a:lnTo>
                      <a:lnTo>
                        <a:pt x="15814" y="10074"/>
                      </a:lnTo>
                      <a:lnTo>
                        <a:pt x="15597" y="10128"/>
                      </a:lnTo>
                      <a:lnTo>
                        <a:pt x="15516" y="10155"/>
                      </a:lnTo>
                      <a:cubicBezTo>
                        <a:pt x="15543" y="10047"/>
                        <a:pt x="15570" y="9965"/>
                        <a:pt x="15597" y="9857"/>
                      </a:cubicBezTo>
                      <a:cubicBezTo>
                        <a:pt x="15597" y="9857"/>
                        <a:pt x="15597" y="9857"/>
                        <a:pt x="15597" y="9830"/>
                      </a:cubicBezTo>
                      <a:cubicBezTo>
                        <a:pt x="16384" y="9667"/>
                        <a:pt x="17198" y="9477"/>
                        <a:pt x="17984" y="9260"/>
                      </a:cubicBezTo>
                      <a:cubicBezTo>
                        <a:pt x="18499" y="9124"/>
                        <a:pt x="18988" y="8989"/>
                        <a:pt x="19476" y="8853"/>
                      </a:cubicBezTo>
                      <a:cubicBezTo>
                        <a:pt x="19910" y="8718"/>
                        <a:pt x="20344" y="8582"/>
                        <a:pt x="20751" y="8419"/>
                      </a:cubicBezTo>
                      <a:cubicBezTo>
                        <a:pt x="20968" y="8311"/>
                        <a:pt x="21158" y="8202"/>
                        <a:pt x="21347" y="8067"/>
                      </a:cubicBezTo>
                      <a:cubicBezTo>
                        <a:pt x="21537" y="7958"/>
                        <a:pt x="21700" y="7768"/>
                        <a:pt x="21809" y="7578"/>
                      </a:cubicBezTo>
                      <a:cubicBezTo>
                        <a:pt x="21830" y="7515"/>
                        <a:pt x="21785" y="7452"/>
                        <a:pt x="21727" y="7452"/>
                      </a:cubicBezTo>
                      <a:cubicBezTo>
                        <a:pt x="21710" y="7452"/>
                        <a:pt x="21691" y="7458"/>
                        <a:pt x="21673" y="7470"/>
                      </a:cubicBezTo>
                      <a:cubicBezTo>
                        <a:pt x="21619" y="7524"/>
                        <a:pt x="21537" y="7606"/>
                        <a:pt x="21483" y="7687"/>
                      </a:cubicBezTo>
                      <a:cubicBezTo>
                        <a:pt x="21402" y="7741"/>
                        <a:pt x="21347" y="7823"/>
                        <a:pt x="21266" y="7877"/>
                      </a:cubicBezTo>
                      <a:cubicBezTo>
                        <a:pt x="21103" y="7985"/>
                        <a:pt x="20941" y="8094"/>
                        <a:pt x="20751" y="8175"/>
                      </a:cubicBezTo>
                      <a:cubicBezTo>
                        <a:pt x="20371" y="8338"/>
                        <a:pt x="19964" y="8501"/>
                        <a:pt x="19557" y="8609"/>
                      </a:cubicBezTo>
                      <a:cubicBezTo>
                        <a:pt x="18581" y="8907"/>
                        <a:pt x="17604" y="9179"/>
                        <a:pt x="16628" y="9423"/>
                      </a:cubicBezTo>
                      <a:cubicBezTo>
                        <a:pt x="16113" y="9531"/>
                        <a:pt x="15570" y="9667"/>
                        <a:pt x="15055" y="9775"/>
                      </a:cubicBezTo>
                      <a:cubicBezTo>
                        <a:pt x="15109" y="9640"/>
                        <a:pt x="15082" y="9504"/>
                        <a:pt x="15000" y="9423"/>
                      </a:cubicBezTo>
                      <a:cubicBezTo>
                        <a:pt x="14985" y="9407"/>
                        <a:pt x="14966" y="9400"/>
                        <a:pt x="14948" y="9400"/>
                      </a:cubicBezTo>
                      <a:cubicBezTo>
                        <a:pt x="14903" y="9400"/>
                        <a:pt x="14857" y="9439"/>
                        <a:pt x="14838" y="9477"/>
                      </a:cubicBezTo>
                      <a:cubicBezTo>
                        <a:pt x="14838" y="9531"/>
                        <a:pt x="14838" y="9558"/>
                        <a:pt x="14838" y="9613"/>
                      </a:cubicBezTo>
                      <a:cubicBezTo>
                        <a:pt x="14838" y="9640"/>
                        <a:pt x="14838" y="9667"/>
                        <a:pt x="14838" y="9721"/>
                      </a:cubicBezTo>
                      <a:cubicBezTo>
                        <a:pt x="14838" y="9721"/>
                        <a:pt x="14838" y="9748"/>
                        <a:pt x="14838" y="9748"/>
                      </a:cubicBezTo>
                      <a:lnTo>
                        <a:pt x="14838" y="9775"/>
                      </a:lnTo>
                      <a:lnTo>
                        <a:pt x="14756" y="9775"/>
                      </a:lnTo>
                      <a:lnTo>
                        <a:pt x="14756" y="9748"/>
                      </a:lnTo>
                      <a:lnTo>
                        <a:pt x="14756" y="9667"/>
                      </a:lnTo>
                      <a:cubicBezTo>
                        <a:pt x="14756" y="9595"/>
                        <a:pt x="14696" y="9546"/>
                        <a:pt x="14640" y="9546"/>
                      </a:cubicBezTo>
                      <a:cubicBezTo>
                        <a:pt x="14612" y="9546"/>
                        <a:pt x="14585" y="9558"/>
                        <a:pt x="14566" y="9586"/>
                      </a:cubicBezTo>
                      <a:cubicBezTo>
                        <a:pt x="14539" y="9640"/>
                        <a:pt x="14512" y="9694"/>
                        <a:pt x="14539" y="9775"/>
                      </a:cubicBezTo>
                      <a:cubicBezTo>
                        <a:pt x="14539" y="9830"/>
                        <a:pt x="14512" y="9884"/>
                        <a:pt x="14485" y="9965"/>
                      </a:cubicBezTo>
                      <a:cubicBezTo>
                        <a:pt x="14458" y="9938"/>
                        <a:pt x="14458" y="9911"/>
                        <a:pt x="14431" y="9884"/>
                      </a:cubicBezTo>
                      <a:cubicBezTo>
                        <a:pt x="14404" y="9803"/>
                        <a:pt x="14377" y="9721"/>
                        <a:pt x="14349" y="9640"/>
                      </a:cubicBezTo>
                      <a:cubicBezTo>
                        <a:pt x="14336" y="9613"/>
                        <a:pt x="14309" y="9599"/>
                        <a:pt x="14282" y="9599"/>
                      </a:cubicBezTo>
                      <a:cubicBezTo>
                        <a:pt x="14255" y="9599"/>
                        <a:pt x="14227" y="9613"/>
                        <a:pt x="14214" y="9640"/>
                      </a:cubicBezTo>
                      <a:cubicBezTo>
                        <a:pt x="14187" y="9775"/>
                        <a:pt x="14214" y="9911"/>
                        <a:pt x="14295" y="10020"/>
                      </a:cubicBezTo>
                      <a:cubicBezTo>
                        <a:pt x="14295" y="10101"/>
                        <a:pt x="14268" y="10155"/>
                        <a:pt x="14241" y="10237"/>
                      </a:cubicBezTo>
                      <a:cubicBezTo>
                        <a:pt x="14241" y="10291"/>
                        <a:pt x="14214" y="10399"/>
                        <a:pt x="14187" y="10508"/>
                      </a:cubicBezTo>
                      <a:cubicBezTo>
                        <a:pt x="14133" y="10671"/>
                        <a:pt x="14078" y="10833"/>
                        <a:pt x="13997" y="11023"/>
                      </a:cubicBezTo>
                      <a:cubicBezTo>
                        <a:pt x="13888" y="11349"/>
                        <a:pt x="13726" y="11701"/>
                        <a:pt x="13590" y="12027"/>
                      </a:cubicBezTo>
                      <a:cubicBezTo>
                        <a:pt x="13265" y="12705"/>
                        <a:pt x="12966" y="13383"/>
                        <a:pt x="12668" y="14061"/>
                      </a:cubicBezTo>
                      <a:lnTo>
                        <a:pt x="12586" y="14278"/>
                      </a:lnTo>
                      <a:cubicBezTo>
                        <a:pt x="12572" y="14273"/>
                        <a:pt x="12557" y="14271"/>
                        <a:pt x="12545" y="14271"/>
                      </a:cubicBezTo>
                      <a:cubicBezTo>
                        <a:pt x="12487" y="14271"/>
                        <a:pt x="12451" y="14315"/>
                        <a:pt x="12451" y="14359"/>
                      </a:cubicBezTo>
                      <a:cubicBezTo>
                        <a:pt x="12424" y="14359"/>
                        <a:pt x="12424" y="14386"/>
                        <a:pt x="12424" y="14386"/>
                      </a:cubicBezTo>
                      <a:lnTo>
                        <a:pt x="11963" y="14386"/>
                      </a:lnTo>
                      <a:cubicBezTo>
                        <a:pt x="11773" y="14386"/>
                        <a:pt x="11610" y="14359"/>
                        <a:pt x="11447" y="14359"/>
                      </a:cubicBezTo>
                      <a:cubicBezTo>
                        <a:pt x="11257" y="14332"/>
                        <a:pt x="11095" y="14305"/>
                        <a:pt x="10932" y="14278"/>
                      </a:cubicBezTo>
                      <a:cubicBezTo>
                        <a:pt x="10851" y="14251"/>
                        <a:pt x="10769" y="14224"/>
                        <a:pt x="10688" y="14197"/>
                      </a:cubicBezTo>
                      <a:cubicBezTo>
                        <a:pt x="10606" y="14197"/>
                        <a:pt x="10525" y="14169"/>
                        <a:pt x="10444" y="14169"/>
                      </a:cubicBezTo>
                      <a:cubicBezTo>
                        <a:pt x="10498" y="13952"/>
                        <a:pt x="10525" y="13708"/>
                        <a:pt x="10579" y="13491"/>
                      </a:cubicBezTo>
                      <a:cubicBezTo>
                        <a:pt x="10661" y="12976"/>
                        <a:pt x="10769" y="12461"/>
                        <a:pt x="10851" y="11945"/>
                      </a:cubicBezTo>
                      <a:cubicBezTo>
                        <a:pt x="10959" y="11457"/>
                        <a:pt x="11040" y="10942"/>
                        <a:pt x="11149" y="10426"/>
                      </a:cubicBezTo>
                      <a:cubicBezTo>
                        <a:pt x="11230" y="9884"/>
                        <a:pt x="11312" y="9477"/>
                        <a:pt x="11447" y="9016"/>
                      </a:cubicBezTo>
                      <a:cubicBezTo>
                        <a:pt x="11501" y="8745"/>
                        <a:pt x="11583" y="8501"/>
                        <a:pt x="11664" y="8256"/>
                      </a:cubicBezTo>
                      <a:cubicBezTo>
                        <a:pt x="11718" y="8121"/>
                        <a:pt x="11773" y="8012"/>
                        <a:pt x="11827" y="7877"/>
                      </a:cubicBezTo>
                      <a:cubicBezTo>
                        <a:pt x="11881" y="7768"/>
                        <a:pt x="11908" y="7714"/>
                        <a:pt x="11935" y="7633"/>
                      </a:cubicBezTo>
                      <a:cubicBezTo>
                        <a:pt x="11935" y="7660"/>
                        <a:pt x="11963" y="7660"/>
                        <a:pt x="11990" y="7660"/>
                      </a:cubicBezTo>
                      <a:cubicBezTo>
                        <a:pt x="11990" y="7668"/>
                        <a:pt x="11992" y="7671"/>
                        <a:pt x="11996" y="7671"/>
                      </a:cubicBezTo>
                      <a:cubicBezTo>
                        <a:pt x="12006" y="7671"/>
                        <a:pt x="12025" y="7652"/>
                        <a:pt x="12044" y="7633"/>
                      </a:cubicBezTo>
                      <a:cubicBezTo>
                        <a:pt x="12044" y="7633"/>
                        <a:pt x="12071" y="7606"/>
                        <a:pt x="12071" y="7578"/>
                      </a:cubicBezTo>
                      <a:cubicBezTo>
                        <a:pt x="12071" y="7551"/>
                        <a:pt x="12071" y="7524"/>
                        <a:pt x="12098" y="7497"/>
                      </a:cubicBezTo>
                      <a:lnTo>
                        <a:pt x="12125" y="7389"/>
                      </a:lnTo>
                      <a:cubicBezTo>
                        <a:pt x="12098" y="7361"/>
                        <a:pt x="12098" y="7334"/>
                        <a:pt x="12125" y="7334"/>
                      </a:cubicBezTo>
                      <a:lnTo>
                        <a:pt x="12125" y="7307"/>
                      </a:lnTo>
                      <a:lnTo>
                        <a:pt x="12125" y="7280"/>
                      </a:lnTo>
                      <a:lnTo>
                        <a:pt x="12152" y="7334"/>
                      </a:lnTo>
                      <a:cubicBezTo>
                        <a:pt x="12180" y="7416"/>
                        <a:pt x="12261" y="7470"/>
                        <a:pt x="12342" y="7470"/>
                      </a:cubicBezTo>
                      <a:cubicBezTo>
                        <a:pt x="12369" y="7443"/>
                        <a:pt x="12397" y="7416"/>
                        <a:pt x="12424" y="7361"/>
                      </a:cubicBezTo>
                      <a:cubicBezTo>
                        <a:pt x="12397" y="7334"/>
                        <a:pt x="12397" y="7307"/>
                        <a:pt x="12369" y="7280"/>
                      </a:cubicBezTo>
                      <a:cubicBezTo>
                        <a:pt x="12695" y="7009"/>
                        <a:pt x="13102" y="6819"/>
                        <a:pt x="13536" y="6738"/>
                      </a:cubicBezTo>
                      <a:cubicBezTo>
                        <a:pt x="14078" y="6575"/>
                        <a:pt x="14621" y="6439"/>
                        <a:pt x="15163" y="6276"/>
                      </a:cubicBezTo>
                      <a:cubicBezTo>
                        <a:pt x="16248" y="6005"/>
                        <a:pt x="17360" y="5761"/>
                        <a:pt x="18445" y="5544"/>
                      </a:cubicBezTo>
                      <a:cubicBezTo>
                        <a:pt x="18771" y="5490"/>
                        <a:pt x="19096" y="5436"/>
                        <a:pt x="19395" y="5381"/>
                      </a:cubicBezTo>
                      <a:cubicBezTo>
                        <a:pt x="19720" y="5327"/>
                        <a:pt x="20018" y="5300"/>
                        <a:pt x="20344" y="5246"/>
                      </a:cubicBezTo>
                      <a:cubicBezTo>
                        <a:pt x="20445" y="5220"/>
                        <a:pt x="20428" y="5053"/>
                        <a:pt x="20337" y="5053"/>
                      </a:cubicBezTo>
                      <a:cubicBezTo>
                        <a:pt x="20331" y="5053"/>
                        <a:pt x="20324" y="5054"/>
                        <a:pt x="20317" y="5056"/>
                      </a:cubicBezTo>
                      <a:cubicBezTo>
                        <a:pt x="20235" y="5056"/>
                        <a:pt x="20181" y="5056"/>
                        <a:pt x="20100" y="5083"/>
                      </a:cubicBezTo>
                      <a:cubicBezTo>
                        <a:pt x="20100" y="5056"/>
                        <a:pt x="20127" y="5056"/>
                        <a:pt x="20127" y="5029"/>
                      </a:cubicBezTo>
                      <a:cubicBezTo>
                        <a:pt x="20190" y="4861"/>
                        <a:pt x="20351" y="4758"/>
                        <a:pt x="20533" y="4758"/>
                      </a:cubicBezTo>
                      <a:close/>
                      <a:moveTo>
                        <a:pt x="15462" y="9938"/>
                      </a:moveTo>
                      <a:lnTo>
                        <a:pt x="15462" y="9938"/>
                      </a:lnTo>
                      <a:cubicBezTo>
                        <a:pt x="15353" y="10209"/>
                        <a:pt x="15245" y="10508"/>
                        <a:pt x="15136" y="10806"/>
                      </a:cubicBezTo>
                      <a:cubicBezTo>
                        <a:pt x="15055" y="11104"/>
                        <a:pt x="14946" y="11430"/>
                        <a:pt x="14838" y="11728"/>
                      </a:cubicBezTo>
                      <a:cubicBezTo>
                        <a:pt x="14621" y="12352"/>
                        <a:pt x="14431" y="12976"/>
                        <a:pt x="14241" y="13600"/>
                      </a:cubicBezTo>
                      <a:lnTo>
                        <a:pt x="13888" y="14712"/>
                      </a:lnTo>
                      <a:lnTo>
                        <a:pt x="13834" y="14685"/>
                      </a:lnTo>
                      <a:cubicBezTo>
                        <a:pt x="13699" y="14658"/>
                        <a:pt x="13590" y="14603"/>
                        <a:pt x="13454" y="14549"/>
                      </a:cubicBezTo>
                      <a:cubicBezTo>
                        <a:pt x="13346" y="14495"/>
                        <a:pt x="13210" y="14441"/>
                        <a:pt x="13102" y="14386"/>
                      </a:cubicBezTo>
                      <a:lnTo>
                        <a:pt x="12939" y="14278"/>
                      </a:lnTo>
                      <a:cubicBezTo>
                        <a:pt x="12885" y="14278"/>
                        <a:pt x="12831" y="14251"/>
                        <a:pt x="12803" y="14224"/>
                      </a:cubicBezTo>
                      <a:cubicBezTo>
                        <a:pt x="12939" y="13952"/>
                        <a:pt x="13075" y="13627"/>
                        <a:pt x="13210" y="13329"/>
                      </a:cubicBezTo>
                      <a:lnTo>
                        <a:pt x="13671" y="12271"/>
                      </a:lnTo>
                      <a:cubicBezTo>
                        <a:pt x="13834" y="11945"/>
                        <a:pt x="13970" y="11593"/>
                        <a:pt x="14105" y="11267"/>
                      </a:cubicBezTo>
                      <a:cubicBezTo>
                        <a:pt x="14187" y="11077"/>
                        <a:pt x="14241" y="10888"/>
                        <a:pt x="14295" y="10698"/>
                      </a:cubicBezTo>
                      <a:cubicBezTo>
                        <a:pt x="14322" y="10616"/>
                        <a:pt x="14349" y="10508"/>
                        <a:pt x="14377" y="10399"/>
                      </a:cubicBezTo>
                      <a:cubicBezTo>
                        <a:pt x="14377" y="10372"/>
                        <a:pt x="14377" y="10345"/>
                        <a:pt x="14404" y="10291"/>
                      </a:cubicBezTo>
                      <a:lnTo>
                        <a:pt x="14431" y="10318"/>
                      </a:lnTo>
                      <a:cubicBezTo>
                        <a:pt x="14452" y="10339"/>
                        <a:pt x="14476" y="10347"/>
                        <a:pt x="14500" y="10347"/>
                      </a:cubicBezTo>
                      <a:cubicBezTo>
                        <a:pt x="14539" y="10347"/>
                        <a:pt x="14577" y="10324"/>
                        <a:pt x="14594" y="10291"/>
                      </a:cubicBezTo>
                      <a:cubicBezTo>
                        <a:pt x="14594" y="10209"/>
                        <a:pt x="14621" y="10155"/>
                        <a:pt x="14648" y="10101"/>
                      </a:cubicBezTo>
                      <a:cubicBezTo>
                        <a:pt x="14675" y="10114"/>
                        <a:pt x="14709" y="10121"/>
                        <a:pt x="14746" y="10121"/>
                      </a:cubicBezTo>
                      <a:cubicBezTo>
                        <a:pt x="14783" y="10121"/>
                        <a:pt x="14824" y="10114"/>
                        <a:pt x="14865" y="10101"/>
                      </a:cubicBezTo>
                      <a:cubicBezTo>
                        <a:pt x="14892" y="10074"/>
                        <a:pt x="14946" y="10047"/>
                        <a:pt x="14973" y="10020"/>
                      </a:cubicBezTo>
                      <a:lnTo>
                        <a:pt x="15028" y="10020"/>
                      </a:lnTo>
                      <a:lnTo>
                        <a:pt x="15462" y="9938"/>
                      </a:lnTo>
                      <a:close/>
                      <a:moveTo>
                        <a:pt x="10417" y="14332"/>
                      </a:moveTo>
                      <a:cubicBezTo>
                        <a:pt x="10579" y="14386"/>
                        <a:pt x="10742" y="14441"/>
                        <a:pt x="10905" y="14468"/>
                      </a:cubicBezTo>
                      <a:cubicBezTo>
                        <a:pt x="11095" y="14495"/>
                        <a:pt x="11285" y="14522"/>
                        <a:pt x="11474" y="14549"/>
                      </a:cubicBezTo>
                      <a:cubicBezTo>
                        <a:pt x="11664" y="14576"/>
                        <a:pt x="11854" y="14576"/>
                        <a:pt x="12044" y="14603"/>
                      </a:cubicBezTo>
                      <a:lnTo>
                        <a:pt x="12451" y="14603"/>
                      </a:lnTo>
                      <a:lnTo>
                        <a:pt x="12369" y="14739"/>
                      </a:lnTo>
                      <a:cubicBezTo>
                        <a:pt x="12315" y="14902"/>
                        <a:pt x="12234" y="15037"/>
                        <a:pt x="12180" y="15227"/>
                      </a:cubicBezTo>
                      <a:lnTo>
                        <a:pt x="12180" y="15200"/>
                      </a:lnTo>
                      <a:lnTo>
                        <a:pt x="12044" y="15227"/>
                      </a:lnTo>
                      <a:lnTo>
                        <a:pt x="11773" y="15227"/>
                      </a:lnTo>
                      <a:cubicBezTo>
                        <a:pt x="11583" y="15227"/>
                        <a:pt x="11420" y="15200"/>
                        <a:pt x="11230" y="15173"/>
                      </a:cubicBezTo>
                      <a:cubicBezTo>
                        <a:pt x="11068" y="15146"/>
                        <a:pt x="10905" y="15092"/>
                        <a:pt x="10715" y="15037"/>
                      </a:cubicBezTo>
                      <a:lnTo>
                        <a:pt x="10471" y="14956"/>
                      </a:lnTo>
                      <a:cubicBezTo>
                        <a:pt x="10417" y="14929"/>
                        <a:pt x="10335" y="14929"/>
                        <a:pt x="10281" y="14929"/>
                      </a:cubicBezTo>
                      <a:cubicBezTo>
                        <a:pt x="10335" y="14712"/>
                        <a:pt x="10389" y="14522"/>
                        <a:pt x="10417" y="14332"/>
                      </a:cubicBezTo>
                      <a:close/>
                      <a:moveTo>
                        <a:pt x="10227" y="15065"/>
                      </a:moveTo>
                      <a:cubicBezTo>
                        <a:pt x="10281" y="15119"/>
                        <a:pt x="10335" y="15146"/>
                        <a:pt x="10417" y="15173"/>
                      </a:cubicBezTo>
                      <a:cubicBezTo>
                        <a:pt x="10498" y="15200"/>
                        <a:pt x="10606" y="15227"/>
                        <a:pt x="10688" y="15254"/>
                      </a:cubicBezTo>
                      <a:cubicBezTo>
                        <a:pt x="10878" y="15309"/>
                        <a:pt x="11068" y="15363"/>
                        <a:pt x="11257" y="15390"/>
                      </a:cubicBezTo>
                      <a:cubicBezTo>
                        <a:pt x="11420" y="15417"/>
                        <a:pt x="11610" y="15444"/>
                        <a:pt x="11800" y="15444"/>
                      </a:cubicBezTo>
                      <a:lnTo>
                        <a:pt x="12207" y="15444"/>
                      </a:lnTo>
                      <a:cubicBezTo>
                        <a:pt x="12207" y="15526"/>
                        <a:pt x="12234" y="15580"/>
                        <a:pt x="12261" y="15634"/>
                      </a:cubicBezTo>
                      <a:cubicBezTo>
                        <a:pt x="12288" y="15716"/>
                        <a:pt x="12315" y="15797"/>
                        <a:pt x="12342" y="15878"/>
                      </a:cubicBezTo>
                      <a:cubicBezTo>
                        <a:pt x="12424" y="16014"/>
                        <a:pt x="12478" y="16177"/>
                        <a:pt x="12532" y="16339"/>
                      </a:cubicBezTo>
                      <a:cubicBezTo>
                        <a:pt x="12559" y="16394"/>
                        <a:pt x="12559" y="16475"/>
                        <a:pt x="12559" y="16529"/>
                      </a:cubicBezTo>
                      <a:cubicBezTo>
                        <a:pt x="12532" y="16611"/>
                        <a:pt x="12478" y="16665"/>
                        <a:pt x="12424" y="16719"/>
                      </a:cubicBezTo>
                      <a:cubicBezTo>
                        <a:pt x="12397" y="16773"/>
                        <a:pt x="12342" y="16828"/>
                        <a:pt x="12315" y="16882"/>
                      </a:cubicBezTo>
                      <a:cubicBezTo>
                        <a:pt x="12315" y="16746"/>
                        <a:pt x="12315" y="16611"/>
                        <a:pt x="12315" y="16475"/>
                      </a:cubicBezTo>
                      <a:lnTo>
                        <a:pt x="12315" y="16339"/>
                      </a:lnTo>
                      <a:cubicBezTo>
                        <a:pt x="12315" y="16312"/>
                        <a:pt x="12288" y="16258"/>
                        <a:pt x="12261" y="16231"/>
                      </a:cubicBezTo>
                      <a:lnTo>
                        <a:pt x="12207" y="16231"/>
                      </a:lnTo>
                      <a:cubicBezTo>
                        <a:pt x="12192" y="16226"/>
                        <a:pt x="12180" y="16224"/>
                        <a:pt x="12170" y="16224"/>
                      </a:cubicBezTo>
                      <a:cubicBezTo>
                        <a:pt x="12125" y="16224"/>
                        <a:pt x="12125" y="16268"/>
                        <a:pt x="12125" y="16312"/>
                      </a:cubicBezTo>
                      <a:lnTo>
                        <a:pt x="12125" y="16800"/>
                      </a:lnTo>
                      <a:cubicBezTo>
                        <a:pt x="12125" y="16909"/>
                        <a:pt x="12125" y="16990"/>
                        <a:pt x="12098" y="17099"/>
                      </a:cubicBezTo>
                      <a:cubicBezTo>
                        <a:pt x="12098" y="17126"/>
                        <a:pt x="12071" y="17180"/>
                        <a:pt x="12044" y="17207"/>
                      </a:cubicBezTo>
                      <a:cubicBezTo>
                        <a:pt x="12044" y="17234"/>
                        <a:pt x="12044" y="17262"/>
                        <a:pt x="12044" y="17289"/>
                      </a:cubicBezTo>
                      <a:cubicBezTo>
                        <a:pt x="11990" y="17316"/>
                        <a:pt x="11963" y="17343"/>
                        <a:pt x="11908" y="17397"/>
                      </a:cubicBezTo>
                      <a:cubicBezTo>
                        <a:pt x="11881" y="17451"/>
                        <a:pt x="11827" y="17479"/>
                        <a:pt x="11773" y="17506"/>
                      </a:cubicBezTo>
                      <a:cubicBezTo>
                        <a:pt x="11664" y="17587"/>
                        <a:pt x="11556" y="17641"/>
                        <a:pt x="11420" y="17668"/>
                      </a:cubicBezTo>
                      <a:cubicBezTo>
                        <a:pt x="11341" y="17700"/>
                        <a:pt x="11261" y="17713"/>
                        <a:pt x="11182" y="17713"/>
                      </a:cubicBezTo>
                      <a:cubicBezTo>
                        <a:pt x="11126" y="17713"/>
                        <a:pt x="11069" y="17707"/>
                        <a:pt x="11013" y="17696"/>
                      </a:cubicBezTo>
                      <a:cubicBezTo>
                        <a:pt x="10932" y="17696"/>
                        <a:pt x="10878" y="17668"/>
                        <a:pt x="10851" y="17641"/>
                      </a:cubicBezTo>
                      <a:cubicBezTo>
                        <a:pt x="10823" y="17614"/>
                        <a:pt x="10769" y="17587"/>
                        <a:pt x="10742" y="17587"/>
                      </a:cubicBezTo>
                      <a:cubicBezTo>
                        <a:pt x="10715" y="17587"/>
                        <a:pt x="10661" y="17560"/>
                        <a:pt x="10634" y="17560"/>
                      </a:cubicBezTo>
                      <a:cubicBezTo>
                        <a:pt x="10579" y="17560"/>
                        <a:pt x="10525" y="17533"/>
                        <a:pt x="10471" y="17533"/>
                      </a:cubicBezTo>
                      <a:cubicBezTo>
                        <a:pt x="10444" y="17519"/>
                        <a:pt x="10417" y="17512"/>
                        <a:pt x="10386" y="17512"/>
                      </a:cubicBezTo>
                      <a:cubicBezTo>
                        <a:pt x="10356" y="17512"/>
                        <a:pt x="10322" y="17519"/>
                        <a:pt x="10281" y="17533"/>
                      </a:cubicBezTo>
                      <a:cubicBezTo>
                        <a:pt x="10227" y="17533"/>
                        <a:pt x="10172" y="17533"/>
                        <a:pt x="10145" y="17506"/>
                      </a:cubicBezTo>
                      <a:cubicBezTo>
                        <a:pt x="10091" y="17479"/>
                        <a:pt x="10037" y="17451"/>
                        <a:pt x="10010" y="17397"/>
                      </a:cubicBezTo>
                      <a:cubicBezTo>
                        <a:pt x="9983" y="17370"/>
                        <a:pt x="9955" y="17316"/>
                        <a:pt x="9901" y="17289"/>
                      </a:cubicBezTo>
                      <a:cubicBezTo>
                        <a:pt x="9874" y="17275"/>
                        <a:pt x="9840" y="17268"/>
                        <a:pt x="9806" y="17268"/>
                      </a:cubicBezTo>
                      <a:cubicBezTo>
                        <a:pt x="9772" y="17268"/>
                        <a:pt x="9738" y="17275"/>
                        <a:pt x="9711" y="17289"/>
                      </a:cubicBezTo>
                      <a:lnTo>
                        <a:pt x="9630" y="17289"/>
                      </a:lnTo>
                      <a:cubicBezTo>
                        <a:pt x="9630" y="17289"/>
                        <a:pt x="9630" y="17262"/>
                        <a:pt x="9603" y="17262"/>
                      </a:cubicBezTo>
                      <a:lnTo>
                        <a:pt x="9576" y="17262"/>
                      </a:lnTo>
                      <a:cubicBezTo>
                        <a:pt x="9521" y="17180"/>
                        <a:pt x="9467" y="17099"/>
                        <a:pt x="9386" y="17017"/>
                      </a:cubicBezTo>
                      <a:cubicBezTo>
                        <a:pt x="9332" y="16963"/>
                        <a:pt x="9277" y="16882"/>
                        <a:pt x="9250" y="16800"/>
                      </a:cubicBezTo>
                      <a:cubicBezTo>
                        <a:pt x="9223" y="16584"/>
                        <a:pt x="9304" y="16367"/>
                        <a:pt x="9440" y="16231"/>
                      </a:cubicBezTo>
                      <a:cubicBezTo>
                        <a:pt x="9684" y="15824"/>
                        <a:pt x="9901" y="15444"/>
                        <a:pt x="10172" y="15065"/>
                      </a:cubicBezTo>
                      <a:close/>
                      <a:moveTo>
                        <a:pt x="8572" y="12298"/>
                      </a:moveTo>
                      <a:lnTo>
                        <a:pt x="8898" y="12515"/>
                      </a:lnTo>
                      <a:cubicBezTo>
                        <a:pt x="8870" y="12569"/>
                        <a:pt x="8843" y="12651"/>
                        <a:pt x="8843" y="12732"/>
                      </a:cubicBezTo>
                      <a:cubicBezTo>
                        <a:pt x="8789" y="12840"/>
                        <a:pt x="8762" y="12976"/>
                        <a:pt x="8735" y="13085"/>
                      </a:cubicBezTo>
                      <a:cubicBezTo>
                        <a:pt x="8708" y="13220"/>
                        <a:pt x="8681" y="13329"/>
                        <a:pt x="8681" y="13464"/>
                      </a:cubicBezTo>
                      <a:cubicBezTo>
                        <a:pt x="8653" y="13573"/>
                        <a:pt x="8653" y="13708"/>
                        <a:pt x="8681" y="13817"/>
                      </a:cubicBezTo>
                      <a:cubicBezTo>
                        <a:pt x="8681" y="13830"/>
                        <a:pt x="8694" y="13837"/>
                        <a:pt x="8711" y="13837"/>
                      </a:cubicBezTo>
                      <a:cubicBezTo>
                        <a:pt x="8728" y="13837"/>
                        <a:pt x="8748" y="13830"/>
                        <a:pt x="8762" y="13817"/>
                      </a:cubicBezTo>
                      <a:cubicBezTo>
                        <a:pt x="8816" y="13708"/>
                        <a:pt x="8843" y="13573"/>
                        <a:pt x="8843" y="13464"/>
                      </a:cubicBezTo>
                      <a:cubicBezTo>
                        <a:pt x="8870" y="13356"/>
                        <a:pt x="8870" y="13220"/>
                        <a:pt x="8898" y="13112"/>
                      </a:cubicBezTo>
                      <a:cubicBezTo>
                        <a:pt x="8925" y="12976"/>
                        <a:pt x="8952" y="12868"/>
                        <a:pt x="8979" y="12732"/>
                      </a:cubicBezTo>
                      <a:cubicBezTo>
                        <a:pt x="8979" y="12705"/>
                        <a:pt x="9033" y="12623"/>
                        <a:pt x="9033" y="12569"/>
                      </a:cubicBezTo>
                      <a:cubicBezTo>
                        <a:pt x="9494" y="12895"/>
                        <a:pt x="9983" y="13166"/>
                        <a:pt x="10444" y="13464"/>
                      </a:cubicBezTo>
                      <a:lnTo>
                        <a:pt x="10308" y="14142"/>
                      </a:lnTo>
                      <a:cubicBezTo>
                        <a:pt x="10254" y="14414"/>
                        <a:pt x="10200" y="14685"/>
                        <a:pt x="10200" y="14956"/>
                      </a:cubicBezTo>
                      <a:cubicBezTo>
                        <a:pt x="10172" y="14956"/>
                        <a:pt x="10145" y="14956"/>
                        <a:pt x="10145" y="14983"/>
                      </a:cubicBezTo>
                      <a:cubicBezTo>
                        <a:pt x="9955" y="15173"/>
                        <a:pt x="9820" y="15363"/>
                        <a:pt x="9684" y="15607"/>
                      </a:cubicBezTo>
                      <a:cubicBezTo>
                        <a:pt x="9549" y="15797"/>
                        <a:pt x="9413" y="16014"/>
                        <a:pt x="9277" y="16231"/>
                      </a:cubicBezTo>
                      <a:cubicBezTo>
                        <a:pt x="9142" y="16421"/>
                        <a:pt x="9087" y="16638"/>
                        <a:pt x="9142" y="16855"/>
                      </a:cubicBezTo>
                      <a:cubicBezTo>
                        <a:pt x="9169" y="16963"/>
                        <a:pt x="9223" y="17045"/>
                        <a:pt x="9304" y="17126"/>
                      </a:cubicBezTo>
                      <a:cubicBezTo>
                        <a:pt x="9359" y="17207"/>
                        <a:pt x="9440" y="17289"/>
                        <a:pt x="9521" y="17370"/>
                      </a:cubicBezTo>
                      <a:lnTo>
                        <a:pt x="9549" y="17370"/>
                      </a:lnTo>
                      <a:cubicBezTo>
                        <a:pt x="9549" y="17397"/>
                        <a:pt x="9549" y="17397"/>
                        <a:pt x="9576" y="17424"/>
                      </a:cubicBezTo>
                      <a:cubicBezTo>
                        <a:pt x="9615" y="17464"/>
                        <a:pt x="9670" y="17489"/>
                        <a:pt x="9717" y="17489"/>
                      </a:cubicBezTo>
                      <a:cubicBezTo>
                        <a:pt x="9735" y="17489"/>
                        <a:pt x="9751" y="17486"/>
                        <a:pt x="9766" y="17479"/>
                      </a:cubicBezTo>
                      <a:lnTo>
                        <a:pt x="9847" y="17479"/>
                      </a:lnTo>
                      <a:cubicBezTo>
                        <a:pt x="9874" y="17506"/>
                        <a:pt x="9874" y="17506"/>
                        <a:pt x="9901" y="17533"/>
                      </a:cubicBezTo>
                      <a:cubicBezTo>
                        <a:pt x="9928" y="17587"/>
                        <a:pt x="9983" y="17641"/>
                        <a:pt x="10064" y="17668"/>
                      </a:cubicBezTo>
                      <a:cubicBezTo>
                        <a:pt x="10118" y="17696"/>
                        <a:pt x="10200" y="17723"/>
                        <a:pt x="10254" y="17750"/>
                      </a:cubicBezTo>
                      <a:cubicBezTo>
                        <a:pt x="10308" y="17750"/>
                        <a:pt x="10350" y="17738"/>
                        <a:pt x="10396" y="17738"/>
                      </a:cubicBezTo>
                      <a:cubicBezTo>
                        <a:pt x="10420" y="17738"/>
                        <a:pt x="10444" y="17741"/>
                        <a:pt x="10471" y="17750"/>
                      </a:cubicBezTo>
                      <a:cubicBezTo>
                        <a:pt x="10525" y="17750"/>
                        <a:pt x="10579" y="17777"/>
                        <a:pt x="10634" y="17804"/>
                      </a:cubicBezTo>
                      <a:cubicBezTo>
                        <a:pt x="10688" y="17804"/>
                        <a:pt x="10742" y="17777"/>
                        <a:pt x="10769" y="17777"/>
                      </a:cubicBezTo>
                      <a:cubicBezTo>
                        <a:pt x="10769" y="17777"/>
                        <a:pt x="10796" y="17777"/>
                        <a:pt x="10796" y="17804"/>
                      </a:cubicBezTo>
                      <a:cubicBezTo>
                        <a:pt x="10851" y="17858"/>
                        <a:pt x="10905" y="17885"/>
                        <a:pt x="10986" y="17913"/>
                      </a:cubicBezTo>
                      <a:cubicBezTo>
                        <a:pt x="11054" y="17924"/>
                        <a:pt x="11121" y="17930"/>
                        <a:pt x="11188" y="17930"/>
                      </a:cubicBezTo>
                      <a:cubicBezTo>
                        <a:pt x="11284" y="17930"/>
                        <a:pt x="11379" y="17917"/>
                        <a:pt x="11474" y="17885"/>
                      </a:cubicBezTo>
                      <a:cubicBezTo>
                        <a:pt x="11637" y="17858"/>
                        <a:pt x="11773" y="17804"/>
                        <a:pt x="11908" y="17723"/>
                      </a:cubicBezTo>
                      <a:cubicBezTo>
                        <a:pt x="11963" y="17668"/>
                        <a:pt x="12017" y="17614"/>
                        <a:pt x="12071" y="17560"/>
                      </a:cubicBezTo>
                      <a:cubicBezTo>
                        <a:pt x="12125" y="17533"/>
                        <a:pt x="12152" y="17479"/>
                        <a:pt x="12180" y="17424"/>
                      </a:cubicBezTo>
                      <a:cubicBezTo>
                        <a:pt x="12180" y="17397"/>
                        <a:pt x="12207" y="17370"/>
                        <a:pt x="12207" y="17343"/>
                      </a:cubicBezTo>
                      <a:cubicBezTo>
                        <a:pt x="12234" y="17316"/>
                        <a:pt x="12261" y="17262"/>
                        <a:pt x="12261" y="17234"/>
                      </a:cubicBezTo>
                      <a:lnTo>
                        <a:pt x="12288" y="17180"/>
                      </a:lnTo>
                      <a:cubicBezTo>
                        <a:pt x="12369" y="17126"/>
                        <a:pt x="12424" y="17072"/>
                        <a:pt x="12478" y="17017"/>
                      </a:cubicBezTo>
                      <a:cubicBezTo>
                        <a:pt x="12532" y="16936"/>
                        <a:pt x="12586" y="16882"/>
                        <a:pt x="12641" y="16800"/>
                      </a:cubicBezTo>
                      <a:cubicBezTo>
                        <a:pt x="12749" y="16692"/>
                        <a:pt x="12803" y="16502"/>
                        <a:pt x="12749" y="16339"/>
                      </a:cubicBezTo>
                      <a:cubicBezTo>
                        <a:pt x="12695" y="16177"/>
                        <a:pt x="12641" y="16014"/>
                        <a:pt x="12559" y="15851"/>
                      </a:cubicBezTo>
                      <a:cubicBezTo>
                        <a:pt x="12532" y="15770"/>
                        <a:pt x="12505" y="15688"/>
                        <a:pt x="12451" y="15607"/>
                      </a:cubicBezTo>
                      <a:cubicBezTo>
                        <a:pt x="12424" y="15526"/>
                        <a:pt x="12397" y="15471"/>
                        <a:pt x="12342" y="15417"/>
                      </a:cubicBezTo>
                      <a:lnTo>
                        <a:pt x="12369" y="15417"/>
                      </a:lnTo>
                      <a:cubicBezTo>
                        <a:pt x="12397" y="15363"/>
                        <a:pt x="12397" y="15309"/>
                        <a:pt x="12369" y="15282"/>
                      </a:cubicBezTo>
                      <a:cubicBezTo>
                        <a:pt x="12424" y="15173"/>
                        <a:pt x="12478" y="15037"/>
                        <a:pt x="12532" y="14929"/>
                      </a:cubicBezTo>
                      <a:lnTo>
                        <a:pt x="12695" y="14576"/>
                      </a:lnTo>
                      <a:cubicBezTo>
                        <a:pt x="13048" y="14793"/>
                        <a:pt x="13427" y="14929"/>
                        <a:pt x="13807" y="15065"/>
                      </a:cubicBezTo>
                      <a:lnTo>
                        <a:pt x="13834" y="15065"/>
                      </a:lnTo>
                      <a:cubicBezTo>
                        <a:pt x="13617" y="15851"/>
                        <a:pt x="13400" y="16638"/>
                        <a:pt x="13183" y="17424"/>
                      </a:cubicBezTo>
                      <a:cubicBezTo>
                        <a:pt x="13183" y="17451"/>
                        <a:pt x="13183" y="17506"/>
                        <a:pt x="13156" y="17533"/>
                      </a:cubicBezTo>
                      <a:cubicBezTo>
                        <a:pt x="13129" y="17560"/>
                        <a:pt x="13129" y="17614"/>
                        <a:pt x="13156" y="17641"/>
                      </a:cubicBezTo>
                      <a:cubicBezTo>
                        <a:pt x="13156" y="17777"/>
                        <a:pt x="13183" y="17913"/>
                        <a:pt x="13237" y="18048"/>
                      </a:cubicBezTo>
                      <a:lnTo>
                        <a:pt x="13210" y="18048"/>
                      </a:lnTo>
                      <a:cubicBezTo>
                        <a:pt x="13210" y="18075"/>
                        <a:pt x="13075" y="18130"/>
                        <a:pt x="13048" y="18130"/>
                      </a:cubicBezTo>
                      <a:lnTo>
                        <a:pt x="12803" y="18238"/>
                      </a:lnTo>
                      <a:cubicBezTo>
                        <a:pt x="12641" y="18319"/>
                        <a:pt x="12505" y="18374"/>
                        <a:pt x="12342" y="18428"/>
                      </a:cubicBezTo>
                      <a:cubicBezTo>
                        <a:pt x="12017" y="18536"/>
                        <a:pt x="11691" y="18645"/>
                        <a:pt x="11366" y="18699"/>
                      </a:cubicBezTo>
                      <a:cubicBezTo>
                        <a:pt x="10878" y="18771"/>
                        <a:pt x="10389" y="18808"/>
                        <a:pt x="9909" y="18808"/>
                      </a:cubicBezTo>
                      <a:cubicBezTo>
                        <a:pt x="9669" y="18808"/>
                        <a:pt x="9431" y="18799"/>
                        <a:pt x="9196" y="18781"/>
                      </a:cubicBezTo>
                      <a:lnTo>
                        <a:pt x="8870" y="18781"/>
                      </a:lnTo>
                      <a:cubicBezTo>
                        <a:pt x="8870" y="18753"/>
                        <a:pt x="8870" y="18753"/>
                        <a:pt x="8870" y="18753"/>
                      </a:cubicBezTo>
                      <a:lnTo>
                        <a:pt x="8870" y="18699"/>
                      </a:lnTo>
                      <a:cubicBezTo>
                        <a:pt x="8870" y="18672"/>
                        <a:pt x="8870" y="18645"/>
                        <a:pt x="8870" y="18645"/>
                      </a:cubicBezTo>
                      <a:cubicBezTo>
                        <a:pt x="8870" y="18591"/>
                        <a:pt x="8843" y="18536"/>
                        <a:pt x="8843" y="18455"/>
                      </a:cubicBezTo>
                      <a:cubicBezTo>
                        <a:pt x="8816" y="18401"/>
                        <a:pt x="8789" y="18265"/>
                        <a:pt x="8789" y="18157"/>
                      </a:cubicBezTo>
                      <a:cubicBezTo>
                        <a:pt x="8762" y="17940"/>
                        <a:pt x="8762" y="17723"/>
                        <a:pt x="8735" y="17506"/>
                      </a:cubicBezTo>
                      <a:cubicBezTo>
                        <a:pt x="8735" y="17458"/>
                        <a:pt x="8698" y="17429"/>
                        <a:pt x="8668" y="17429"/>
                      </a:cubicBezTo>
                      <a:cubicBezTo>
                        <a:pt x="8645" y="17429"/>
                        <a:pt x="8626" y="17445"/>
                        <a:pt x="8626" y="17479"/>
                      </a:cubicBezTo>
                      <a:cubicBezTo>
                        <a:pt x="8599" y="17723"/>
                        <a:pt x="8599" y="17994"/>
                        <a:pt x="8626" y="18238"/>
                      </a:cubicBezTo>
                      <a:cubicBezTo>
                        <a:pt x="8626" y="18347"/>
                        <a:pt x="8653" y="18482"/>
                        <a:pt x="8653" y="18591"/>
                      </a:cubicBezTo>
                      <a:cubicBezTo>
                        <a:pt x="8681" y="18645"/>
                        <a:pt x="8681" y="18726"/>
                        <a:pt x="8708" y="18781"/>
                      </a:cubicBezTo>
                      <a:lnTo>
                        <a:pt x="8572" y="18781"/>
                      </a:lnTo>
                      <a:cubicBezTo>
                        <a:pt x="8572" y="18699"/>
                        <a:pt x="8572" y="18618"/>
                        <a:pt x="8545" y="18536"/>
                      </a:cubicBezTo>
                      <a:cubicBezTo>
                        <a:pt x="8518" y="18401"/>
                        <a:pt x="8491" y="18292"/>
                        <a:pt x="8491" y="18157"/>
                      </a:cubicBezTo>
                      <a:cubicBezTo>
                        <a:pt x="8464" y="18048"/>
                        <a:pt x="8491" y="17913"/>
                        <a:pt x="8491" y="17804"/>
                      </a:cubicBezTo>
                      <a:cubicBezTo>
                        <a:pt x="8491" y="17696"/>
                        <a:pt x="8491" y="17560"/>
                        <a:pt x="8436" y="17479"/>
                      </a:cubicBezTo>
                      <a:cubicBezTo>
                        <a:pt x="8436" y="17465"/>
                        <a:pt x="8423" y="17458"/>
                        <a:pt x="8406" y="17458"/>
                      </a:cubicBezTo>
                      <a:cubicBezTo>
                        <a:pt x="8389" y="17458"/>
                        <a:pt x="8369" y="17465"/>
                        <a:pt x="8355" y="17479"/>
                      </a:cubicBezTo>
                      <a:cubicBezTo>
                        <a:pt x="8301" y="17560"/>
                        <a:pt x="8274" y="17696"/>
                        <a:pt x="8301" y="17804"/>
                      </a:cubicBezTo>
                      <a:lnTo>
                        <a:pt x="8301" y="18157"/>
                      </a:lnTo>
                      <a:cubicBezTo>
                        <a:pt x="8301" y="18265"/>
                        <a:pt x="8328" y="18374"/>
                        <a:pt x="8355" y="18482"/>
                      </a:cubicBezTo>
                      <a:cubicBezTo>
                        <a:pt x="8355" y="18591"/>
                        <a:pt x="8355" y="18591"/>
                        <a:pt x="8382" y="18645"/>
                      </a:cubicBezTo>
                      <a:cubicBezTo>
                        <a:pt x="8382" y="18699"/>
                        <a:pt x="8409" y="18726"/>
                        <a:pt x="8409" y="18753"/>
                      </a:cubicBezTo>
                      <a:cubicBezTo>
                        <a:pt x="8301" y="18753"/>
                        <a:pt x="8165" y="18726"/>
                        <a:pt x="8030" y="18672"/>
                      </a:cubicBezTo>
                      <a:cubicBezTo>
                        <a:pt x="8030" y="18482"/>
                        <a:pt x="8003" y="18265"/>
                        <a:pt x="7975" y="18075"/>
                      </a:cubicBezTo>
                      <a:cubicBezTo>
                        <a:pt x="7948" y="17858"/>
                        <a:pt x="7921" y="17614"/>
                        <a:pt x="7921" y="17397"/>
                      </a:cubicBezTo>
                      <a:cubicBezTo>
                        <a:pt x="7921" y="16936"/>
                        <a:pt x="7975" y="16475"/>
                        <a:pt x="8003" y="16041"/>
                      </a:cubicBezTo>
                      <a:cubicBezTo>
                        <a:pt x="8057" y="15119"/>
                        <a:pt x="8192" y="14224"/>
                        <a:pt x="8355" y="13329"/>
                      </a:cubicBezTo>
                      <a:cubicBezTo>
                        <a:pt x="8382" y="13085"/>
                        <a:pt x="8436" y="12840"/>
                        <a:pt x="8491" y="12596"/>
                      </a:cubicBezTo>
                      <a:lnTo>
                        <a:pt x="8572" y="12298"/>
                      </a:lnTo>
                      <a:close/>
                      <a:moveTo>
                        <a:pt x="24928" y="8284"/>
                      </a:moveTo>
                      <a:cubicBezTo>
                        <a:pt x="25009" y="8419"/>
                        <a:pt x="25036" y="8555"/>
                        <a:pt x="25091" y="8690"/>
                      </a:cubicBezTo>
                      <a:cubicBezTo>
                        <a:pt x="25145" y="8880"/>
                        <a:pt x="25172" y="9070"/>
                        <a:pt x="25226" y="9287"/>
                      </a:cubicBezTo>
                      <a:cubicBezTo>
                        <a:pt x="25335" y="9694"/>
                        <a:pt x="25389" y="10101"/>
                        <a:pt x="25443" y="10535"/>
                      </a:cubicBezTo>
                      <a:cubicBezTo>
                        <a:pt x="25552" y="11376"/>
                        <a:pt x="25606" y="12217"/>
                        <a:pt x="25633" y="13085"/>
                      </a:cubicBezTo>
                      <a:cubicBezTo>
                        <a:pt x="25633" y="13546"/>
                        <a:pt x="25633" y="14034"/>
                        <a:pt x="25633" y="14522"/>
                      </a:cubicBezTo>
                      <a:cubicBezTo>
                        <a:pt x="25633" y="14576"/>
                        <a:pt x="25687" y="14603"/>
                        <a:pt x="25742" y="14603"/>
                      </a:cubicBezTo>
                      <a:cubicBezTo>
                        <a:pt x="25796" y="14603"/>
                        <a:pt x="25850" y="14576"/>
                        <a:pt x="25850" y="14522"/>
                      </a:cubicBezTo>
                      <a:lnTo>
                        <a:pt x="25850" y="14468"/>
                      </a:lnTo>
                      <a:lnTo>
                        <a:pt x="25850" y="14441"/>
                      </a:lnTo>
                      <a:lnTo>
                        <a:pt x="25877" y="14441"/>
                      </a:lnTo>
                      <a:lnTo>
                        <a:pt x="25877" y="14468"/>
                      </a:lnTo>
                      <a:lnTo>
                        <a:pt x="25877" y="14495"/>
                      </a:lnTo>
                      <a:cubicBezTo>
                        <a:pt x="25850" y="14522"/>
                        <a:pt x="25850" y="14576"/>
                        <a:pt x="25823" y="14603"/>
                      </a:cubicBezTo>
                      <a:cubicBezTo>
                        <a:pt x="25796" y="14631"/>
                        <a:pt x="25796" y="14685"/>
                        <a:pt x="25823" y="14712"/>
                      </a:cubicBezTo>
                      <a:cubicBezTo>
                        <a:pt x="25823" y="14739"/>
                        <a:pt x="25850" y="14766"/>
                        <a:pt x="25877" y="14766"/>
                      </a:cubicBezTo>
                      <a:cubicBezTo>
                        <a:pt x="25850" y="14793"/>
                        <a:pt x="25850" y="14848"/>
                        <a:pt x="25877" y="14875"/>
                      </a:cubicBezTo>
                      <a:cubicBezTo>
                        <a:pt x="25823" y="14875"/>
                        <a:pt x="25796" y="14902"/>
                        <a:pt x="25796" y="14929"/>
                      </a:cubicBezTo>
                      <a:cubicBezTo>
                        <a:pt x="25796" y="14983"/>
                        <a:pt x="25823" y="15037"/>
                        <a:pt x="25850" y="15037"/>
                      </a:cubicBezTo>
                      <a:cubicBezTo>
                        <a:pt x="25877" y="15051"/>
                        <a:pt x="25911" y="15058"/>
                        <a:pt x="25945" y="15058"/>
                      </a:cubicBezTo>
                      <a:cubicBezTo>
                        <a:pt x="25979" y="15058"/>
                        <a:pt x="26013" y="15051"/>
                        <a:pt x="26040" y="15037"/>
                      </a:cubicBezTo>
                      <a:cubicBezTo>
                        <a:pt x="26392" y="15390"/>
                        <a:pt x="26772" y="15688"/>
                        <a:pt x="27125" y="16041"/>
                      </a:cubicBezTo>
                      <a:cubicBezTo>
                        <a:pt x="27532" y="16421"/>
                        <a:pt x="27939" y="16800"/>
                        <a:pt x="28345" y="17207"/>
                      </a:cubicBezTo>
                      <a:lnTo>
                        <a:pt x="28698" y="17533"/>
                      </a:lnTo>
                      <a:lnTo>
                        <a:pt x="28861" y="17696"/>
                      </a:lnTo>
                      <a:lnTo>
                        <a:pt x="28888" y="17696"/>
                      </a:lnTo>
                      <a:cubicBezTo>
                        <a:pt x="28752" y="17804"/>
                        <a:pt x="28644" y="17913"/>
                        <a:pt x="28508" y="18048"/>
                      </a:cubicBezTo>
                      <a:lnTo>
                        <a:pt x="28481" y="18075"/>
                      </a:lnTo>
                      <a:cubicBezTo>
                        <a:pt x="28210" y="18292"/>
                        <a:pt x="27993" y="18564"/>
                        <a:pt x="27803" y="18835"/>
                      </a:cubicBezTo>
                      <a:cubicBezTo>
                        <a:pt x="27559" y="18699"/>
                        <a:pt x="27315" y="18618"/>
                        <a:pt x="27071" y="18482"/>
                      </a:cubicBezTo>
                      <a:cubicBezTo>
                        <a:pt x="26854" y="18374"/>
                        <a:pt x="26609" y="18265"/>
                        <a:pt x="26365" y="18157"/>
                      </a:cubicBezTo>
                      <a:cubicBezTo>
                        <a:pt x="25904" y="17913"/>
                        <a:pt x="25470" y="17641"/>
                        <a:pt x="25009" y="17370"/>
                      </a:cubicBezTo>
                      <a:cubicBezTo>
                        <a:pt x="24575" y="17072"/>
                        <a:pt x="24168" y="16773"/>
                        <a:pt x="23761" y="16448"/>
                      </a:cubicBezTo>
                      <a:cubicBezTo>
                        <a:pt x="23544" y="16339"/>
                        <a:pt x="23409" y="16150"/>
                        <a:pt x="23300" y="15905"/>
                      </a:cubicBezTo>
                      <a:cubicBezTo>
                        <a:pt x="23246" y="15661"/>
                        <a:pt x="23192" y="15390"/>
                        <a:pt x="23165" y="15119"/>
                      </a:cubicBezTo>
                      <a:lnTo>
                        <a:pt x="23138" y="13925"/>
                      </a:lnTo>
                      <a:lnTo>
                        <a:pt x="23138" y="13600"/>
                      </a:lnTo>
                      <a:cubicBezTo>
                        <a:pt x="23192" y="13302"/>
                        <a:pt x="23246" y="13003"/>
                        <a:pt x="23327" y="12705"/>
                      </a:cubicBezTo>
                      <a:cubicBezTo>
                        <a:pt x="23409" y="12352"/>
                        <a:pt x="23544" y="11972"/>
                        <a:pt x="23680" y="11620"/>
                      </a:cubicBezTo>
                      <a:cubicBezTo>
                        <a:pt x="23789" y="11267"/>
                        <a:pt x="23951" y="10942"/>
                        <a:pt x="24114" y="10589"/>
                      </a:cubicBezTo>
                      <a:cubicBezTo>
                        <a:pt x="24304" y="10291"/>
                        <a:pt x="24440" y="9938"/>
                        <a:pt x="24575" y="9613"/>
                      </a:cubicBezTo>
                      <a:cubicBezTo>
                        <a:pt x="24629" y="9423"/>
                        <a:pt x="24684" y="9233"/>
                        <a:pt x="24711" y="9043"/>
                      </a:cubicBezTo>
                      <a:cubicBezTo>
                        <a:pt x="24711" y="8907"/>
                        <a:pt x="24711" y="8745"/>
                        <a:pt x="24711" y="8609"/>
                      </a:cubicBezTo>
                      <a:cubicBezTo>
                        <a:pt x="24792" y="8528"/>
                        <a:pt x="24874" y="8419"/>
                        <a:pt x="24928" y="8284"/>
                      </a:cubicBezTo>
                      <a:close/>
                      <a:moveTo>
                        <a:pt x="29213" y="17858"/>
                      </a:moveTo>
                      <a:cubicBezTo>
                        <a:pt x="29241" y="17885"/>
                        <a:pt x="29268" y="17885"/>
                        <a:pt x="29295" y="17940"/>
                      </a:cubicBezTo>
                      <a:cubicBezTo>
                        <a:pt x="29322" y="17967"/>
                        <a:pt x="29349" y="18021"/>
                        <a:pt x="29403" y="18048"/>
                      </a:cubicBezTo>
                      <a:cubicBezTo>
                        <a:pt x="29430" y="18102"/>
                        <a:pt x="29457" y="18157"/>
                        <a:pt x="29430" y="18211"/>
                      </a:cubicBezTo>
                      <a:cubicBezTo>
                        <a:pt x="29268" y="18401"/>
                        <a:pt x="29105" y="18618"/>
                        <a:pt x="28915" y="18781"/>
                      </a:cubicBezTo>
                      <a:cubicBezTo>
                        <a:pt x="28834" y="18889"/>
                        <a:pt x="28725" y="18970"/>
                        <a:pt x="28617" y="19052"/>
                      </a:cubicBezTo>
                      <a:cubicBezTo>
                        <a:pt x="28535" y="19133"/>
                        <a:pt x="28454" y="19187"/>
                        <a:pt x="28345" y="19215"/>
                      </a:cubicBezTo>
                      <a:cubicBezTo>
                        <a:pt x="28320" y="19223"/>
                        <a:pt x="28295" y="19227"/>
                        <a:pt x="28272" y="19227"/>
                      </a:cubicBezTo>
                      <a:cubicBezTo>
                        <a:pt x="28148" y="19227"/>
                        <a:pt x="28057" y="19120"/>
                        <a:pt x="27966" y="19052"/>
                      </a:cubicBezTo>
                      <a:lnTo>
                        <a:pt x="27993" y="19025"/>
                      </a:lnTo>
                      <a:cubicBezTo>
                        <a:pt x="28020" y="18943"/>
                        <a:pt x="28074" y="18889"/>
                        <a:pt x="28128" y="18808"/>
                      </a:cubicBezTo>
                      <a:cubicBezTo>
                        <a:pt x="28128" y="18808"/>
                        <a:pt x="28128" y="18808"/>
                        <a:pt x="28156" y="18781"/>
                      </a:cubicBezTo>
                      <a:cubicBezTo>
                        <a:pt x="28400" y="18509"/>
                        <a:pt x="28644" y="18238"/>
                        <a:pt x="28942" y="17994"/>
                      </a:cubicBezTo>
                      <a:lnTo>
                        <a:pt x="28996" y="17940"/>
                      </a:lnTo>
                      <a:lnTo>
                        <a:pt x="29105" y="17885"/>
                      </a:lnTo>
                      <a:cubicBezTo>
                        <a:pt x="29132" y="17885"/>
                        <a:pt x="29186" y="17885"/>
                        <a:pt x="29213" y="17858"/>
                      </a:cubicBezTo>
                      <a:close/>
                      <a:moveTo>
                        <a:pt x="30841" y="18835"/>
                      </a:moveTo>
                      <a:cubicBezTo>
                        <a:pt x="30922" y="18943"/>
                        <a:pt x="31085" y="18943"/>
                        <a:pt x="31193" y="19025"/>
                      </a:cubicBezTo>
                      <a:cubicBezTo>
                        <a:pt x="31275" y="19106"/>
                        <a:pt x="31275" y="19296"/>
                        <a:pt x="31221" y="19432"/>
                      </a:cubicBezTo>
                      <a:lnTo>
                        <a:pt x="31085" y="19323"/>
                      </a:lnTo>
                      <a:lnTo>
                        <a:pt x="30922" y="19242"/>
                      </a:lnTo>
                      <a:cubicBezTo>
                        <a:pt x="30868" y="19215"/>
                        <a:pt x="30814" y="19187"/>
                        <a:pt x="30759" y="19187"/>
                      </a:cubicBezTo>
                      <a:lnTo>
                        <a:pt x="30732" y="19187"/>
                      </a:lnTo>
                      <a:lnTo>
                        <a:pt x="30732" y="19133"/>
                      </a:lnTo>
                      <a:cubicBezTo>
                        <a:pt x="30787" y="19025"/>
                        <a:pt x="30814" y="18916"/>
                        <a:pt x="30841" y="18835"/>
                      </a:cubicBezTo>
                      <a:close/>
                      <a:moveTo>
                        <a:pt x="23138" y="3781"/>
                      </a:moveTo>
                      <a:cubicBezTo>
                        <a:pt x="23138" y="3835"/>
                        <a:pt x="23165" y="3862"/>
                        <a:pt x="23192" y="3890"/>
                      </a:cubicBezTo>
                      <a:cubicBezTo>
                        <a:pt x="23219" y="4134"/>
                        <a:pt x="23273" y="4351"/>
                        <a:pt x="23327" y="4568"/>
                      </a:cubicBezTo>
                      <a:cubicBezTo>
                        <a:pt x="23382" y="4785"/>
                        <a:pt x="23436" y="4947"/>
                        <a:pt x="23490" y="5110"/>
                      </a:cubicBezTo>
                      <a:cubicBezTo>
                        <a:pt x="23490" y="5137"/>
                        <a:pt x="23490" y="5164"/>
                        <a:pt x="23517" y="5192"/>
                      </a:cubicBezTo>
                      <a:cubicBezTo>
                        <a:pt x="23517" y="5246"/>
                        <a:pt x="23544" y="5327"/>
                        <a:pt x="23572" y="5381"/>
                      </a:cubicBezTo>
                      <a:cubicBezTo>
                        <a:pt x="23761" y="5924"/>
                        <a:pt x="24006" y="6439"/>
                        <a:pt x="24277" y="6927"/>
                      </a:cubicBezTo>
                      <a:cubicBezTo>
                        <a:pt x="24358" y="7063"/>
                        <a:pt x="24440" y="7199"/>
                        <a:pt x="24494" y="7334"/>
                      </a:cubicBezTo>
                      <a:cubicBezTo>
                        <a:pt x="24575" y="7470"/>
                        <a:pt x="24684" y="7606"/>
                        <a:pt x="24792" y="7714"/>
                      </a:cubicBezTo>
                      <a:lnTo>
                        <a:pt x="24819" y="7714"/>
                      </a:lnTo>
                      <a:cubicBezTo>
                        <a:pt x="24846" y="7768"/>
                        <a:pt x="24846" y="7823"/>
                        <a:pt x="24819" y="7904"/>
                      </a:cubicBezTo>
                      <a:cubicBezTo>
                        <a:pt x="24819" y="8094"/>
                        <a:pt x="24765" y="8284"/>
                        <a:pt x="24629" y="8446"/>
                      </a:cubicBezTo>
                      <a:cubicBezTo>
                        <a:pt x="24440" y="8121"/>
                        <a:pt x="24277" y="7768"/>
                        <a:pt x="24114" y="7416"/>
                      </a:cubicBezTo>
                      <a:cubicBezTo>
                        <a:pt x="24105" y="7387"/>
                        <a:pt x="24085" y="7375"/>
                        <a:pt x="24065" y="7375"/>
                      </a:cubicBezTo>
                      <a:cubicBezTo>
                        <a:pt x="24028" y="7375"/>
                        <a:pt x="23988" y="7417"/>
                        <a:pt x="24006" y="7470"/>
                      </a:cubicBezTo>
                      <a:cubicBezTo>
                        <a:pt x="24141" y="7850"/>
                        <a:pt x="24277" y="8202"/>
                        <a:pt x="24467" y="8528"/>
                      </a:cubicBezTo>
                      <a:cubicBezTo>
                        <a:pt x="24467" y="8636"/>
                        <a:pt x="24494" y="8718"/>
                        <a:pt x="24521" y="8799"/>
                      </a:cubicBezTo>
                      <a:cubicBezTo>
                        <a:pt x="24521" y="8880"/>
                        <a:pt x="24521" y="8962"/>
                        <a:pt x="24521" y="9043"/>
                      </a:cubicBezTo>
                      <a:cubicBezTo>
                        <a:pt x="24494" y="9233"/>
                        <a:pt x="24467" y="9396"/>
                        <a:pt x="24412" y="9558"/>
                      </a:cubicBezTo>
                      <a:cubicBezTo>
                        <a:pt x="24277" y="9884"/>
                        <a:pt x="24141" y="10209"/>
                        <a:pt x="23978" y="10535"/>
                      </a:cubicBezTo>
                      <a:cubicBezTo>
                        <a:pt x="23626" y="11186"/>
                        <a:pt x="23382" y="11891"/>
                        <a:pt x="23192" y="12596"/>
                      </a:cubicBezTo>
                      <a:lnTo>
                        <a:pt x="23165" y="12868"/>
                      </a:lnTo>
                      <a:cubicBezTo>
                        <a:pt x="23165" y="12732"/>
                        <a:pt x="23138" y="12623"/>
                        <a:pt x="23111" y="12515"/>
                      </a:cubicBezTo>
                      <a:cubicBezTo>
                        <a:pt x="23097" y="12488"/>
                        <a:pt x="23070" y="12474"/>
                        <a:pt x="23046" y="12474"/>
                      </a:cubicBezTo>
                      <a:cubicBezTo>
                        <a:pt x="23022" y="12474"/>
                        <a:pt x="23002" y="12488"/>
                        <a:pt x="23002" y="12515"/>
                      </a:cubicBezTo>
                      <a:cubicBezTo>
                        <a:pt x="22975" y="12732"/>
                        <a:pt x="22948" y="12922"/>
                        <a:pt x="22948" y="13139"/>
                      </a:cubicBezTo>
                      <a:lnTo>
                        <a:pt x="22948" y="13274"/>
                      </a:lnTo>
                      <a:cubicBezTo>
                        <a:pt x="22948" y="13274"/>
                        <a:pt x="22948" y="13302"/>
                        <a:pt x="22948" y="13302"/>
                      </a:cubicBezTo>
                      <a:cubicBezTo>
                        <a:pt x="22921" y="13817"/>
                        <a:pt x="22948" y="14332"/>
                        <a:pt x="23002" y="14820"/>
                      </a:cubicBezTo>
                      <a:lnTo>
                        <a:pt x="23002" y="14956"/>
                      </a:lnTo>
                      <a:cubicBezTo>
                        <a:pt x="23056" y="15743"/>
                        <a:pt x="23029" y="16556"/>
                        <a:pt x="22948" y="17343"/>
                      </a:cubicBezTo>
                      <a:cubicBezTo>
                        <a:pt x="22948" y="17533"/>
                        <a:pt x="22894" y="17723"/>
                        <a:pt x="22812" y="17913"/>
                      </a:cubicBezTo>
                      <a:cubicBezTo>
                        <a:pt x="22785" y="18021"/>
                        <a:pt x="22731" y="18075"/>
                        <a:pt x="22677" y="18157"/>
                      </a:cubicBezTo>
                      <a:cubicBezTo>
                        <a:pt x="22677" y="18130"/>
                        <a:pt x="22677" y="18102"/>
                        <a:pt x="22677" y="18075"/>
                      </a:cubicBezTo>
                      <a:cubicBezTo>
                        <a:pt x="22677" y="17940"/>
                        <a:pt x="22649" y="17804"/>
                        <a:pt x="22568" y="17668"/>
                      </a:cubicBezTo>
                      <a:cubicBezTo>
                        <a:pt x="22558" y="17648"/>
                        <a:pt x="22539" y="17639"/>
                        <a:pt x="22521" y="17639"/>
                      </a:cubicBezTo>
                      <a:cubicBezTo>
                        <a:pt x="22491" y="17639"/>
                        <a:pt x="22460" y="17662"/>
                        <a:pt x="22460" y="17696"/>
                      </a:cubicBezTo>
                      <a:cubicBezTo>
                        <a:pt x="22432" y="17777"/>
                        <a:pt x="22432" y="17858"/>
                        <a:pt x="22460" y="17913"/>
                      </a:cubicBezTo>
                      <a:lnTo>
                        <a:pt x="22460" y="18130"/>
                      </a:lnTo>
                      <a:lnTo>
                        <a:pt x="22460" y="18536"/>
                      </a:lnTo>
                      <a:cubicBezTo>
                        <a:pt x="22432" y="18808"/>
                        <a:pt x="22405" y="19079"/>
                        <a:pt x="22351" y="19350"/>
                      </a:cubicBezTo>
                      <a:cubicBezTo>
                        <a:pt x="22324" y="19432"/>
                        <a:pt x="22324" y="19486"/>
                        <a:pt x="22297" y="19540"/>
                      </a:cubicBezTo>
                      <a:cubicBezTo>
                        <a:pt x="22053" y="19350"/>
                        <a:pt x="21754" y="19215"/>
                        <a:pt x="21483" y="19106"/>
                      </a:cubicBezTo>
                      <a:cubicBezTo>
                        <a:pt x="21158" y="18970"/>
                        <a:pt x="20832" y="18916"/>
                        <a:pt x="20479" y="18916"/>
                      </a:cubicBezTo>
                      <a:cubicBezTo>
                        <a:pt x="20425" y="18916"/>
                        <a:pt x="20398" y="18998"/>
                        <a:pt x="20479" y="19052"/>
                      </a:cubicBezTo>
                      <a:cubicBezTo>
                        <a:pt x="20642" y="19079"/>
                        <a:pt x="20778" y="19106"/>
                        <a:pt x="20941" y="19160"/>
                      </a:cubicBezTo>
                      <a:cubicBezTo>
                        <a:pt x="21103" y="19187"/>
                        <a:pt x="21266" y="19242"/>
                        <a:pt x="21402" y="19296"/>
                      </a:cubicBezTo>
                      <a:cubicBezTo>
                        <a:pt x="21700" y="19432"/>
                        <a:pt x="21971" y="19567"/>
                        <a:pt x="22243" y="19703"/>
                      </a:cubicBezTo>
                      <a:cubicBezTo>
                        <a:pt x="22188" y="19784"/>
                        <a:pt x="22107" y="19838"/>
                        <a:pt x="22026" y="19893"/>
                      </a:cubicBezTo>
                      <a:cubicBezTo>
                        <a:pt x="21971" y="19893"/>
                        <a:pt x="21929" y="19905"/>
                        <a:pt x="21883" y="19905"/>
                      </a:cubicBezTo>
                      <a:cubicBezTo>
                        <a:pt x="21860" y="19905"/>
                        <a:pt x="21836" y="19902"/>
                        <a:pt x="21809" y="19893"/>
                      </a:cubicBezTo>
                      <a:lnTo>
                        <a:pt x="21700" y="19784"/>
                      </a:lnTo>
                      <a:cubicBezTo>
                        <a:pt x="21673" y="19757"/>
                        <a:pt x="21639" y="19743"/>
                        <a:pt x="21609" y="19743"/>
                      </a:cubicBezTo>
                      <a:cubicBezTo>
                        <a:pt x="21578" y="19743"/>
                        <a:pt x="21551" y="19757"/>
                        <a:pt x="21537" y="19784"/>
                      </a:cubicBezTo>
                      <a:cubicBezTo>
                        <a:pt x="21510" y="19784"/>
                        <a:pt x="21510" y="19811"/>
                        <a:pt x="21510" y="19811"/>
                      </a:cubicBezTo>
                      <a:lnTo>
                        <a:pt x="21375" y="19757"/>
                      </a:lnTo>
                      <a:cubicBezTo>
                        <a:pt x="20588" y="19404"/>
                        <a:pt x="19720" y="19187"/>
                        <a:pt x="18852" y="19187"/>
                      </a:cubicBezTo>
                      <a:cubicBezTo>
                        <a:pt x="18364" y="19133"/>
                        <a:pt x="17848" y="19106"/>
                        <a:pt x="17360" y="19052"/>
                      </a:cubicBezTo>
                      <a:cubicBezTo>
                        <a:pt x="16981" y="19025"/>
                        <a:pt x="16601" y="18943"/>
                        <a:pt x="16221" y="18889"/>
                      </a:cubicBezTo>
                      <a:cubicBezTo>
                        <a:pt x="16205" y="18857"/>
                        <a:pt x="16171" y="18844"/>
                        <a:pt x="16139" y="18844"/>
                      </a:cubicBezTo>
                      <a:cubicBezTo>
                        <a:pt x="16117" y="18844"/>
                        <a:pt x="16097" y="18851"/>
                        <a:pt x="16085" y="18862"/>
                      </a:cubicBezTo>
                      <a:lnTo>
                        <a:pt x="15787" y="18808"/>
                      </a:lnTo>
                      <a:cubicBezTo>
                        <a:pt x="15489" y="18726"/>
                        <a:pt x="15190" y="18672"/>
                        <a:pt x="14919" y="18591"/>
                      </a:cubicBezTo>
                      <a:lnTo>
                        <a:pt x="14485" y="18482"/>
                      </a:lnTo>
                      <a:cubicBezTo>
                        <a:pt x="14349" y="18428"/>
                        <a:pt x="14241" y="18401"/>
                        <a:pt x="14133" y="18401"/>
                      </a:cubicBezTo>
                      <a:cubicBezTo>
                        <a:pt x="14133" y="18374"/>
                        <a:pt x="14133" y="18374"/>
                        <a:pt x="14105" y="18374"/>
                      </a:cubicBezTo>
                      <a:cubicBezTo>
                        <a:pt x="13943" y="18211"/>
                        <a:pt x="13753" y="18102"/>
                        <a:pt x="13536" y="18048"/>
                      </a:cubicBezTo>
                      <a:cubicBezTo>
                        <a:pt x="13427" y="18021"/>
                        <a:pt x="13373" y="17940"/>
                        <a:pt x="13346" y="17831"/>
                      </a:cubicBezTo>
                      <a:cubicBezTo>
                        <a:pt x="13319" y="17777"/>
                        <a:pt x="13319" y="17696"/>
                        <a:pt x="13319" y="17641"/>
                      </a:cubicBezTo>
                      <a:lnTo>
                        <a:pt x="13319" y="17641"/>
                      </a:lnTo>
                      <a:cubicBezTo>
                        <a:pt x="13726" y="17696"/>
                        <a:pt x="14105" y="17723"/>
                        <a:pt x="14512" y="17777"/>
                      </a:cubicBezTo>
                      <a:cubicBezTo>
                        <a:pt x="14729" y="17831"/>
                        <a:pt x="14946" y="17858"/>
                        <a:pt x="15163" y="17913"/>
                      </a:cubicBezTo>
                      <a:cubicBezTo>
                        <a:pt x="15245" y="17940"/>
                        <a:pt x="15326" y="17967"/>
                        <a:pt x="15407" y="17994"/>
                      </a:cubicBezTo>
                      <a:cubicBezTo>
                        <a:pt x="15489" y="18021"/>
                        <a:pt x="15543" y="18075"/>
                        <a:pt x="15624" y="18102"/>
                      </a:cubicBezTo>
                      <a:cubicBezTo>
                        <a:pt x="15639" y="18110"/>
                        <a:pt x="15651" y="18113"/>
                        <a:pt x="15662" y="18113"/>
                      </a:cubicBezTo>
                      <a:cubicBezTo>
                        <a:pt x="15691" y="18113"/>
                        <a:pt x="15706" y="18088"/>
                        <a:pt x="15706" y="18048"/>
                      </a:cubicBezTo>
                      <a:cubicBezTo>
                        <a:pt x="15679" y="17858"/>
                        <a:pt x="15462" y="17777"/>
                        <a:pt x="15299" y="17750"/>
                      </a:cubicBezTo>
                      <a:cubicBezTo>
                        <a:pt x="15082" y="17696"/>
                        <a:pt x="14838" y="17641"/>
                        <a:pt x="14621" y="17614"/>
                      </a:cubicBezTo>
                      <a:cubicBezTo>
                        <a:pt x="14187" y="17533"/>
                        <a:pt x="13780" y="17506"/>
                        <a:pt x="13346" y="17479"/>
                      </a:cubicBezTo>
                      <a:cubicBezTo>
                        <a:pt x="13400" y="17180"/>
                        <a:pt x="13509" y="16882"/>
                        <a:pt x="13590" y="16584"/>
                      </a:cubicBezTo>
                      <a:lnTo>
                        <a:pt x="13834" y="15661"/>
                      </a:lnTo>
                      <a:cubicBezTo>
                        <a:pt x="13916" y="15417"/>
                        <a:pt x="13970" y="15173"/>
                        <a:pt x="14051" y="14929"/>
                      </a:cubicBezTo>
                      <a:cubicBezTo>
                        <a:pt x="14078" y="14902"/>
                        <a:pt x="14078" y="14875"/>
                        <a:pt x="14078" y="14875"/>
                      </a:cubicBezTo>
                      <a:cubicBezTo>
                        <a:pt x="14105" y="14848"/>
                        <a:pt x="14105" y="14820"/>
                        <a:pt x="14078" y="14820"/>
                      </a:cubicBezTo>
                      <a:lnTo>
                        <a:pt x="14214" y="14414"/>
                      </a:lnTo>
                      <a:cubicBezTo>
                        <a:pt x="14214" y="14441"/>
                        <a:pt x="14241" y="14441"/>
                        <a:pt x="14241" y="14441"/>
                      </a:cubicBezTo>
                      <a:cubicBezTo>
                        <a:pt x="14702" y="14414"/>
                        <a:pt x="15163" y="14332"/>
                        <a:pt x="15570" y="14169"/>
                      </a:cubicBezTo>
                      <a:cubicBezTo>
                        <a:pt x="16004" y="14034"/>
                        <a:pt x="16411" y="13898"/>
                        <a:pt x="16791" y="13736"/>
                      </a:cubicBezTo>
                      <a:cubicBezTo>
                        <a:pt x="17604" y="13437"/>
                        <a:pt x="18391" y="13057"/>
                        <a:pt x="19123" y="12596"/>
                      </a:cubicBezTo>
                      <a:cubicBezTo>
                        <a:pt x="19856" y="12162"/>
                        <a:pt x="20534" y="11647"/>
                        <a:pt x="21130" y="11050"/>
                      </a:cubicBezTo>
                      <a:cubicBezTo>
                        <a:pt x="21727" y="10454"/>
                        <a:pt x="22243" y="9748"/>
                        <a:pt x="22622" y="9016"/>
                      </a:cubicBezTo>
                      <a:cubicBezTo>
                        <a:pt x="23029" y="8256"/>
                        <a:pt x="23273" y="7470"/>
                        <a:pt x="23382" y="6629"/>
                      </a:cubicBezTo>
                      <a:cubicBezTo>
                        <a:pt x="23382" y="6629"/>
                        <a:pt x="23382" y="6656"/>
                        <a:pt x="23382" y="6656"/>
                      </a:cubicBezTo>
                      <a:cubicBezTo>
                        <a:pt x="23409" y="6738"/>
                        <a:pt x="23436" y="6819"/>
                        <a:pt x="23463" y="6900"/>
                      </a:cubicBezTo>
                      <a:cubicBezTo>
                        <a:pt x="23490" y="6982"/>
                        <a:pt x="23490" y="7063"/>
                        <a:pt x="23544" y="7144"/>
                      </a:cubicBezTo>
                      <a:cubicBezTo>
                        <a:pt x="23558" y="7158"/>
                        <a:pt x="23572" y="7165"/>
                        <a:pt x="23585" y="7165"/>
                      </a:cubicBezTo>
                      <a:cubicBezTo>
                        <a:pt x="23599" y="7165"/>
                        <a:pt x="23612" y="7158"/>
                        <a:pt x="23626" y="7144"/>
                      </a:cubicBezTo>
                      <a:cubicBezTo>
                        <a:pt x="23653" y="7063"/>
                        <a:pt x="23653" y="6982"/>
                        <a:pt x="23626" y="6900"/>
                      </a:cubicBezTo>
                      <a:cubicBezTo>
                        <a:pt x="23599" y="6819"/>
                        <a:pt x="23572" y="6710"/>
                        <a:pt x="23544" y="6629"/>
                      </a:cubicBezTo>
                      <a:cubicBezTo>
                        <a:pt x="23517" y="6548"/>
                        <a:pt x="23463" y="6439"/>
                        <a:pt x="23409" y="6331"/>
                      </a:cubicBezTo>
                      <a:cubicBezTo>
                        <a:pt x="23409" y="6304"/>
                        <a:pt x="23409" y="6276"/>
                        <a:pt x="23382" y="6249"/>
                      </a:cubicBezTo>
                      <a:cubicBezTo>
                        <a:pt x="23355" y="6168"/>
                        <a:pt x="23327" y="6059"/>
                        <a:pt x="23300" y="5978"/>
                      </a:cubicBezTo>
                      <a:cubicBezTo>
                        <a:pt x="23219" y="5788"/>
                        <a:pt x="23111" y="5625"/>
                        <a:pt x="23002" y="5490"/>
                      </a:cubicBezTo>
                      <a:cubicBezTo>
                        <a:pt x="22921" y="5327"/>
                        <a:pt x="22785" y="5192"/>
                        <a:pt x="22677" y="5056"/>
                      </a:cubicBezTo>
                      <a:cubicBezTo>
                        <a:pt x="22568" y="4893"/>
                        <a:pt x="22460" y="4785"/>
                        <a:pt x="22324" y="4649"/>
                      </a:cubicBezTo>
                      <a:cubicBezTo>
                        <a:pt x="22324" y="4622"/>
                        <a:pt x="22297" y="4568"/>
                        <a:pt x="22270" y="4513"/>
                      </a:cubicBezTo>
                      <a:cubicBezTo>
                        <a:pt x="22215" y="4459"/>
                        <a:pt x="22188" y="4405"/>
                        <a:pt x="22161" y="4351"/>
                      </a:cubicBezTo>
                      <a:cubicBezTo>
                        <a:pt x="22134" y="4269"/>
                        <a:pt x="22080" y="4161"/>
                        <a:pt x="22053" y="4079"/>
                      </a:cubicBezTo>
                      <a:cubicBezTo>
                        <a:pt x="22107" y="4025"/>
                        <a:pt x="22107" y="3971"/>
                        <a:pt x="22053" y="3944"/>
                      </a:cubicBezTo>
                      <a:lnTo>
                        <a:pt x="22161" y="3944"/>
                      </a:lnTo>
                      <a:cubicBezTo>
                        <a:pt x="22243" y="3917"/>
                        <a:pt x="22297" y="3917"/>
                        <a:pt x="22378" y="3917"/>
                      </a:cubicBezTo>
                      <a:lnTo>
                        <a:pt x="22758" y="3917"/>
                      </a:lnTo>
                      <a:cubicBezTo>
                        <a:pt x="22758" y="3944"/>
                        <a:pt x="22758" y="3998"/>
                        <a:pt x="22758" y="4025"/>
                      </a:cubicBezTo>
                      <a:lnTo>
                        <a:pt x="22758" y="4161"/>
                      </a:lnTo>
                      <a:lnTo>
                        <a:pt x="22758" y="4188"/>
                      </a:lnTo>
                      <a:cubicBezTo>
                        <a:pt x="22758" y="4188"/>
                        <a:pt x="22758" y="4188"/>
                        <a:pt x="22758" y="4215"/>
                      </a:cubicBezTo>
                      <a:cubicBezTo>
                        <a:pt x="22758" y="4215"/>
                        <a:pt x="22758" y="4242"/>
                        <a:pt x="22758" y="4242"/>
                      </a:cubicBezTo>
                      <a:cubicBezTo>
                        <a:pt x="22758" y="4242"/>
                        <a:pt x="22758" y="4269"/>
                        <a:pt x="22758" y="4269"/>
                      </a:cubicBezTo>
                      <a:cubicBezTo>
                        <a:pt x="22758" y="4322"/>
                        <a:pt x="22804" y="4364"/>
                        <a:pt x="22851" y="4364"/>
                      </a:cubicBezTo>
                      <a:cubicBezTo>
                        <a:pt x="22876" y="4364"/>
                        <a:pt x="22902" y="4352"/>
                        <a:pt x="22921" y="4324"/>
                      </a:cubicBezTo>
                      <a:cubicBezTo>
                        <a:pt x="22948" y="4296"/>
                        <a:pt x="22975" y="4242"/>
                        <a:pt x="22975" y="4188"/>
                      </a:cubicBezTo>
                      <a:cubicBezTo>
                        <a:pt x="22975" y="4161"/>
                        <a:pt x="22975" y="4107"/>
                        <a:pt x="22975" y="4079"/>
                      </a:cubicBezTo>
                      <a:lnTo>
                        <a:pt x="22975" y="3944"/>
                      </a:lnTo>
                      <a:lnTo>
                        <a:pt x="22975" y="3917"/>
                      </a:lnTo>
                      <a:cubicBezTo>
                        <a:pt x="23002" y="3862"/>
                        <a:pt x="23029" y="3808"/>
                        <a:pt x="23083" y="3781"/>
                      </a:cubicBezTo>
                      <a:close/>
                      <a:moveTo>
                        <a:pt x="30678" y="19296"/>
                      </a:moveTo>
                      <a:cubicBezTo>
                        <a:pt x="30732" y="19323"/>
                        <a:pt x="30787" y="19350"/>
                        <a:pt x="30841" y="19377"/>
                      </a:cubicBezTo>
                      <a:cubicBezTo>
                        <a:pt x="30868" y="19404"/>
                        <a:pt x="30922" y="19432"/>
                        <a:pt x="30976" y="19459"/>
                      </a:cubicBezTo>
                      <a:lnTo>
                        <a:pt x="31112" y="19567"/>
                      </a:lnTo>
                      <a:lnTo>
                        <a:pt x="31166" y="19621"/>
                      </a:lnTo>
                      <a:cubicBezTo>
                        <a:pt x="31085" y="19784"/>
                        <a:pt x="31004" y="19947"/>
                        <a:pt x="30868" y="20110"/>
                      </a:cubicBezTo>
                      <a:cubicBezTo>
                        <a:pt x="30814" y="20001"/>
                        <a:pt x="30732" y="19920"/>
                        <a:pt x="30651" y="19838"/>
                      </a:cubicBezTo>
                      <a:cubicBezTo>
                        <a:pt x="30570" y="19730"/>
                        <a:pt x="30570" y="19730"/>
                        <a:pt x="30542" y="19703"/>
                      </a:cubicBezTo>
                      <a:cubicBezTo>
                        <a:pt x="30515" y="19676"/>
                        <a:pt x="30488" y="19648"/>
                        <a:pt x="30461" y="19621"/>
                      </a:cubicBezTo>
                      <a:cubicBezTo>
                        <a:pt x="30461" y="19594"/>
                        <a:pt x="30461" y="19594"/>
                        <a:pt x="30434" y="19594"/>
                      </a:cubicBezTo>
                      <a:lnTo>
                        <a:pt x="30380" y="19594"/>
                      </a:lnTo>
                      <a:cubicBezTo>
                        <a:pt x="30434" y="19567"/>
                        <a:pt x="30515" y="19540"/>
                        <a:pt x="30570" y="19486"/>
                      </a:cubicBezTo>
                      <a:cubicBezTo>
                        <a:pt x="30624" y="19432"/>
                        <a:pt x="30651" y="19377"/>
                        <a:pt x="30678" y="19323"/>
                      </a:cubicBezTo>
                      <a:cubicBezTo>
                        <a:pt x="30678" y="19323"/>
                        <a:pt x="30678" y="19296"/>
                        <a:pt x="30678" y="19296"/>
                      </a:cubicBezTo>
                      <a:close/>
                      <a:moveTo>
                        <a:pt x="30163" y="19730"/>
                      </a:moveTo>
                      <a:lnTo>
                        <a:pt x="30217" y="19757"/>
                      </a:lnTo>
                      <a:lnTo>
                        <a:pt x="30325" y="19784"/>
                      </a:lnTo>
                      <a:cubicBezTo>
                        <a:pt x="30325" y="19811"/>
                        <a:pt x="30353" y="19838"/>
                        <a:pt x="30353" y="19838"/>
                      </a:cubicBezTo>
                      <a:lnTo>
                        <a:pt x="30461" y="19974"/>
                      </a:lnTo>
                      <a:cubicBezTo>
                        <a:pt x="30542" y="20082"/>
                        <a:pt x="30597" y="20164"/>
                        <a:pt x="30678" y="20245"/>
                      </a:cubicBezTo>
                      <a:cubicBezTo>
                        <a:pt x="30705" y="20272"/>
                        <a:pt x="30705" y="20272"/>
                        <a:pt x="30732" y="20272"/>
                      </a:cubicBezTo>
                      <a:lnTo>
                        <a:pt x="30624" y="20354"/>
                      </a:lnTo>
                      <a:cubicBezTo>
                        <a:pt x="30570" y="20408"/>
                        <a:pt x="30515" y="20462"/>
                        <a:pt x="30461" y="20544"/>
                      </a:cubicBezTo>
                      <a:lnTo>
                        <a:pt x="30434" y="20571"/>
                      </a:lnTo>
                      <a:cubicBezTo>
                        <a:pt x="30407" y="20571"/>
                        <a:pt x="30407" y="20544"/>
                        <a:pt x="30380" y="20544"/>
                      </a:cubicBezTo>
                      <a:lnTo>
                        <a:pt x="30353" y="20489"/>
                      </a:lnTo>
                      <a:cubicBezTo>
                        <a:pt x="30325" y="20462"/>
                        <a:pt x="30298" y="20408"/>
                        <a:pt x="30271" y="20381"/>
                      </a:cubicBezTo>
                      <a:lnTo>
                        <a:pt x="30190" y="20299"/>
                      </a:lnTo>
                      <a:cubicBezTo>
                        <a:pt x="30217" y="20272"/>
                        <a:pt x="30217" y="20245"/>
                        <a:pt x="30190" y="20245"/>
                      </a:cubicBezTo>
                      <a:cubicBezTo>
                        <a:pt x="30190" y="20191"/>
                        <a:pt x="30163" y="20164"/>
                        <a:pt x="30136" y="20137"/>
                      </a:cubicBezTo>
                      <a:lnTo>
                        <a:pt x="30054" y="20055"/>
                      </a:lnTo>
                      <a:cubicBezTo>
                        <a:pt x="30081" y="20028"/>
                        <a:pt x="30081" y="20001"/>
                        <a:pt x="30054" y="19947"/>
                      </a:cubicBezTo>
                      <a:lnTo>
                        <a:pt x="30054" y="19838"/>
                      </a:lnTo>
                      <a:lnTo>
                        <a:pt x="30054" y="19811"/>
                      </a:lnTo>
                      <a:cubicBezTo>
                        <a:pt x="30054" y="19784"/>
                        <a:pt x="30054" y="19757"/>
                        <a:pt x="30054" y="19757"/>
                      </a:cubicBezTo>
                      <a:lnTo>
                        <a:pt x="30054" y="19730"/>
                      </a:lnTo>
                      <a:close/>
                      <a:moveTo>
                        <a:pt x="29647" y="18157"/>
                      </a:moveTo>
                      <a:cubicBezTo>
                        <a:pt x="29756" y="18184"/>
                        <a:pt x="29837" y="18211"/>
                        <a:pt x="29919" y="18238"/>
                      </a:cubicBezTo>
                      <a:lnTo>
                        <a:pt x="30271" y="18319"/>
                      </a:lnTo>
                      <a:lnTo>
                        <a:pt x="30597" y="18374"/>
                      </a:lnTo>
                      <a:lnTo>
                        <a:pt x="30678" y="18401"/>
                      </a:lnTo>
                      <a:lnTo>
                        <a:pt x="30705" y="18401"/>
                      </a:lnTo>
                      <a:lnTo>
                        <a:pt x="30705" y="18509"/>
                      </a:lnTo>
                      <a:cubicBezTo>
                        <a:pt x="30678" y="18726"/>
                        <a:pt x="30624" y="18916"/>
                        <a:pt x="30542" y="19106"/>
                      </a:cubicBezTo>
                      <a:cubicBezTo>
                        <a:pt x="30521" y="19169"/>
                        <a:pt x="30419" y="19347"/>
                        <a:pt x="30335" y="19347"/>
                      </a:cubicBezTo>
                      <a:cubicBezTo>
                        <a:pt x="30312" y="19347"/>
                        <a:pt x="30289" y="19332"/>
                        <a:pt x="30271" y="19296"/>
                      </a:cubicBezTo>
                      <a:cubicBezTo>
                        <a:pt x="30163" y="19133"/>
                        <a:pt x="30325" y="18889"/>
                        <a:pt x="30353" y="18726"/>
                      </a:cubicBezTo>
                      <a:cubicBezTo>
                        <a:pt x="30353" y="18665"/>
                        <a:pt x="30322" y="18635"/>
                        <a:pt x="30284" y="18635"/>
                      </a:cubicBezTo>
                      <a:cubicBezTo>
                        <a:pt x="30271" y="18635"/>
                        <a:pt x="30258" y="18638"/>
                        <a:pt x="30244" y="18645"/>
                      </a:cubicBezTo>
                      <a:cubicBezTo>
                        <a:pt x="30136" y="18753"/>
                        <a:pt x="30081" y="18862"/>
                        <a:pt x="30081" y="18998"/>
                      </a:cubicBezTo>
                      <a:cubicBezTo>
                        <a:pt x="30027" y="19106"/>
                        <a:pt x="30027" y="19215"/>
                        <a:pt x="30081" y="19323"/>
                      </a:cubicBezTo>
                      <a:cubicBezTo>
                        <a:pt x="30081" y="19350"/>
                        <a:pt x="30081" y="19377"/>
                        <a:pt x="30081" y="19377"/>
                      </a:cubicBezTo>
                      <a:cubicBezTo>
                        <a:pt x="30054" y="19377"/>
                        <a:pt x="30027" y="19350"/>
                        <a:pt x="30000" y="19323"/>
                      </a:cubicBezTo>
                      <a:cubicBezTo>
                        <a:pt x="29919" y="19323"/>
                        <a:pt x="29837" y="19296"/>
                        <a:pt x="29783" y="19296"/>
                      </a:cubicBezTo>
                      <a:lnTo>
                        <a:pt x="29512" y="19296"/>
                      </a:lnTo>
                      <a:cubicBezTo>
                        <a:pt x="29430" y="19296"/>
                        <a:pt x="29349" y="19350"/>
                        <a:pt x="29295" y="19404"/>
                      </a:cubicBezTo>
                      <a:cubicBezTo>
                        <a:pt x="29268" y="19432"/>
                        <a:pt x="29295" y="19459"/>
                        <a:pt x="29322" y="19486"/>
                      </a:cubicBezTo>
                      <a:lnTo>
                        <a:pt x="29539" y="19486"/>
                      </a:lnTo>
                      <a:cubicBezTo>
                        <a:pt x="29566" y="19472"/>
                        <a:pt x="29600" y="19465"/>
                        <a:pt x="29634" y="19465"/>
                      </a:cubicBezTo>
                      <a:cubicBezTo>
                        <a:pt x="29668" y="19465"/>
                        <a:pt x="29702" y="19472"/>
                        <a:pt x="29729" y="19486"/>
                      </a:cubicBezTo>
                      <a:lnTo>
                        <a:pt x="29919" y="19486"/>
                      </a:lnTo>
                      <a:cubicBezTo>
                        <a:pt x="29973" y="19513"/>
                        <a:pt x="30000" y="19513"/>
                        <a:pt x="30027" y="19540"/>
                      </a:cubicBezTo>
                      <a:cubicBezTo>
                        <a:pt x="30000" y="19540"/>
                        <a:pt x="29973" y="19567"/>
                        <a:pt x="29946" y="19594"/>
                      </a:cubicBezTo>
                      <a:cubicBezTo>
                        <a:pt x="29891" y="19676"/>
                        <a:pt x="29891" y="19757"/>
                        <a:pt x="29891" y="19865"/>
                      </a:cubicBezTo>
                      <a:cubicBezTo>
                        <a:pt x="29891" y="19893"/>
                        <a:pt x="29891" y="19920"/>
                        <a:pt x="29891" y="19947"/>
                      </a:cubicBezTo>
                      <a:cubicBezTo>
                        <a:pt x="29864" y="19920"/>
                        <a:pt x="29837" y="19920"/>
                        <a:pt x="29810" y="19893"/>
                      </a:cubicBezTo>
                      <a:cubicBezTo>
                        <a:pt x="29778" y="19861"/>
                        <a:pt x="29728" y="19848"/>
                        <a:pt x="29675" y="19848"/>
                      </a:cubicBezTo>
                      <a:cubicBezTo>
                        <a:pt x="29638" y="19848"/>
                        <a:pt x="29600" y="19854"/>
                        <a:pt x="29566" y="19865"/>
                      </a:cubicBezTo>
                      <a:cubicBezTo>
                        <a:pt x="29512" y="19893"/>
                        <a:pt x="29457" y="19947"/>
                        <a:pt x="29430" y="20028"/>
                      </a:cubicBezTo>
                      <a:cubicBezTo>
                        <a:pt x="29403" y="20218"/>
                        <a:pt x="29430" y="20381"/>
                        <a:pt x="29512" y="20544"/>
                      </a:cubicBezTo>
                      <a:cubicBezTo>
                        <a:pt x="29512" y="20571"/>
                        <a:pt x="29539" y="20625"/>
                        <a:pt x="29566" y="20679"/>
                      </a:cubicBezTo>
                      <a:cubicBezTo>
                        <a:pt x="29539" y="20625"/>
                        <a:pt x="29512" y="20598"/>
                        <a:pt x="29485" y="20571"/>
                      </a:cubicBezTo>
                      <a:lnTo>
                        <a:pt x="28969" y="19974"/>
                      </a:lnTo>
                      <a:cubicBezTo>
                        <a:pt x="28888" y="19865"/>
                        <a:pt x="28807" y="19757"/>
                        <a:pt x="28725" y="19648"/>
                      </a:cubicBezTo>
                      <a:cubicBezTo>
                        <a:pt x="28671" y="19567"/>
                        <a:pt x="28590" y="19459"/>
                        <a:pt x="28508" y="19377"/>
                      </a:cubicBezTo>
                      <a:cubicBezTo>
                        <a:pt x="28617" y="19323"/>
                        <a:pt x="28698" y="19269"/>
                        <a:pt x="28807" y="19187"/>
                      </a:cubicBezTo>
                      <a:cubicBezTo>
                        <a:pt x="28996" y="19025"/>
                        <a:pt x="29159" y="18862"/>
                        <a:pt x="29322" y="18672"/>
                      </a:cubicBezTo>
                      <a:cubicBezTo>
                        <a:pt x="29403" y="18591"/>
                        <a:pt x="29485" y="18482"/>
                        <a:pt x="29566" y="18401"/>
                      </a:cubicBezTo>
                      <a:lnTo>
                        <a:pt x="29566" y="18374"/>
                      </a:lnTo>
                      <a:cubicBezTo>
                        <a:pt x="29620" y="18319"/>
                        <a:pt x="29647" y="18238"/>
                        <a:pt x="29647" y="18157"/>
                      </a:cubicBezTo>
                      <a:close/>
                      <a:moveTo>
                        <a:pt x="20018" y="19486"/>
                      </a:moveTo>
                      <a:cubicBezTo>
                        <a:pt x="20534" y="19594"/>
                        <a:pt x="21022" y="19784"/>
                        <a:pt x="21483" y="20055"/>
                      </a:cubicBezTo>
                      <a:cubicBezTo>
                        <a:pt x="21497" y="20069"/>
                        <a:pt x="21517" y="20076"/>
                        <a:pt x="21541" y="20076"/>
                      </a:cubicBezTo>
                      <a:cubicBezTo>
                        <a:pt x="21564" y="20076"/>
                        <a:pt x="21592" y="20069"/>
                        <a:pt x="21619" y="20055"/>
                      </a:cubicBezTo>
                      <a:lnTo>
                        <a:pt x="21646" y="20055"/>
                      </a:lnTo>
                      <a:cubicBezTo>
                        <a:pt x="21863" y="20272"/>
                        <a:pt x="22107" y="20516"/>
                        <a:pt x="22324" y="20788"/>
                      </a:cubicBezTo>
                      <a:lnTo>
                        <a:pt x="22134" y="20788"/>
                      </a:lnTo>
                      <a:cubicBezTo>
                        <a:pt x="21998" y="20761"/>
                        <a:pt x="21863" y="20761"/>
                        <a:pt x="21727" y="20733"/>
                      </a:cubicBezTo>
                      <a:cubicBezTo>
                        <a:pt x="21483" y="20652"/>
                        <a:pt x="21239" y="20544"/>
                        <a:pt x="20995" y="20435"/>
                      </a:cubicBezTo>
                      <a:cubicBezTo>
                        <a:pt x="20778" y="20299"/>
                        <a:pt x="20561" y="20137"/>
                        <a:pt x="20344" y="19974"/>
                      </a:cubicBezTo>
                      <a:cubicBezTo>
                        <a:pt x="20181" y="19838"/>
                        <a:pt x="20073" y="19676"/>
                        <a:pt x="19964" y="19486"/>
                      </a:cubicBezTo>
                      <a:close/>
                      <a:moveTo>
                        <a:pt x="29693" y="20021"/>
                      </a:moveTo>
                      <a:cubicBezTo>
                        <a:pt x="29721" y="20021"/>
                        <a:pt x="29761" y="20061"/>
                        <a:pt x="29783" y="20082"/>
                      </a:cubicBezTo>
                      <a:cubicBezTo>
                        <a:pt x="29810" y="20110"/>
                        <a:pt x="29891" y="20164"/>
                        <a:pt x="29946" y="20191"/>
                      </a:cubicBezTo>
                      <a:cubicBezTo>
                        <a:pt x="30000" y="20245"/>
                        <a:pt x="30000" y="20272"/>
                        <a:pt x="30027" y="20299"/>
                      </a:cubicBezTo>
                      <a:cubicBezTo>
                        <a:pt x="30054" y="20327"/>
                        <a:pt x="30054" y="20354"/>
                        <a:pt x="30054" y="20354"/>
                      </a:cubicBezTo>
                      <a:cubicBezTo>
                        <a:pt x="30081" y="20408"/>
                        <a:pt x="30108" y="20462"/>
                        <a:pt x="30136" y="20489"/>
                      </a:cubicBezTo>
                      <a:lnTo>
                        <a:pt x="30217" y="20598"/>
                      </a:lnTo>
                      <a:cubicBezTo>
                        <a:pt x="30217" y="20625"/>
                        <a:pt x="30244" y="20625"/>
                        <a:pt x="30271" y="20652"/>
                      </a:cubicBezTo>
                      <a:lnTo>
                        <a:pt x="30298" y="20679"/>
                      </a:lnTo>
                      <a:cubicBezTo>
                        <a:pt x="30217" y="20733"/>
                        <a:pt x="30136" y="20788"/>
                        <a:pt x="30081" y="20815"/>
                      </a:cubicBezTo>
                      <a:cubicBezTo>
                        <a:pt x="30000" y="20815"/>
                        <a:pt x="29946" y="20842"/>
                        <a:pt x="29891" y="20869"/>
                      </a:cubicBezTo>
                      <a:cubicBezTo>
                        <a:pt x="29837" y="20733"/>
                        <a:pt x="29756" y="20625"/>
                        <a:pt x="29702" y="20516"/>
                      </a:cubicBezTo>
                      <a:cubicBezTo>
                        <a:pt x="29647" y="20408"/>
                        <a:pt x="29620" y="20272"/>
                        <a:pt x="29620" y="20137"/>
                      </a:cubicBezTo>
                      <a:cubicBezTo>
                        <a:pt x="29620" y="20110"/>
                        <a:pt x="29620" y="20055"/>
                        <a:pt x="29674" y="20028"/>
                      </a:cubicBezTo>
                      <a:cubicBezTo>
                        <a:pt x="29680" y="20023"/>
                        <a:pt x="29686" y="20021"/>
                        <a:pt x="29693" y="20021"/>
                      </a:cubicBezTo>
                      <a:close/>
                      <a:moveTo>
                        <a:pt x="14214" y="18564"/>
                      </a:moveTo>
                      <a:lnTo>
                        <a:pt x="14377" y="18618"/>
                      </a:lnTo>
                      <a:lnTo>
                        <a:pt x="14756" y="18726"/>
                      </a:lnTo>
                      <a:cubicBezTo>
                        <a:pt x="15000" y="18808"/>
                        <a:pt x="15272" y="18862"/>
                        <a:pt x="15516" y="18943"/>
                      </a:cubicBezTo>
                      <a:cubicBezTo>
                        <a:pt x="15706" y="18970"/>
                        <a:pt x="15868" y="18998"/>
                        <a:pt x="16031" y="19025"/>
                      </a:cubicBezTo>
                      <a:cubicBezTo>
                        <a:pt x="15977" y="19404"/>
                        <a:pt x="15923" y="19784"/>
                        <a:pt x="15841" y="20164"/>
                      </a:cubicBezTo>
                      <a:cubicBezTo>
                        <a:pt x="15814" y="20354"/>
                        <a:pt x="15787" y="20544"/>
                        <a:pt x="15651" y="20652"/>
                      </a:cubicBezTo>
                      <a:cubicBezTo>
                        <a:pt x="15489" y="20761"/>
                        <a:pt x="15299" y="20869"/>
                        <a:pt x="15136" y="21005"/>
                      </a:cubicBezTo>
                      <a:lnTo>
                        <a:pt x="15000" y="21059"/>
                      </a:lnTo>
                      <a:cubicBezTo>
                        <a:pt x="14973" y="21086"/>
                        <a:pt x="14946" y="21113"/>
                        <a:pt x="14892" y="21140"/>
                      </a:cubicBezTo>
                      <a:cubicBezTo>
                        <a:pt x="14865" y="21140"/>
                        <a:pt x="14838" y="21140"/>
                        <a:pt x="14811" y="21113"/>
                      </a:cubicBezTo>
                      <a:lnTo>
                        <a:pt x="14675" y="21005"/>
                      </a:lnTo>
                      <a:lnTo>
                        <a:pt x="14133" y="20652"/>
                      </a:lnTo>
                      <a:cubicBezTo>
                        <a:pt x="14051" y="20625"/>
                        <a:pt x="13997" y="20544"/>
                        <a:pt x="13943" y="20489"/>
                      </a:cubicBezTo>
                      <a:cubicBezTo>
                        <a:pt x="13888" y="20408"/>
                        <a:pt x="13888" y="20327"/>
                        <a:pt x="13888" y="20245"/>
                      </a:cubicBezTo>
                      <a:cubicBezTo>
                        <a:pt x="13888" y="20082"/>
                        <a:pt x="13888" y="19893"/>
                        <a:pt x="13916" y="19703"/>
                      </a:cubicBezTo>
                      <a:cubicBezTo>
                        <a:pt x="13943" y="19486"/>
                        <a:pt x="13970" y="19269"/>
                        <a:pt x="14024" y="19079"/>
                      </a:cubicBezTo>
                      <a:cubicBezTo>
                        <a:pt x="14051" y="18970"/>
                        <a:pt x="14078" y="18862"/>
                        <a:pt x="14105" y="18753"/>
                      </a:cubicBezTo>
                      <a:cubicBezTo>
                        <a:pt x="14133" y="18699"/>
                        <a:pt x="14187" y="18618"/>
                        <a:pt x="14214" y="18564"/>
                      </a:cubicBezTo>
                      <a:close/>
                      <a:moveTo>
                        <a:pt x="13888" y="18374"/>
                      </a:moveTo>
                      <a:cubicBezTo>
                        <a:pt x="13943" y="18401"/>
                        <a:pt x="13970" y="18428"/>
                        <a:pt x="14024" y="18455"/>
                      </a:cubicBezTo>
                      <a:cubicBezTo>
                        <a:pt x="14024" y="18482"/>
                        <a:pt x="14051" y="18482"/>
                        <a:pt x="14078" y="18482"/>
                      </a:cubicBezTo>
                      <a:cubicBezTo>
                        <a:pt x="13997" y="18645"/>
                        <a:pt x="13916" y="18808"/>
                        <a:pt x="13888" y="18970"/>
                      </a:cubicBezTo>
                      <a:cubicBezTo>
                        <a:pt x="13834" y="19187"/>
                        <a:pt x="13780" y="19377"/>
                        <a:pt x="13780" y="19594"/>
                      </a:cubicBezTo>
                      <a:cubicBezTo>
                        <a:pt x="13726" y="19811"/>
                        <a:pt x="13726" y="20028"/>
                        <a:pt x="13726" y="20218"/>
                      </a:cubicBezTo>
                      <a:cubicBezTo>
                        <a:pt x="13699" y="20408"/>
                        <a:pt x="13780" y="20598"/>
                        <a:pt x="13943" y="20733"/>
                      </a:cubicBezTo>
                      <a:cubicBezTo>
                        <a:pt x="14105" y="20869"/>
                        <a:pt x="14295" y="20978"/>
                        <a:pt x="14485" y="21113"/>
                      </a:cubicBezTo>
                      <a:cubicBezTo>
                        <a:pt x="14632" y="21218"/>
                        <a:pt x="14762" y="21338"/>
                        <a:pt x="14901" y="21338"/>
                      </a:cubicBezTo>
                      <a:cubicBezTo>
                        <a:pt x="14942" y="21338"/>
                        <a:pt x="14984" y="21328"/>
                        <a:pt x="15028" y="21303"/>
                      </a:cubicBezTo>
                      <a:cubicBezTo>
                        <a:pt x="15245" y="21195"/>
                        <a:pt x="15434" y="21032"/>
                        <a:pt x="15624" y="20923"/>
                      </a:cubicBezTo>
                      <a:cubicBezTo>
                        <a:pt x="15706" y="20869"/>
                        <a:pt x="15760" y="20815"/>
                        <a:pt x="15841" y="20761"/>
                      </a:cubicBezTo>
                      <a:cubicBezTo>
                        <a:pt x="15923" y="20679"/>
                        <a:pt x="15977" y="20571"/>
                        <a:pt x="16004" y="20462"/>
                      </a:cubicBezTo>
                      <a:cubicBezTo>
                        <a:pt x="16058" y="20218"/>
                        <a:pt x="16113" y="19974"/>
                        <a:pt x="16140" y="19703"/>
                      </a:cubicBezTo>
                      <a:cubicBezTo>
                        <a:pt x="16194" y="19459"/>
                        <a:pt x="16221" y="19296"/>
                        <a:pt x="16248" y="19079"/>
                      </a:cubicBezTo>
                      <a:cubicBezTo>
                        <a:pt x="16519" y="19133"/>
                        <a:pt x="16818" y="19160"/>
                        <a:pt x="17116" y="19215"/>
                      </a:cubicBezTo>
                      <a:cubicBezTo>
                        <a:pt x="17903" y="19323"/>
                        <a:pt x="18689" y="19323"/>
                        <a:pt x="19476" y="19432"/>
                      </a:cubicBezTo>
                      <a:cubicBezTo>
                        <a:pt x="19530" y="19757"/>
                        <a:pt x="19639" y="20082"/>
                        <a:pt x="19856" y="20354"/>
                      </a:cubicBezTo>
                      <a:cubicBezTo>
                        <a:pt x="19937" y="20489"/>
                        <a:pt x="20073" y="20625"/>
                        <a:pt x="20181" y="20733"/>
                      </a:cubicBezTo>
                      <a:cubicBezTo>
                        <a:pt x="20317" y="20896"/>
                        <a:pt x="20452" y="20978"/>
                        <a:pt x="20642" y="21032"/>
                      </a:cubicBezTo>
                      <a:cubicBezTo>
                        <a:pt x="20669" y="21032"/>
                        <a:pt x="20724" y="20978"/>
                        <a:pt x="20696" y="20950"/>
                      </a:cubicBezTo>
                      <a:cubicBezTo>
                        <a:pt x="20669" y="20923"/>
                        <a:pt x="20642" y="20869"/>
                        <a:pt x="20615" y="20842"/>
                      </a:cubicBezTo>
                      <a:lnTo>
                        <a:pt x="20534" y="20788"/>
                      </a:lnTo>
                      <a:cubicBezTo>
                        <a:pt x="20452" y="20733"/>
                        <a:pt x="20398" y="20679"/>
                        <a:pt x="20317" y="20625"/>
                      </a:cubicBezTo>
                      <a:cubicBezTo>
                        <a:pt x="20208" y="20516"/>
                        <a:pt x="20073" y="20381"/>
                        <a:pt x="19991" y="20245"/>
                      </a:cubicBezTo>
                      <a:cubicBezTo>
                        <a:pt x="19801" y="20001"/>
                        <a:pt x="19666" y="19730"/>
                        <a:pt x="19584" y="19432"/>
                      </a:cubicBezTo>
                      <a:lnTo>
                        <a:pt x="19584" y="19432"/>
                      </a:lnTo>
                      <a:lnTo>
                        <a:pt x="19801" y="19459"/>
                      </a:lnTo>
                      <a:cubicBezTo>
                        <a:pt x="19829" y="19648"/>
                        <a:pt x="19910" y="19811"/>
                        <a:pt x="20046" y="19947"/>
                      </a:cubicBezTo>
                      <a:cubicBezTo>
                        <a:pt x="20181" y="20110"/>
                        <a:pt x="20344" y="20245"/>
                        <a:pt x="20534" y="20381"/>
                      </a:cubicBezTo>
                      <a:cubicBezTo>
                        <a:pt x="20886" y="20652"/>
                        <a:pt x="21320" y="20842"/>
                        <a:pt x="21754" y="20950"/>
                      </a:cubicBezTo>
                      <a:cubicBezTo>
                        <a:pt x="21890" y="20978"/>
                        <a:pt x="21998" y="20978"/>
                        <a:pt x="22134" y="21005"/>
                      </a:cubicBezTo>
                      <a:cubicBezTo>
                        <a:pt x="22270" y="21005"/>
                        <a:pt x="22378" y="21005"/>
                        <a:pt x="22514" y="20978"/>
                      </a:cubicBezTo>
                      <a:lnTo>
                        <a:pt x="22622" y="21113"/>
                      </a:lnTo>
                      <a:lnTo>
                        <a:pt x="22487" y="21113"/>
                      </a:lnTo>
                      <a:lnTo>
                        <a:pt x="22107" y="21167"/>
                      </a:lnTo>
                      <a:cubicBezTo>
                        <a:pt x="22030" y="21187"/>
                        <a:pt x="21957" y="21196"/>
                        <a:pt x="21885" y="21196"/>
                      </a:cubicBezTo>
                      <a:cubicBezTo>
                        <a:pt x="21755" y="21196"/>
                        <a:pt x="21633" y="21166"/>
                        <a:pt x="21510" y="21113"/>
                      </a:cubicBezTo>
                      <a:cubicBezTo>
                        <a:pt x="21498" y="21101"/>
                        <a:pt x="21484" y="21095"/>
                        <a:pt x="21470" y="21095"/>
                      </a:cubicBezTo>
                      <a:cubicBezTo>
                        <a:pt x="21425" y="21095"/>
                        <a:pt x="21387" y="21153"/>
                        <a:pt x="21429" y="21195"/>
                      </a:cubicBezTo>
                      <a:cubicBezTo>
                        <a:pt x="21560" y="21307"/>
                        <a:pt x="21730" y="21368"/>
                        <a:pt x="21903" y="21368"/>
                      </a:cubicBezTo>
                      <a:cubicBezTo>
                        <a:pt x="21980" y="21368"/>
                        <a:pt x="22058" y="21355"/>
                        <a:pt x="22134" y="21330"/>
                      </a:cubicBezTo>
                      <a:lnTo>
                        <a:pt x="22622" y="21276"/>
                      </a:lnTo>
                      <a:cubicBezTo>
                        <a:pt x="22649" y="21276"/>
                        <a:pt x="22704" y="21276"/>
                        <a:pt x="22758" y="21249"/>
                      </a:cubicBezTo>
                      <a:cubicBezTo>
                        <a:pt x="25443" y="24205"/>
                        <a:pt x="28644" y="27813"/>
                        <a:pt x="28752" y="28301"/>
                      </a:cubicBezTo>
                      <a:cubicBezTo>
                        <a:pt x="29186" y="29956"/>
                        <a:pt x="31221" y="38038"/>
                        <a:pt x="31275" y="38500"/>
                      </a:cubicBezTo>
                      <a:cubicBezTo>
                        <a:pt x="31112" y="38717"/>
                        <a:pt x="30895" y="38906"/>
                        <a:pt x="30624" y="39015"/>
                      </a:cubicBezTo>
                      <a:cubicBezTo>
                        <a:pt x="30624" y="38988"/>
                        <a:pt x="30624" y="38988"/>
                        <a:pt x="30624" y="38961"/>
                      </a:cubicBezTo>
                      <a:lnTo>
                        <a:pt x="30570" y="38879"/>
                      </a:lnTo>
                      <a:cubicBezTo>
                        <a:pt x="30562" y="38872"/>
                        <a:pt x="30553" y="38869"/>
                        <a:pt x="30543" y="38869"/>
                      </a:cubicBezTo>
                      <a:cubicBezTo>
                        <a:pt x="30517" y="38869"/>
                        <a:pt x="30488" y="38894"/>
                        <a:pt x="30488" y="38934"/>
                      </a:cubicBezTo>
                      <a:lnTo>
                        <a:pt x="30515" y="39015"/>
                      </a:lnTo>
                      <a:cubicBezTo>
                        <a:pt x="30515" y="39015"/>
                        <a:pt x="30515" y="39042"/>
                        <a:pt x="30515" y="39042"/>
                      </a:cubicBezTo>
                      <a:cubicBezTo>
                        <a:pt x="30434" y="39096"/>
                        <a:pt x="30325" y="39123"/>
                        <a:pt x="30217" y="39123"/>
                      </a:cubicBezTo>
                      <a:lnTo>
                        <a:pt x="30190" y="39069"/>
                      </a:lnTo>
                      <a:lnTo>
                        <a:pt x="30136" y="38961"/>
                      </a:lnTo>
                      <a:cubicBezTo>
                        <a:pt x="30081" y="38879"/>
                        <a:pt x="30027" y="38825"/>
                        <a:pt x="30000" y="38771"/>
                      </a:cubicBezTo>
                      <a:cubicBezTo>
                        <a:pt x="29976" y="38747"/>
                        <a:pt x="29950" y="38737"/>
                        <a:pt x="29926" y="38737"/>
                      </a:cubicBezTo>
                      <a:cubicBezTo>
                        <a:pt x="29869" y="38737"/>
                        <a:pt x="29826" y="38795"/>
                        <a:pt x="29864" y="38852"/>
                      </a:cubicBezTo>
                      <a:lnTo>
                        <a:pt x="29864" y="38879"/>
                      </a:lnTo>
                      <a:cubicBezTo>
                        <a:pt x="29864" y="38906"/>
                        <a:pt x="29891" y="38906"/>
                        <a:pt x="29891" y="38934"/>
                      </a:cubicBezTo>
                      <a:cubicBezTo>
                        <a:pt x="29919" y="38961"/>
                        <a:pt x="29946" y="38988"/>
                        <a:pt x="29946" y="39042"/>
                      </a:cubicBezTo>
                      <a:lnTo>
                        <a:pt x="30000" y="39123"/>
                      </a:lnTo>
                      <a:lnTo>
                        <a:pt x="29919" y="39123"/>
                      </a:lnTo>
                      <a:cubicBezTo>
                        <a:pt x="29837" y="39096"/>
                        <a:pt x="29403" y="38717"/>
                        <a:pt x="27559" y="34729"/>
                      </a:cubicBezTo>
                      <a:cubicBezTo>
                        <a:pt x="26854" y="33183"/>
                        <a:pt x="26176" y="31637"/>
                        <a:pt x="25850" y="30878"/>
                      </a:cubicBezTo>
                      <a:cubicBezTo>
                        <a:pt x="25904" y="30851"/>
                        <a:pt x="25931" y="30796"/>
                        <a:pt x="25986" y="30742"/>
                      </a:cubicBezTo>
                      <a:cubicBezTo>
                        <a:pt x="26040" y="30688"/>
                        <a:pt x="26067" y="30661"/>
                        <a:pt x="26094" y="30634"/>
                      </a:cubicBezTo>
                      <a:cubicBezTo>
                        <a:pt x="26094" y="30607"/>
                        <a:pt x="26121" y="30607"/>
                        <a:pt x="26121" y="30579"/>
                      </a:cubicBezTo>
                      <a:cubicBezTo>
                        <a:pt x="26148" y="30552"/>
                        <a:pt x="26148" y="30525"/>
                        <a:pt x="26148" y="30498"/>
                      </a:cubicBezTo>
                      <a:cubicBezTo>
                        <a:pt x="26148" y="30471"/>
                        <a:pt x="26121" y="30444"/>
                        <a:pt x="26094" y="30444"/>
                      </a:cubicBezTo>
                      <a:cubicBezTo>
                        <a:pt x="26067" y="30444"/>
                        <a:pt x="26040" y="30444"/>
                        <a:pt x="26013" y="30471"/>
                      </a:cubicBezTo>
                      <a:lnTo>
                        <a:pt x="25959" y="30525"/>
                      </a:lnTo>
                      <a:lnTo>
                        <a:pt x="25877" y="30634"/>
                      </a:lnTo>
                      <a:cubicBezTo>
                        <a:pt x="25850" y="30661"/>
                        <a:pt x="25823" y="30715"/>
                        <a:pt x="25796" y="30742"/>
                      </a:cubicBezTo>
                      <a:lnTo>
                        <a:pt x="25660" y="30417"/>
                      </a:lnTo>
                      <a:lnTo>
                        <a:pt x="25660" y="30390"/>
                      </a:lnTo>
                      <a:cubicBezTo>
                        <a:pt x="25714" y="30362"/>
                        <a:pt x="25769" y="30308"/>
                        <a:pt x="25823" y="30254"/>
                      </a:cubicBezTo>
                      <a:cubicBezTo>
                        <a:pt x="25904" y="30200"/>
                        <a:pt x="25986" y="30118"/>
                        <a:pt x="26040" y="30037"/>
                      </a:cubicBezTo>
                      <a:cubicBezTo>
                        <a:pt x="26121" y="29956"/>
                        <a:pt x="26176" y="29874"/>
                        <a:pt x="26230" y="29793"/>
                      </a:cubicBezTo>
                      <a:cubicBezTo>
                        <a:pt x="26284" y="29711"/>
                        <a:pt x="26284" y="29684"/>
                        <a:pt x="26311" y="29657"/>
                      </a:cubicBezTo>
                      <a:cubicBezTo>
                        <a:pt x="26338" y="29603"/>
                        <a:pt x="26365" y="29549"/>
                        <a:pt x="26365" y="29494"/>
                      </a:cubicBezTo>
                      <a:cubicBezTo>
                        <a:pt x="26365" y="29450"/>
                        <a:pt x="26329" y="29406"/>
                        <a:pt x="26286" y="29406"/>
                      </a:cubicBezTo>
                      <a:cubicBezTo>
                        <a:pt x="26277" y="29406"/>
                        <a:pt x="26267" y="29408"/>
                        <a:pt x="26257" y="29413"/>
                      </a:cubicBezTo>
                      <a:cubicBezTo>
                        <a:pt x="26203" y="29440"/>
                        <a:pt x="26176" y="29494"/>
                        <a:pt x="26148" y="29522"/>
                      </a:cubicBezTo>
                      <a:lnTo>
                        <a:pt x="26067" y="29657"/>
                      </a:lnTo>
                      <a:cubicBezTo>
                        <a:pt x="26013" y="29739"/>
                        <a:pt x="25959" y="29820"/>
                        <a:pt x="25904" y="29901"/>
                      </a:cubicBezTo>
                      <a:cubicBezTo>
                        <a:pt x="25823" y="29983"/>
                        <a:pt x="25769" y="30064"/>
                        <a:pt x="25687" y="30118"/>
                      </a:cubicBezTo>
                      <a:cubicBezTo>
                        <a:pt x="25633" y="30173"/>
                        <a:pt x="25579" y="30254"/>
                        <a:pt x="25525" y="30308"/>
                      </a:cubicBezTo>
                      <a:lnTo>
                        <a:pt x="25362" y="30200"/>
                      </a:lnTo>
                      <a:cubicBezTo>
                        <a:pt x="25389" y="30173"/>
                        <a:pt x="25416" y="30118"/>
                        <a:pt x="25443" y="30091"/>
                      </a:cubicBezTo>
                      <a:cubicBezTo>
                        <a:pt x="25497" y="30010"/>
                        <a:pt x="25525" y="29956"/>
                        <a:pt x="25552" y="29874"/>
                      </a:cubicBezTo>
                      <a:cubicBezTo>
                        <a:pt x="25579" y="29820"/>
                        <a:pt x="25579" y="29766"/>
                        <a:pt x="25552" y="29739"/>
                      </a:cubicBezTo>
                      <a:cubicBezTo>
                        <a:pt x="25552" y="29719"/>
                        <a:pt x="25525" y="29700"/>
                        <a:pt x="25499" y="29700"/>
                      </a:cubicBezTo>
                      <a:cubicBezTo>
                        <a:pt x="25489" y="29700"/>
                        <a:pt x="25478" y="29703"/>
                        <a:pt x="25470" y="29711"/>
                      </a:cubicBezTo>
                      <a:cubicBezTo>
                        <a:pt x="25443" y="29711"/>
                        <a:pt x="25443" y="29739"/>
                        <a:pt x="25416" y="29766"/>
                      </a:cubicBezTo>
                      <a:cubicBezTo>
                        <a:pt x="25389" y="29820"/>
                        <a:pt x="25335" y="29901"/>
                        <a:pt x="25308" y="29956"/>
                      </a:cubicBezTo>
                      <a:lnTo>
                        <a:pt x="25280" y="30010"/>
                      </a:lnTo>
                      <a:lnTo>
                        <a:pt x="25253" y="30064"/>
                      </a:lnTo>
                      <a:lnTo>
                        <a:pt x="25226" y="30118"/>
                      </a:lnTo>
                      <a:cubicBezTo>
                        <a:pt x="23273" y="28871"/>
                        <a:pt x="14512" y="23229"/>
                        <a:pt x="13671" y="21873"/>
                      </a:cubicBezTo>
                      <a:cubicBezTo>
                        <a:pt x="12749" y="20408"/>
                        <a:pt x="13888" y="18401"/>
                        <a:pt x="13888" y="18374"/>
                      </a:cubicBezTo>
                      <a:close/>
                      <a:moveTo>
                        <a:pt x="13373" y="21900"/>
                      </a:moveTo>
                      <a:cubicBezTo>
                        <a:pt x="13400" y="21927"/>
                        <a:pt x="13400" y="21981"/>
                        <a:pt x="13427" y="22008"/>
                      </a:cubicBezTo>
                      <a:cubicBezTo>
                        <a:pt x="13454" y="22063"/>
                        <a:pt x="13482" y="22090"/>
                        <a:pt x="13509" y="22144"/>
                      </a:cubicBezTo>
                      <a:cubicBezTo>
                        <a:pt x="13482" y="22225"/>
                        <a:pt x="13427" y="22307"/>
                        <a:pt x="13400" y="22388"/>
                      </a:cubicBezTo>
                      <a:lnTo>
                        <a:pt x="13319" y="22524"/>
                      </a:lnTo>
                      <a:cubicBezTo>
                        <a:pt x="13319" y="22578"/>
                        <a:pt x="13292" y="22632"/>
                        <a:pt x="13292" y="22686"/>
                      </a:cubicBezTo>
                      <a:cubicBezTo>
                        <a:pt x="13292" y="22706"/>
                        <a:pt x="13305" y="22725"/>
                        <a:pt x="13332" y="22725"/>
                      </a:cubicBezTo>
                      <a:cubicBezTo>
                        <a:pt x="13344" y="22725"/>
                        <a:pt x="13357" y="22721"/>
                        <a:pt x="13373" y="22713"/>
                      </a:cubicBezTo>
                      <a:cubicBezTo>
                        <a:pt x="13373" y="22686"/>
                        <a:pt x="13400" y="22686"/>
                        <a:pt x="13400" y="22659"/>
                      </a:cubicBezTo>
                      <a:cubicBezTo>
                        <a:pt x="13427" y="22632"/>
                        <a:pt x="13427" y="22605"/>
                        <a:pt x="13454" y="22578"/>
                      </a:cubicBezTo>
                      <a:cubicBezTo>
                        <a:pt x="13454" y="22551"/>
                        <a:pt x="13509" y="22469"/>
                        <a:pt x="13509" y="22442"/>
                      </a:cubicBezTo>
                      <a:lnTo>
                        <a:pt x="13590" y="22225"/>
                      </a:lnTo>
                      <a:cubicBezTo>
                        <a:pt x="13644" y="22280"/>
                        <a:pt x="13699" y="22361"/>
                        <a:pt x="13753" y="22415"/>
                      </a:cubicBezTo>
                      <a:cubicBezTo>
                        <a:pt x="13753" y="22469"/>
                        <a:pt x="13726" y="22497"/>
                        <a:pt x="13726" y="22551"/>
                      </a:cubicBezTo>
                      <a:cubicBezTo>
                        <a:pt x="13699" y="22605"/>
                        <a:pt x="13671" y="22686"/>
                        <a:pt x="13644" y="22768"/>
                      </a:cubicBezTo>
                      <a:lnTo>
                        <a:pt x="13563" y="22958"/>
                      </a:lnTo>
                      <a:cubicBezTo>
                        <a:pt x="13563" y="23012"/>
                        <a:pt x="13536" y="23039"/>
                        <a:pt x="13536" y="23066"/>
                      </a:cubicBezTo>
                      <a:cubicBezTo>
                        <a:pt x="13536" y="23120"/>
                        <a:pt x="13536" y="23147"/>
                        <a:pt x="13536" y="23202"/>
                      </a:cubicBezTo>
                      <a:cubicBezTo>
                        <a:pt x="13536" y="23233"/>
                        <a:pt x="13554" y="23247"/>
                        <a:pt x="13575" y="23247"/>
                      </a:cubicBezTo>
                      <a:cubicBezTo>
                        <a:pt x="13590" y="23247"/>
                        <a:pt x="13606" y="23240"/>
                        <a:pt x="13617" y="23229"/>
                      </a:cubicBezTo>
                      <a:cubicBezTo>
                        <a:pt x="13671" y="23147"/>
                        <a:pt x="13726" y="23093"/>
                        <a:pt x="13726" y="23012"/>
                      </a:cubicBezTo>
                      <a:cubicBezTo>
                        <a:pt x="13753" y="22958"/>
                        <a:pt x="13780" y="22876"/>
                        <a:pt x="13807" y="22822"/>
                      </a:cubicBezTo>
                      <a:cubicBezTo>
                        <a:pt x="13834" y="22741"/>
                        <a:pt x="13861" y="22686"/>
                        <a:pt x="13888" y="22605"/>
                      </a:cubicBezTo>
                      <a:cubicBezTo>
                        <a:pt x="13888" y="22551"/>
                        <a:pt x="13888" y="22551"/>
                        <a:pt x="13916" y="22551"/>
                      </a:cubicBezTo>
                      <a:cubicBezTo>
                        <a:pt x="14783" y="23364"/>
                        <a:pt x="16628" y="24721"/>
                        <a:pt x="18608" y="26077"/>
                      </a:cubicBezTo>
                      <a:cubicBezTo>
                        <a:pt x="16438" y="29603"/>
                        <a:pt x="13400" y="34404"/>
                        <a:pt x="12912" y="34675"/>
                      </a:cubicBezTo>
                      <a:cubicBezTo>
                        <a:pt x="11447" y="35543"/>
                        <a:pt x="4232" y="39720"/>
                        <a:pt x="3798" y="39910"/>
                      </a:cubicBezTo>
                      <a:cubicBezTo>
                        <a:pt x="3744" y="39883"/>
                        <a:pt x="3690" y="39883"/>
                        <a:pt x="3636" y="39856"/>
                      </a:cubicBezTo>
                      <a:lnTo>
                        <a:pt x="3663" y="39856"/>
                      </a:lnTo>
                      <a:cubicBezTo>
                        <a:pt x="3744" y="39829"/>
                        <a:pt x="3798" y="39801"/>
                        <a:pt x="3880" y="39774"/>
                      </a:cubicBezTo>
                      <a:cubicBezTo>
                        <a:pt x="3934" y="39720"/>
                        <a:pt x="3988" y="39693"/>
                        <a:pt x="4070" y="39666"/>
                      </a:cubicBezTo>
                      <a:cubicBezTo>
                        <a:pt x="4097" y="39639"/>
                        <a:pt x="4124" y="39612"/>
                        <a:pt x="4151" y="39612"/>
                      </a:cubicBezTo>
                      <a:cubicBezTo>
                        <a:pt x="4178" y="39585"/>
                        <a:pt x="4205" y="39530"/>
                        <a:pt x="4232" y="39503"/>
                      </a:cubicBezTo>
                      <a:cubicBezTo>
                        <a:pt x="4232" y="39476"/>
                        <a:pt x="4205" y="39422"/>
                        <a:pt x="4151" y="39422"/>
                      </a:cubicBezTo>
                      <a:lnTo>
                        <a:pt x="4097" y="39422"/>
                      </a:lnTo>
                      <a:lnTo>
                        <a:pt x="4042" y="39449"/>
                      </a:lnTo>
                      <a:lnTo>
                        <a:pt x="3961" y="39503"/>
                      </a:lnTo>
                      <a:cubicBezTo>
                        <a:pt x="3907" y="39530"/>
                        <a:pt x="3853" y="39557"/>
                        <a:pt x="3798" y="39585"/>
                      </a:cubicBezTo>
                      <a:lnTo>
                        <a:pt x="3608" y="39693"/>
                      </a:lnTo>
                      <a:cubicBezTo>
                        <a:pt x="3581" y="39693"/>
                        <a:pt x="3527" y="39720"/>
                        <a:pt x="3473" y="39747"/>
                      </a:cubicBezTo>
                      <a:lnTo>
                        <a:pt x="3391" y="39666"/>
                      </a:lnTo>
                      <a:lnTo>
                        <a:pt x="3419" y="39666"/>
                      </a:lnTo>
                      <a:lnTo>
                        <a:pt x="3473" y="39612"/>
                      </a:lnTo>
                      <a:lnTo>
                        <a:pt x="3500" y="39585"/>
                      </a:lnTo>
                      <a:cubicBezTo>
                        <a:pt x="3527" y="39557"/>
                        <a:pt x="3527" y="39557"/>
                        <a:pt x="3527" y="39530"/>
                      </a:cubicBezTo>
                      <a:cubicBezTo>
                        <a:pt x="3527" y="39503"/>
                        <a:pt x="3500" y="39476"/>
                        <a:pt x="3500" y="39476"/>
                      </a:cubicBezTo>
                      <a:lnTo>
                        <a:pt x="3419" y="39476"/>
                      </a:lnTo>
                      <a:lnTo>
                        <a:pt x="3391" y="39503"/>
                      </a:lnTo>
                      <a:cubicBezTo>
                        <a:pt x="3364" y="39530"/>
                        <a:pt x="3337" y="39530"/>
                        <a:pt x="3310" y="39557"/>
                      </a:cubicBezTo>
                      <a:lnTo>
                        <a:pt x="3283" y="39585"/>
                      </a:lnTo>
                      <a:cubicBezTo>
                        <a:pt x="3039" y="39395"/>
                        <a:pt x="2876" y="39123"/>
                        <a:pt x="2849" y="38798"/>
                      </a:cubicBezTo>
                      <a:cubicBezTo>
                        <a:pt x="2849" y="38717"/>
                        <a:pt x="3093" y="38174"/>
                        <a:pt x="6429" y="35299"/>
                      </a:cubicBezTo>
                      <a:cubicBezTo>
                        <a:pt x="8192" y="33780"/>
                        <a:pt x="10010" y="32288"/>
                        <a:pt x="10037" y="32288"/>
                      </a:cubicBezTo>
                      <a:lnTo>
                        <a:pt x="10064" y="32261"/>
                      </a:lnTo>
                      <a:lnTo>
                        <a:pt x="10064" y="32234"/>
                      </a:lnTo>
                      <a:cubicBezTo>
                        <a:pt x="10091" y="32125"/>
                        <a:pt x="11881" y="25995"/>
                        <a:pt x="13373" y="21900"/>
                      </a:cubicBezTo>
                      <a:close/>
                      <a:moveTo>
                        <a:pt x="31665" y="38429"/>
                      </a:moveTo>
                      <a:cubicBezTo>
                        <a:pt x="31734" y="38429"/>
                        <a:pt x="31803" y="38448"/>
                        <a:pt x="31872" y="38500"/>
                      </a:cubicBezTo>
                      <a:cubicBezTo>
                        <a:pt x="31980" y="38554"/>
                        <a:pt x="32034" y="38717"/>
                        <a:pt x="31980" y="38825"/>
                      </a:cubicBezTo>
                      <a:cubicBezTo>
                        <a:pt x="31926" y="38988"/>
                        <a:pt x="31817" y="39123"/>
                        <a:pt x="31682" y="39178"/>
                      </a:cubicBezTo>
                      <a:cubicBezTo>
                        <a:pt x="31600" y="39232"/>
                        <a:pt x="31519" y="39259"/>
                        <a:pt x="31465" y="39313"/>
                      </a:cubicBezTo>
                      <a:cubicBezTo>
                        <a:pt x="31383" y="39340"/>
                        <a:pt x="31248" y="39368"/>
                        <a:pt x="31221" y="39449"/>
                      </a:cubicBezTo>
                      <a:cubicBezTo>
                        <a:pt x="31193" y="39503"/>
                        <a:pt x="31221" y="39530"/>
                        <a:pt x="31275" y="39557"/>
                      </a:cubicBezTo>
                      <a:cubicBezTo>
                        <a:pt x="31285" y="39563"/>
                        <a:pt x="31297" y="39565"/>
                        <a:pt x="31311" y="39565"/>
                      </a:cubicBezTo>
                      <a:cubicBezTo>
                        <a:pt x="31369" y="39565"/>
                        <a:pt x="31453" y="39525"/>
                        <a:pt x="31519" y="39503"/>
                      </a:cubicBezTo>
                      <a:cubicBezTo>
                        <a:pt x="31600" y="39476"/>
                        <a:pt x="31655" y="39422"/>
                        <a:pt x="31736" y="39395"/>
                      </a:cubicBezTo>
                      <a:cubicBezTo>
                        <a:pt x="31899" y="39313"/>
                        <a:pt x="32007" y="39205"/>
                        <a:pt x="32116" y="39042"/>
                      </a:cubicBezTo>
                      <a:cubicBezTo>
                        <a:pt x="32116" y="39042"/>
                        <a:pt x="32116" y="39015"/>
                        <a:pt x="32116" y="39015"/>
                      </a:cubicBezTo>
                      <a:cubicBezTo>
                        <a:pt x="32224" y="39069"/>
                        <a:pt x="32333" y="39123"/>
                        <a:pt x="32441" y="39151"/>
                      </a:cubicBezTo>
                      <a:lnTo>
                        <a:pt x="32767" y="39151"/>
                      </a:lnTo>
                      <a:lnTo>
                        <a:pt x="32767" y="39178"/>
                      </a:lnTo>
                      <a:lnTo>
                        <a:pt x="32767" y="39286"/>
                      </a:lnTo>
                      <a:cubicBezTo>
                        <a:pt x="32767" y="39313"/>
                        <a:pt x="32767" y="39368"/>
                        <a:pt x="32739" y="39395"/>
                      </a:cubicBezTo>
                      <a:lnTo>
                        <a:pt x="32739" y="39422"/>
                      </a:lnTo>
                      <a:cubicBezTo>
                        <a:pt x="32712" y="39449"/>
                        <a:pt x="32712" y="39503"/>
                        <a:pt x="32739" y="39530"/>
                      </a:cubicBezTo>
                      <a:cubicBezTo>
                        <a:pt x="32739" y="39549"/>
                        <a:pt x="32767" y="39569"/>
                        <a:pt x="32792" y="39569"/>
                      </a:cubicBezTo>
                      <a:cubicBezTo>
                        <a:pt x="32803" y="39569"/>
                        <a:pt x="32813" y="39565"/>
                        <a:pt x="32821" y="39557"/>
                      </a:cubicBezTo>
                      <a:cubicBezTo>
                        <a:pt x="32875" y="39530"/>
                        <a:pt x="32902" y="39476"/>
                        <a:pt x="32902" y="39422"/>
                      </a:cubicBezTo>
                      <a:cubicBezTo>
                        <a:pt x="32929" y="39368"/>
                        <a:pt x="32929" y="39340"/>
                        <a:pt x="32929" y="39286"/>
                      </a:cubicBezTo>
                      <a:cubicBezTo>
                        <a:pt x="32929" y="39232"/>
                        <a:pt x="32929" y="39205"/>
                        <a:pt x="32929" y="39151"/>
                      </a:cubicBezTo>
                      <a:lnTo>
                        <a:pt x="32929" y="39123"/>
                      </a:lnTo>
                      <a:cubicBezTo>
                        <a:pt x="33092" y="39096"/>
                        <a:pt x="33255" y="39069"/>
                        <a:pt x="33445" y="39015"/>
                      </a:cubicBezTo>
                      <a:cubicBezTo>
                        <a:pt x="33445" y="39042"/>
                        <a:pt x="33445" y="39069"/>
                        <a:pt x="33445" y="39096"/>
                      </a:cubicBezTo>
                      <a:lnTo>
                        <a:pt x="33445" y="39232"/>
                      </a:lnTo>
                      <a:lnTo>
                        <a:pt x="33445" y="39368"/>
                      </a:lnTo>
                      <a:cubicBezTo>
                        <a:pt x="33445" y="39422"/>
                        <a:pt x="33445" y="39503"/>
                        <a:pt x="33526" y="39503"/>
                      </a:cubicBezTo>
                      <a:cubicBezTo>
                        <a:pt x="33580" y="39503"/>
                        <a:pt x="33607" y="39476"/>
                        <a:pt x="33607" y="39422"/>
                      </a:cubicBezTo>
                      <a:cubicBezTo>
                        <a:pt x="33607" y="39395"/>
                        <a:pt x="33607" y="39368"/>
                        <a:pt x="33607" y="39340"/>
                      </a:cubicBezTo>
                      <a:lnTo>
                        <a:pt x="33607" y="39232"/>
                      </a:lnTo>
                      <a:lnTo>
                        <a:pt x="33607" y="39096"/>
                      </a:lnTo>
                      <a:cubicBezTo>
                        <a:pt x="33607" y="39069"/>
                        <a:pt x="33607" y="39015"/>
                        <a:pt x="33607" y="38988"/>
                      </a:cubicBezTo>
                      <a:lnTo>
                        <a:pt x="33987" y="38906"/>
                      </a:lnTo>
                      <a:lnTo>
                        <a:pt x="34177" y="38852"/>
                      </a:lnTo>
                      <a:lnTo>
                        <a:pt x="34177" y="38961"/>
                      </a:lnTo>
                      <a:lnTo>
                        <a:pt x="34177" y="39042"/>
                      </a:lnTo>
                      <a:cubicBezTo>
                        <a:pt x="34177" y="39069"/>
                        <a:pt x="34177" y="39096"/>
                        <a:pt x="34177" y="39123"/>
                      </a:cubicBezTo>
                      <a:cubicBezTo>
                        <a:pt x="34177" y="39151"/>
                        <a:pt x="34204" y="39205"/>
                        <a:pt x="34231" y="39205"/>
                      </a:cubicBezTo>
                      <a:cubicBezTo>
                        <a:pt x="34258" y="39205"/>
                        <a:pt x="34286" y="39205"/>
                        <a:pt x="34286" y="39178"/>
                      </a:cubicBezTo>
                      <a:cubicBezTo>
                        <a:pt x="34313" y="39178"/>
                        <a:pt x="34313" y="39151"/>
                        <a:pt x="34313" y="39123"/>
                      </a:cubicBezTo>
                      <a:lnTo>
                        <a:pt x="34313" y="39042"/>
                      </a:lnTo>
                      <a:cubicBezTo>
                        <a:pt x="34313" y="39042"/>
                        <a:pt x="34313" y="39015"/>
                        <a:pt x="34313" y="38988"/>
                      </a:cubicBezTo>
                      <a:lnTo>
                        <a:pt x="34313" y="38906"/>
                      </a:lnTo>
                      <a:cubicBezTo>
                        <a:pt x="34313" y="38906"/>
                        <a:pt x="34313" y="38879"/>
                        <a:pt x="34313" y="38879"/>
                      </a:cubicBezTo>
                      <a:cubicBezTo>
                        <a:pt x="34584" y="38825"/>
                        <a:pt x="34828" y="38771"/>
                        <a:pt x="35072" y="38717"/>
                      </a:cubicBezTo>
                      <a:cubicBezTo>
                        <a:pt x="35196" y="38692"/>
                        <a:pt x="35342" y="38661"/>
                        <a:pt x="35485" y="38661"/>
                      </a:cubicBezTo>
                      <a:cubicBezTo>
                        <a:pt x="35656" y="38661"/>
                        <a:pt x="35822" y="38705"/>
                        <a:pt x="35940" y="38852"/>
                      </a:cubicBezTo>
                      <a:cubicBezTo>
                        <a:pt x="35994" y="38906"/>
                        <a:pt x="36049" y="39015"/>
                        <a:pt x="36076" y="39096"/>
                      </a:cubicBezTo>
                      <a:cubicBezTo>
                        <a:pt x="36049" y="39151"/>
                        <a:pt x="35994" y="39232"/>
                        <a:pt x="35967" y="39286"/>
                      </a:cubicBezTo>
                      <a:cubicBezTo>
                        <a:pt x="35913" y="39340"/>
                        <a:pt x="35832" y="39395"/>
                        <a:pt x="35777" y="39449"/>
                      </a:cubicBezTo>
                      <a:cubicBezTo>
                        <a:pt x="35669" y="39557"/>
                        <a:pt x="35533" y="39639"/>
                        <a:pt x="35425" y="39747"/>
                      </a:cubicBezTo>
                      <a:cubicBezTo>
                        <a:pt x="35154" y="39937"/>
                        <a:pt x="34882" y="40127"/>
                        <a:pt x="34611" y="40290"/>
                      </a:cubicBezTo>
                      <a:cubicBezTo>
                        <a:pt x="34537" y="40314"/>
                        <a:pt x="34575" y="40429"/>
                        <a:pt x="34644" y="40429"/>
                      </a:cubicBezTo>
                      <a:cubicBezTo>
                        <a:pt x="34651" y="40429"/>
                        <a:pt x="34658" y="40428"/>
                        <a:pt x="34665" y="40425"/>
                      </a:cubicBezTo>
                      <a:cubicBezTo>
                        <a:pt x="34991" y="40263"/>
                        <a:pt x="35289" y="40073"/>
                        <a:pt x="35560" y="39883"/>
                      </a:cubicBezTo>
                      <a:cubicBezTo>
                        <a:pt x="35696" y="39774"/>
                        <a:pt x="35832" y="39666"/>
                        <a:pt x="35967" y="39530"/>
                      </a:cubicBezTo>
                      <a:cubicBezTo>
                        <a:pt x="35994" y="39503"/>
                        <a:pt x="36049" y="39476"/>
                        <a:pt x="36076" y="39422"/>
                      </a:cubicBezTo>
                      <a:lnTo>
                        <a:pt x="36076" y="39422"/>
                      </a:lnTo>
                      <a:cubicBezTo>
                        <a:pt x="36021" y="39585"/>
                        <a:pt x="35967" y="39720"/>
                        <a:pt x="35886" y="39829"/>
                      </a:cubicBezTo>
                      <a:cubicBezTo>
                        <a:pt x="35533" y="40181"/>
                        <a:pt x="35154" y="40534"/>
                        <a:pt x="34774" y="40859"/>
                      </a:cubicBezTo>
                      <a:cubicBezTo>
                        <a:pt x="34313" y="41239"/>
                        <a:pt x="33824" y="41565"/>
                        <a:pt x="33336" y="41890"/>
                      </a:cubicBezTo>
                      <a:cubicBezTo>
                        <a:pt x="33092" y="42026"/>
                        <a:pt x="32821" y="42188"/>
                        <a:pt x="32577" y="42324"/>
                      </a:cubicBezTo>
                      <a:cubicBezTo>
                        <a:pt x="32306" y="42460"/>
                        <a:pt x="32034" y="42595"/>
                        <a:pt x="31736" y="42704"/>
                      </a:cubicBezTo>
                      <a:cubicBezTo>
                        <a:pt x="31583" y="42780"/>
                        <a:pt x="31422" y="42814"/>
                        <a:pt x="31256" y="42814"/>
                      </a:cubicBezTo>
                      <a:cubicBezTo>
                        <a:pt x="31128" y="42814"/>
                        <a:pt x="30998" y="42794"/>
                        <a:pt x="30868" y="42758"/>
                      </a:cubicBezTo>
                      <a:cubicBezTo>
                        <a:pt x="30814" y="42758"/>
                        <a:pt x="30759" y="42731"/>
                        <a:pt x="30705" y="42677"/>
                      </a:cubicBezTo>
                      <a:cubicBezTo>
                        <a:pt x="31112" y="42568"/>
                        <a:pt x="31519" y="42433"/>
                        <a:pt x="31872" y="42270"/>
                      </a:cubicBezTo>
                      <a:cubicBezTo>
                        <a:pt x="32061" y="42161"/>
                        <a:pt x="32251" y="42080"/>
                        <a:pt x="32441" y="41999"/>
                      </a:cubicBezTo>
                      <a:cubicBezTo>
                        <a:pt x="32604" y="41917"/>
                        <a:pt x="32767" y="41782"/>
                        <a:pt x="32902" y="41646"/>
                      </a:cubicBezTo>
                      <a:cubicBezTo>
                        <a:pt x="32929" y="41619"/>
                        <a:pt x="32929" y="41592"/>
                        <a:pt x="32902" y="41565"/>
                      </a:cubicBezTo>
                      <a:cubicBezTo>
                        <a:pt x="32902" y="41537"/>
                        <a:pt x="32875" y="41537"/>
                        <a:pt x="32848" y="41510"/>
                      </a:cubicBezTo>
                      <a:lnTo>
                        <a:pt x="32767" y="41510"/>
                      </a:lnTo>
                      <a:cubicBezTo>
                        <a:pt x="32468" y="41754"/>
                        <a:pt x="32116" y="41944"/>
                        <a:pt x="31763" y="42080"/>
                      </a:cubicBezTo>
                      <a:cubicBezTo>
                        <a:pt x="31383" y="42243"/>
                        <a:pt x="31004" y="42405"/>
                        <a:pt x="30651" y="42568"/>
                      </a:cubicBezTo>
                      <a:cubicBezTo>
                        <a:pt x="30624" y="42568"/>
                        <a:pt x="30624" y="42595"/>
                        <a:pt x="30624" y="42595"/>
                      </a:cubicBezTo>
                      <a:cubicBezTo>
                        <a:pt x="30488" y="42433"/>
                        <a:pt x="30407" y="42243"/>
                        <a:pt x="30380" y="42053"/>
                      </a:cubicBezTo>
                      <a:cubicBezTo>
                        <a:pt x="30244" y="41700"/>
                        <a:pt x="30136" y="41320"/>
                        <a:pt x="30027" y="40968"/>
                      </a:cubicBezTo>
                      <a:lnTo>
                        <a:pt x="29946" y="40669"/>
                      </a:lnTo>
                      <a:cubicBezTo>
                        <a:pt x="30000" y="40642"/>
                        <a:pt x="30027" y="40642"/>
                        <a:pt x="30081" y="40615"/>
                      </a:cubicBezTo>
                      <a:lnTo>
                        <a:pt x="30298" y="40534"/>
                      </a:lnTo>
                      <a:cubicBezTo>
                        <a:pt x="30353" y="40507"/>
                        <a:pt x="30434" y="40452"/>
                        <a:pt x="30488" y="40425"/>
                      </a:cubicBezTo>
                      <a:cubicBezTo>
                        <a:pt x="30570" y="40371"/>
                        <a:pt x="30651" y="40317"/>
                        <a:pt x="30651" y="40235"/>
                      </a:cubicBezTo>
                      <a:cubicBezTo>
                        <a:pt x="30651" y="40208"/>
                        <a:pt x="30651" y="40181"/>
                        <a:pt x="30624" y="40181"/>
                      </a:cubicBezTo>
                      <a:cubicBezTo>
                        <a:pt x="30542" y="40181"/>
                        <a:pt x="30461" y="40235"/>
                        <a:pt x="30407" y="40263"/>
                      </a:cubicBezTo>
                      <a:cubicBezTo>
                        <a:pt x="30353" y="40317"/>
                        <a:pt x="30271" y="40344"/>
                        <a:pt x="30217" y="40371"/>
                      </a:cubicBezTo>
                      <a:cubicBezTo>
                        <a:pt x="30136" y="40425"/>
                        <a:pt x="30081" y="40452"/>
                        <a:pt x="30027" y="40480"/>
                      </a:cubicBezTo>
                      <a:lnTo>
                        <a:pt x="29919" y="40507"/>
                      </a:lnTo>
                      <a:lnTo>
                        <a:pt x="29891" y="40507"/>
                      </a:lnTo>
                      <a:cubicBezTo>
                        <a:pt x="29891" y="40480"/>
                        <a:pt x="29891" y="40452"/>
                        <a:pt x="29864" y="40425"/>
                      </a:cubicBezTo>
                      <a:cubicBezTo>
                        <a:pt x="29837" y="40263"/>
                        <a:pt x="29810" y="40100"/>
                        <a:pt x="29810" y="39937"/>
                      </a:cubicBezTo>
                      <a:cubicBezTo>
                        <a:pt x="29919" y="39937"/>
                        <a:pt x="30000" y="39883"/>
                        <a:pt x="30000" y="39774"/>
                      </a:cubicBezTo>
                      <a:cubicBezTo>
                        <a:pt x="30000" y="39747"/>
                        <a:pt x="29973" y="39720"/>
                        <a:pt x="29946" y="39720"/>
                      </a:cubicBezTo>
                      <a:cubicBezTo>
                        <a:pt x="29932" y="39707"/>
                        <a:pt x="29919" y="39700"/>
                        <a:pt x="29902" y="39700"/>
                      </a:cubicBezTo>
                      <a:cubicBezTo>
                        <a:pt x="29885" y="39700"/>
                        <a:pt x="29864" y="39707"/>
                        <a:pt x="29837" y="39720"/>
                      </a:cubicBezTo>
                      <a:lnTo>
                        <a:pt x="29810" y="39720"/>
                      </a:lnTo>
                      <a:cubicBezTo>
                        <a:pt x="29783" y="39720"/>
                        <a:pt x="29756" y="39720"/>
                        <a:pt x="29729" y="39693"/>
                      </a:cubicBezTo>
                      <a:lnTo>
                        <a:pt x="29702" y="39666"/>
                      </a:lnTo>
                      <a:lnTo>
                        <a:pt x="29674" y="39666"/>
                      </a:lnTo>
                      <a:lnTo>
                        <a:pt x="29647" y="39639"/>
                      </a:lnTo>
                      <a:cubicBezTo>
                        <a:pt x="29620" y="39612"/>
                        <a:pt x="29593" y="39585"/>
                        <a:pt x="29593" y="39557"/>
                      </a:cubicBezTo>
                      <a:cubicBezTo>
                        <a:pt x="29593" y="39530"/>
                        <a:pt x="29593" y="39503"/>
                        <a:pt x="29593" y="39503"/>
                      </a:cubicBezTo>
                      <a:lnTo>
                        <a:pt x="29593" y="39449"/>
                      </a:lnTo>
                      <a:cubicBezTo>
                        <a:pt x="29593" y="39422"/>
                        <a:pt x="29620" y="39395"/>
                        <a:pt x="29647" y="39368"/>
                      </a:cubicBezTo>
                      <a:cubicBezTo>
                        <a:pt x="29674" y="39340"/>
                        <a:pt x="29729" y="39313"/>
                        <a:pt x="29756" y="39286"/>
                      </a:cubicBezTo>
                      <a:lnTo>
                        <a:pt x="29783" y="39259"/>
                      </a:lnTo>
                      <a:cubicBezTo>
                        <a:pt x="29837" y="39313"/>
                        <a:pt x="29864" y="39313"/>
                        <a:pt x="29919" y="39340"/>
                      </a:cubicBezTo>
                      <a:lnTo>
                        <a:pt x="30000" y="39340"/>
                      </a:lnTo>
                      <a:cubicBezTo>
                        <a:pt x="30034" y="39343"/>
                        <a:pt x="30069" y="39344"/>
                        <a:pt x="30103" y="39344"/>
                      </a:cubicBezTo>
                      <a:cubicBezTo>
                        <a:pt x="30471" y="39344"/>
                        <a:pt x="30814" y="39211"/>
                        <a:pt x="31112" y="38988"/>
                      </a:cubicBezTo>
                      <a:cubicBezTo>
                        <a:pt x="31302" y="38852"/>
                        <a:pt x="31519" y="38635"/>
                        <a:pt x="31546" y="38500"/>
                      </a:cubicBezTo>
                      <a:cubicBezTo>
                        <a:pt x="31546" y="38472"/>
                        <a:pt x="31546" y="38472"/>
                        <a:pt x="31546" y="38445"/>
                      </a:cubicBezTo>
                      <a:cubicBezTo>
                        <a:pt x="31586" y="38435"/>
                        <a:pt x="31625" y="38429"/>
                        <a:pt x="31665" y="38429"/>
                      </a:cubicBezTo>
                      <a:close/>
                      <a:moveTo>
                        <a:pt x="2632" y="38825"/>
                      </a:moveTo>
                      <a:cubicBezTo>
                        <a:pt x="2632" y="38852"/>
                        <a:pt x="2632" y="38852"/>
                        <a:pt x="2632" y="38879"/>
                      </a:cubicBezTo>
                      <a:cubicBezTo>
                        <a:pt x="2713" y="39313"/>
                        <a:pt x="2930" y="39693"/>
                        <a:pt x="3283" y="39937"/>
                      </a:cubicBezTo>
                      <a:cubicBezTo>
                        <a:pt x="3419" y="40073"/>
                        <a:pt x="3608" y="40154"/>
                        <a:pt x="3825" y="40208"/>
                      </a:cubicBezTo>
                      <a:lnTo>
                        <a:pt x="3961" y="40154"/>
                      </a:lnTo>
                      <a:lnTo>
                        <a:pt x="3988" y="40181"/>
                      </a:lnTo>
                      <a:cubicBezTo>
                        <a:pt x="4042" y="40235"/>
                        <a:pt x="4070" y="40290"/>
                        <a:pt x="4070" y="40344"/>
                      </a:cubicBezTo>
                      <a:cubicBezTo>
                        <a:pt x="4097" y="40425"/>
                        <a:pt x="4070" y="40480"/>
                        <a:pt x="4015" y="40534"/>
                      </a:cubicBezTo>
                      <a:cubicBezTo>
                        <a:pt x="3968" y="40566"/>
                        <a:pt x="3920" y="40579"/>
                        <a:pt x="3867" y="40579"/>
                      </a:cubicBezTo>
                      <a:cubicBezTo>
                        <a:pt x="3829" y="40579"/>
                        <a:pt x="3789" y="40572"/>
                        <a:pt x="3744" y="40561"/>
                      </a:cubicBezTo>
                      <a:cubicBezTo>
                        <a:pt x="3636" y="40507"/>
                        <a:pt x="3500" y="40452"/>
                        <a:pt x="3364" y="40398"/>
                      </a:cubicBezTo>
                      <a:cubicBezTo>
                        <a:pt x="3357" y="40395"/>
                        <a:pt x="3350" y="40393"/>
                        <a:pt x="3342" y="40393"/>
                      </a:cubicBezTo>
                      <a:cubicBezTo>
                        <a:pt x="3297" y="40393"/>
                        <a:pt x="3263" y="40460"/>
                        <a:pt x="3310" y="40507"/>
                      </a:cubicBezTo>
                      <a:cubicBezTo>
                        <a:pt x="3480" y="40653"/>
                        <a:pt x="3672" y="40755"/>
                        <a:pt x="3886" y="40755"/>
                      </a:cubicBezTo>
                      <a:cubicBezTo>
                        <a:pt x="3911" y="40755"/>
                        <a:pt x="3936" y="40754"/>
                        <a:pt x="3961" y="40751"/>
                      </a:cubicBezTo>
                      <a:lnTo>
                        <a:pt x="3988" y="40751"/>
                      </a:lnTo>
                      <a:cubicBezTo>
                        <a:pt x="3988" y="40832"/>
                        <a:pt x="4015" y="40886"/>
                        <a:pt x="4042" y="40968"/>
                      </a:cubicBezTo>
                      <a:lnTo>
                        <a:pt x="3771" y="40968"/>
                      </a:lnTo>
                      <a:cubicBezTo>
                        <a:pt x="3717" y="40968"/>
                        <a:pt x="3663" y="40941"/>
                        <a:pt x="3608" y="40941"/>
                      </a:cubicBezTo>
                      <a:lnTo>
                        <a:pt x="3419" y="40886"/>
                      </a:lnTo>
                      <a:cubicBezTo>
                        <a:pt x="3391" y="40886"/>
                        <a:pt x="3364" y="40886"/>
                        <a:pt x="3337" y="40914"/>
                      </a:cubicBezTo>
                      <a:cubicBezTo>
                        <a:pt x="3337" y="40941"/>
                        <a:pt x="3337" y="40968"/>
                        <a:pt x="3364" y="40995"/>
                      </a:cubicBezTo>
                      <a:cubicBezTo>
                        <a:pt x="3419" y="41022"/>
                        <a:pt x="3473" y="41076"/>
                        <a:pt x="3554" y="41076"/>
                      </a:cubicBezTo>
                      <a:cubicBezTo>
                        <a:pt x="3608" y="41103"/>
                        <a:pt x="3663" y="41131"/>
                        <a:pt x="3744" y="41131"/>
                      </a:cubicBezTo>
                      <a:cubicBezTo>
                        <a:pt x="3798" y="41158"/>
                        <a:pt x="3880" y="41158"/>
                        <a:pt x="3934" y="41158"/>
                      </a:cubicBezTo>
                      <a:lnTo>
                        <a:pt x="4070" y="41158"/>
                      </a:lnTo>
                      <a:cubicBezTo>
                        <a:pt x="4070" y="41239"/>
                        <a:pt x="4097" y="41293"/>
                        <a:pt x="4097" y="41375"/>
                      </a:cubicBezTo>
                      <a:cubicBezTo>
                        <a:pt x="4042" y="41375"/>
                        <a:pt x="3988" y="41348"/>
                        <a:pt x="3934" y="41348"/>
                      </a:cubicBezTo>
                      <a:lnTo>
                        <a:pt x="3798" y="41348"/>
                      </a:lnTo>
                      <a:cubicBezTo>
                        <a:pt x="3785" y="41334"/>
                        <a:pt x="3764" y="41327"/>
                        <a:pt x="3744" y="41327"/>
                      </a:cubicBezTo>
                      <a:cubicBezTo>
                        <a:pt x="3724" y="41327"/>
                        <a:pt x="3703" y="41334"/>
                        <a:pt x="3690" y="41348"/>
                      </a:cubicBezTo>
                      <a:cubicBezTo>
                        <a:pt x="3663" y="41348"/>
                        <a:pt x="3636" y="41348"/>
                        <a:pt x="3636" y="41375"/>
                      </a:cubicBezTo>
                      <a:cubicBezTo>
                        <a:pt x="3636" y="41402"/>
                        <a:pt x="3636" y="41429"/>
                        <a:pt x="3663" y="41456"/>
                      </a:cubicBezTo>
                      <a:cubicBezTo>
                        <a:pt x="3690" y="41483"/>
                        <a:pt x="3744" y="41483"/>
                        <a:pt x="3771" y="41483"/>
                      </a:cubicBezTo>
                      <a:lnTo>
                        <a:pt x="3907" y="41510"/>
                      </a:lnTo>
                      <a:lnTo>
                        <a:pt x="4015" y="41537"/>
                      </a:lnTo>
                      <a:cubicBezTo>
                        <a:pt x="4042" y="41537"/>
                        <a:pt x="4070" y="41565"/>
                        <a:pt x="4124" y="41565"/>
                      </a:cubicBezTo>
                      <a:cubicBezTo>
                        <a:pt x="4124" y="41619"/>
                        <a:pt x="4124" y="41646"/>
                        <a:pt x="4151" y="41700"/>
                      </a:cubicBezTo>
                      <a:lnTo>
                        <a:pt x="4070" y="41700"/>
                      </a:lnTo>
                      <a:lnTo>
                        <a:pt x="3988" y="41673"/>
                      </a:lnTo>
                      <a:lnTo>
                        <a:pt x="3934" y="41673"/>
                      </a:lnTo>
                      <a:cubicBezTo>
                        <a:pt x="3907" y="41673"/>
                        <a:pt x="3880" y="41700"/>
                        <a:pt x="3880" y="41727"/>
                      </a:cubicBezTo>
                      <a:cubicBezTo>
                        <a:pt x="3853" y="41754"/>
                        <a:pt x="3880" y="41782"/>
                        <a:pt x="3907" y="41809"/>
                      </a:cubicBezTo>
                      <a:lnTo>
                        <a:pt x="3961" y="41836"/>
                      </a:lnTo>
                      <a:cubicBezTo>
                        <a:pt x="3988" y="41836"/>
                        <a:pt x="3988" y="41863"/>
                        <a:pt x="4015" y="41863"/>
                      </a:cubicBezTo>
                      <a:lnTo>
                        <a:pt x="4070" y="41890"/>
                      </a:lnTo>
                      <a:lnTo>
                        <a:pt x="4151" y="41890"/>
                      </a:lnTo>
                      <a:lnTo>
                        <a:pt x="4151" y="42026"/>
                      </a:lnTo>
                      <a:cubicBezTo>
                        <a:pt x="4151" y="42080"/>
                        <a:pt x="4178" y="42161"/>
                        <a:pt x="4205" y="42216"/>
                      </a:cubicBezTo>
                      <a:cubicBezTo>
                        <a:pt x="4178" y="42243"/>
                        <a:pt x="4205" y="42297"/>
                        <a:pt x="4259" y="42324"/>
                      </a:cubicBezTo>
                      <a:cubicBezTo>
                        <a:pt x="4531" y="42405"/>
                        <a:pt x="4802" y="42568"/>
                        <a:pt x="5073" y="42731"/>
                      </a:cubicBezTo>
                      <a:cubicBezTo>
                        <a:pt x="5182" y="42812"/>
                        <a:pt x="5263" y="42921"/>
                        <a:pt x="5344" y="43029"/>
                      </a:cubicBezTo>
                      <a:cubicBezTo>
                        <a:pt x="5371" y="43083"/>
                        <a:pt x="5399" y="43165"/>
                        <a:pt x="5426" y="43219"/>
                      </a:cubicBezTo>
                      <a:cubicBezTo>
                        <a:pt x="5399" y="43192"/>
                        <a:pt x="5399" y="43192"/>
                        <a:pt x="5371" y="43165"/>
                      </a:cubicBezTo>
                      <a:cubicBezTo>
                        <a:pt x="5344" y="43165"/>
                        <a:pt x="5290" y="43138"/>
                        <a:pt x="5263" y="43138"/>
                      </a:cubicBezTo>
                      <a:lnTo>
                        <a:pt x="5155" y="43138"/>
                      </a:lnTo>
                      <a:lnTo>
                        <a:pt x="4910" y="43111"/>
                      </a:lnTo>
                      <a:cubicBezTo>
                        <a:pt x="4775" y="43111"/>
                        <a:pt x="4612" y="43083"/>
                        <a:pt x="4476" y="43056"/>
                      </a:cubicBezTo>
                      <a:cubicBezTo>
                        <a:pt x="4395" y="43083"/>
                        <a:pt x="4368" y="43192"/>
                        <a:pt x="4449" y="43219"/>
                      </a:cubicBezTo>
                      <a:lnTo>
                        <a:pt x="4910" y="43273"/>
                      </a:lnTo>
                      <a:lnTo>
                        <a:pt x="5127" y="43328"/>
                      </a:lnTo>
                      <a:cubicBezTo>
                        <a:pt x="5209" y="43355"/>
                        <a:pt x="5290" y="43355"/>
                        <a:pt x="5371" y="43355"/>
                      </a:cubicBezTo>
                      <a:cubicBezTo>
                        <a:pt x="5399" y="43355"/>
                        <a:pt x="5426" y="43300"/>
                        <a:pt x="5426" y="43273"/>
                      </a:cubicBezTo>
                      <a:cubicBezTo>
                        <a:pt x="5426" y="43300"/>
                        <a:pt x="5426" y="43300"/>
                        <a:pt x="5426" y="43328"/>
                      </a:cubicBezTo>
                      <a:lnTo>
                        <a:pt x="5426" y="43355"/>
                      </a:lnTo>
                      <a:lnTo>
                        <a:pt x="5426" y="43409"/>
                      </a:lnTo>
                      <a:cubicBezTo>
                        <a:pt x="5426" y="43409"/>
                        <a:pt x="5399" y="43436"/>
                        <a:pt x="5399" y="43463"/>
                      </a:cubicBezTo>
                      <a:lnTo>
                        <a:pt x="5344" y="43463"/>
                      </a:lnTo>
                      <a:lnTo>
                        <a:pt x="5209" y="43490"/>
                      </a:lnTo>
                      <a:cubicBezTo>
                        <a:pt x="4985" y="43535"/>
                        <a:pt x="4769" y="43555"/>
                        <a:pt x="4552" y="43555"/>
                      </a:cubicBezTo>
                      <a:cubicBezTo>
                        <a:pt x="4376" y="43555"/>
                        <a:pt x="4198" y="43542"/>
                        <a:pt x="4015" y="43517"/>
                      </a:cubicBezTo>
                      <a:cubicBezTo>
                        <a:pt x="3798" y="43517"/>
                        <a:pt x="3581" y="43463"/>
                        <a:pt x="3364" y="43409"/>
                      </a:cubicBezTo>
                      <a:cubicBezTo>
                        <a:pt x="3256" y="43382"/>
                        <a:pt x="3147" y="43328"/>
                        <a:pt x="3039" y="43300"/>
                      </a:cubicBezTo>
                      <a:lnTo>
                        <a:pt x="2849" y="43219"/>
                      </a:lnTo>
                      <a:cubicBezTo>
                        <a:pt x="2849" y="43192"/>
                        <a:pt x="2822" y="43165"/>
                        <a:pt x="2795" y="43165"/>
                      </a:cubicBezTo>
                      <a:cubicBezTo>
                        <a:pt x="2605" y="43029"/>
                        <a:pt x="2388" y="42921"/>
                        <a:pt x="2171" y="42785"/>
                      </a:cubicBezTo>
                      <a:cubicBezTo>
                        <a:pt x="1981" y="42649"/>
                        <a:pt x="1791" y="42514"/>
                        <a:pt x="1601" y="42351"/>
                      </a:cubicBezTo>
                      <a:cubicBezTo>
                        <a:pt x="1222" y="42053"/>
                        <a:pt x="896" y="41700"/>
                        <a:pt x="571" y="41348"/>
                      </a:cubicBezTo>
                      <a:cubicBezTo>
                        <a:pt x="489" y="41239"/>
                        <a:pt x="408" y="41131"/>
                        <a:pt x="326" y="40995"/>
                      </a:cubicBezTo>
                      <a:cubicBezTo>
                        <a:pt x="245" y="40886"/>
                        <a:pt x="245" y="40805"/>
                        <a:pt x="164" y="40724"/>
                      </a:cubicBezTo>
                      <a:cubicBezTo>
                        <a:pt x="218" y="40669"/>
                        <a:pt x="245" y="40615"/>
                        <a:pt x="272" y="40561"/>
                      </a:cubicBezTo>
                      <a:lnTo>
                        <a:pt x="299" y="40615"/>
                      </a:lnTo>
                      <a:cubicBezTo>
                        <a:pt x="326" y="40669"/>
                        <a:pt x="381" y="40724"/>
                        <a:pt x="408" y="40778"/>
                      </a:cubicBezTo>
                      <a:cubicBezTo>
                        <a:pt x="516" y="40914"/>
                        <a:pt x="598" y="41022"/>
                        <a:pt x="706" y="41131"/>
                      </a:cubicBezTo>
                      <a:lnTo>
                        <a:pt x="1032" y="41456"/>
                      </a:lnTo>
                      <a:cubicBezTo>
                        <a:pt x="1086" y="41537"/>
                        <a:pt x="1140" y="41592"/>
                        <a:pt x="1194" y="41646"/>
                      </a:cubicBezTo>
                      <a:cubicBezTo>
                        <a:pt x="1249" y="41700"/>
                        <a:pt x="1303" y="41754"/>
                        <a:pt x="1384" y="41782"/>
                      </a:cubicBezTo>
                      <a:cubicBezTo>
                        <a:pt x="1411" y="41782"/>
                        <a:pt x="1439" y="41727"/>
                        <a:pt x="1439" y="41700"/>
                      </a:cubicBezTo>
                      <a:cubicBezTo>
                        <a:pt x="1411" y="41646"/>
                        <a:pt x="1384" y="41565"/>
                        <a:pt x="1330" y="41510"/>
                      </a:cubicBezTo>
                      <a:cubicBezTo>
                        <a:pt x="1276" y="41456"/>
                        <a:pt x="1222" y="41402"/>
                        <a:pt x="1167" y="41348"/>
                      </a:cubicBezTo>
                      <a:lnTo>
                        <a:pt x="842" y="40995"/>
                      </a:lnTo>
                      <a:cubicBezTo>
                        <a:pt x="760" y="40886"/>
                        <a:pt x="652" y="40778"/>
                        <a:pt x="571" y="40669"/>
                      </a:cubicBezTo>
                      <a:cubicBezTo>
                        <a:pt x="543" y="40615"/>
                        <a:pt x="489" y="40561"/>
                        <a:pt x="462" y="40507"/>
                      </a:cubicBezTo>
                      <a:cubicBezTo>
                        <a:pt x="408" y="40452"/>
                        <a:pt x="381" y="40398"/>
                        <a:pt x="326" y="40371"/>
                      </a:cubicBezTo>
                      <a:cubicBezTo>
                        <a:pt x="354" y="40344"/>
                        <a:pt x="381" y="40317"/>
                        <a:pt x="408" y="40263"/>
                      </a:cubicBezTo>
                      <a:cubicBezTo>
                        <a:pt x="462" y="40208"/>
                        <a:pt x="489" y="40154"/>
                        <a:pt x="543" y="40100"/>
                      </a:cubicBezTo>
                      <a:lnTo>
                        <a:pt x="571" y="40154"/>
                      </a:lnTo>
                      <a:cubicBezTo>
                        <a:pt x="598" y="40208"/>
                        <a:pt x="625" y="40235"/>
                        <a:pt x="652" y="40290"/>
                      </a:cubicBezTo>
                      <a:cubicBezTo>
                        <a:pt x="679" y="40317"/>
                        <a:pt x="706" y="40344"/>
                        <a:pt x="733" y="40398"/>
                      </a:cubicBezTo>
                      <a:lnTo>
                        <a:pt x="788" y="40452"/>
                      </a:lnTo>
                      <a:cubicBezTo>
                        <a:pt x="815" y="40480"/>
                        <a:pt x="842" y="40480"/>
                        <a:pt x="869" y="40480"/>
                      </a:cubicBezTo>
                      <a:cubicBezTo>
                        <a:pt x="923" y="40480"/>
                        <a:pt x="923" y="40452"/>
                        <a:pt x="923" y="40425"/>
                      </a:cubicBezTo>
                      <a:cubicBezTo>
                        <a:pt x="923" y="40398"/>
                        <a:pt x="923" y="40371"/>
                        <a:pt x="896" y="40344"/>
                      </a:cubicBezTo>
                      <a:lnTo>
                        <a:pt x="869" y="40290"/>
                      </a:lnTo>
                      <a:cubicBezTo>
                        <a:pt x="815" y="40263"/>
                        <a:pt x="788" y="40235"/>
                        <a:pt x="760" y="40208"/>
                      </a:cubicBezTo>
                      <a:lnTo>
                        <a:pt x="733" y="40154"/>
                      </a:lnTo>
                      <a:cubicBezTo>
                        <a:pt x="733" y="40127"/>
                        <a:pt x="733" y="40127"/>
                        <a:pt x="706" y="40100"/>
                      </a:cubicBezTo>
                      <a:lnTo>
                        <a:pt x="706" y="40073"/>
                      </a:lnTo>
                      <a:lnTo>
                        <a:pt x="706" y="40046"/>
                      </a:lnTo>
                      <a:lnTo>
                        <a:pt x="842" y="39910"/>
                      </a:lnTo>
                      <a:cubicBezTo>
                        <a:pt x="1005" y="39801"/>
                        <a:pt x="1167" y="39666"/>
                        <a:pt x="1303" y="39557"/>
                      </a:cubicBezTo>
                      <a:cubicBezTo>
                        <a:pt x="1384" y="39503"/>
                        <a:pt x="1466" y="39449"/>
                        <a:pt x="1547" y="39395"/>
                      </a:cubicBezTo>
                      <a:lnTo>
                        <a:pt x="1710" y="39313"/>
                      </a:lnTo>
                      <a:cubicBezTo>
                        <a:pt x="1710" y="39368"/>
                        <a:pt x="1764" y="39422"/>
                        <a:pt x="1791" y="39476"/>
                      </a:cubicBezTo>
                      <a:cubicBezTo>
                        <a:pt x="1873" y="39612"/>
                        <a:pt x="1981" y="39693"/>
                        <a:pt x="2117" y="39774"/>
                      </a:cubicBezTo>
                      <a:cubicBezTo>
                        <a:pt x="2122" y="39777"/>
                        <a:pt x="2128" y="39779"/>
                        <a:pt x="2134" y="39779"/>
                      </a:cubicBezTo>
                      <a:cubicBezTo>
                        <a:pt x="2181" y="39779"/>
                        <a:pt x="2216" y="39687"/>
                        <a:pt x="2144" y="39639"/>
                      </a:cubicBezTo>
                      <a:cubicBezTo>
                        <a:pt x="2035" y="39585"/>
                        <a:pt x="1954" y="39503"/>
                        <a:pt x="1900" y="39395"/>
                      </a:cubicBezTo>
                      <a:cubicBezTo>
                        <a:pt x="1845" y="39286"/>
                        <a:pt x="1791" y="39151"/>
                        <a:pt x="1873" y="39042"/>
                      </a:cubicBezTo>
                      <a:cubicBezTo>
                        <a:pt x="1981" y="38961"/>
                        <a:pt x="2090" y="38906"/>
                        <a:pt x="2198" y="38879"/>
                      </a:cubicBezTo>
                      <a:cubicBezTo>
                        <a:pt x="2334" y="38852"/>
                        <a:pt x="2469" y="38825"/>
                        <a:pt x="2605" y="38825"/>
                      </a:cubicBezTo>
                      <a:close/>
                      <a:moveTo>
                        <a:pt x="28736" y="0"/>
                      </a:moveTo>
                      <a:cubicBezTo>
                        <a:pt x="28725" y="0"/>
                        <a:pt x="28713" y="4"/>
                        <a:pt x="28698" y="11"/>
                      </a:cubicBezTo>
                      <a:cubicBezTo>
                        <a:pt x="28644" y="11"/>
                        <a:pt x="28590" y="65"/>
                        <a:pt x="28562" y="119"/>
                      </a:cubicBezTo>
                      <a:cubicBezTo>
                        <a:pt x="28508" y="174"/>
                        <a:pt x="28454" y="228"/>
                        <a:pt x="28427" y="282"/>
                      </a:cubicBezTo>
                      <a:lnTo>
                        <a:pt x="28318" y="418"/>
                      </a:lnTo>
                      <a:lnTo>
                        <a:pt x="28318" y="445"/>
                      </a:lnTo>
                      <a:cubicBezTo>
                        <a:pt x="28291" y="363"/>
                        <a:pt x="28264" y="309"/>
                        <a:pt x="28237" y="255"/>
                      </a:cubicBezTo>
                      <a:cubicBezTo>
                        <a:pt x="28210" y="201"/>
                        <a:pt x="28156" y="146"/>
                        <a:pt x="28128" y="146"/>
                      </a:cubicBezTo>
                      <a:cubicBezTo>
                        <a:pt x="28074" y="146"/>
                        <a:pt x="28047" y="146"/>
                        <a:pt x="28047" y="174"/>
                      </a:cubicBezTo>
                      <a:cubicBezTo>
                        <a:pt x="28047" y="201"/>
                        <a:pt x="28047" y="228"/>
                        <a:pt x="28047" y="228"/>
                      </a:cubicBezTo>
                      <a:lnTo>
                        <a:pt x="28047" y="255"/>
                      </a:lnTo>
                      <a:lnTo>
                        <a:pt x="28047" y="309"/>
                      </a:lnTo>
                      <a:cubicBezTo>
                        <a:pt x="28047" y="336"/>
                        <a:pt x="28047" y="336"/>
                        <a:pt x="28047" y="363"/>
                      </a:cubicBezTo>
                      <a:lnTo>
                        <a:pt x="28047" y="391"/>
                      </a:lnTo>
                      <a:cubicBezTo>
                        <a:pt x="28047" y="418"/>
                        <a:pt x="28074" y="445"/>
                        <a:pt x="28074" y="445"/>
                      </a:cubicBezTo>
                      <a:cubicBezTo>
                        <a:pt x="27813" y="344"/>
                        <a:pt x="27521" y="288"/>
                        <a:pt x="27222" y="288"/>
                      </a:cubicBezTo>
                      <a:cubicBezTo>
                        <a:pt x="27118" y="288"/>
                        <a:pt x="27013" y="295"/>
                        <a:pt x="26908" y="309"/>
                      </a:cubicBezTo>
                      <a:cubicBezTo>
                        <a:pt x="26365" y="363"/>
                        <a:pt x="25850" y="635"/>
                        <a:pt x="25470" y="1042"/>
                      </a:cubicBezTo>
                      <a:cubicBezTo>
                        <a:pt x="25253" y="1286"/>
                        <a:pt x="25145" y="1584"/>
                        <a:pt x="25145" y="1910"/>
                      </a:cubicBezTo>
                      <a:cubicBezTo>
                        <a:pt x="25145" y="1910"/>
                        <a:pt x="25145" y="1937"/>
                        <a:pt x="25145" y="1937"/>
                      </a:cubicBezTo>
                      <a:cubicBezTo>
                        <a:pt x="25091" y="2045"/>
                        <a:pt x="25063" y="2208"/>
                        <a:pt x="25063" y="2344"/>
                      </a:cubicBezTo>
                      <a:cubicBezTo>
                        <a:pt x="25009" y="2344"/>
                        <a:pt x="24982" y="2344"/>
                        <a:pt x="24928" y="2371"/>
                      </a:cubicBezTo>
                      <a:cubicBezTo>
                        <a:pt x="24765" y="2452"/>
                        <a:pt x="24657" y="2615"/>
                        <a:pt x="24629" y="2805"/>
                      </a:cubicBezTo>
                      <a:cubicBezTo>
                        <a:pt x="24602" y="2913"/>
                        <a:pt x="24629" y="3022"/>
                        <a:pt x="24657" y="3103"/>
                      </a:cubicBezTo>
                      <a:lnTo>
                        <a:pt x="24467" y="3320"/>
                      </a:lnTo>
                      <a:lnTo>
                        <a:pt x="24223" y="3618"/>
                      </a:lnTo>
                      <a:lnTo>
                        <a:pt x="24168" y="3673"/>
                      </a:lnTo>
                      <a:lnTo>
                        <a:pt x="24141" y="3673"/>
                      </a:lnTo>
                      <a:lnTo>
                        <a:pt x="24087" y="3645"/>
                      </a:lnTo>
                      <a:lnTo>
                        <a:pt x="24033" y="3591"/>
                      </a:lnTo>
                      <a:lnTo>
                        <a:pt x="23978" y="3591"/>
                      </a:lnTo>
                      <a:cubicBezTo>
                        <a:pt x="23951" y="3618"/>
                        <a:pt x="23951" y="3645"/>
                        <a:pt x="23978" y="3645"/>
                      </a:cubicBezTo>
                      <a:cubicBezTo>
                        <a:pt x="23978" y="3673"/>
                        <a:pt x="23978" y="3700"/>
                        <a:pt x="24006" y="3727"/>
                      </a:cubicBezTo>
                      <a:cubicBezTo>
                        <a:pt x="24033" y="3754"/>
                        <a:pt x="24033" y="3754"/>
                        <a:pt x="24060" y="3781"/>
                      </a:cubicBezTo>
                      <a:cubicBezTo>
                        <a:pt x="24060" y="3808"/>
                        <a:pt x="24033" y="3808"/>
                        <a:pt x="24006" y="3835"/>
                      </a:cubicBezTo>
                      <a:lnTo>
                        <a:pt x="23870" y="3835"/>
                      </a:lnTo>
                      <a:cubicBezTo>
                        <a:pt x="23856" y="3822"/>
                        <a:pt x="23850" y="3815"/>
                        <a:pt x="23846" y="3815"/>
                      </a:cubicBezTo>
                      <a:cubicBezTo>
                        <a:pt x="23843" y="3815"/>
                        <a:pt x="23843" y="3822"/>
                        <a:pt x="23843" y="3835"/>
                      </a:cubicBezTo>
                      <a:cubicBezTo>
                        <a:pt x="23816" y="3835"/>
                        <a:pt x="23816" y="3835"/>
                        <a:pt x="23816" y="3862"/>
                      </a:cubicBezTo>
                      <a:cubicBezTo>
                        <a:pt x="23816" y="3890"/>
                        <a:pt x="23816" y="3917"/>
                        <a:pt x="23870" y="3917"/>
                      </a:cubicBezTo>
                      <a:lnTo>
                        <a:pt x="23978" y="3917"/>
                      </a:lnTo>
                      <a:cubicBezTo>
                        <a:pt x="23978" y="3944"/>
                        <a:pt x="23978" y="3944"/>
                        <a:pt x="23978" y="3971"/>
                      </a:cubicBezTo>
                      <a:cubicBezTo>
                        <a:pt x="23978" y="4025"/>
                        <a:pt x="23951" y="4079"/>
                        <a:pt x="23951" y="4134"/>
                      </a:cubicBezTo>
                      <a:lnTo>
                        <a:pt x="23816" y="4134"/>
                      </a:lnTo>
                      <a:cubicBezTo>
                        <a:pt x="23789" y="4134"/>
                        <a:pt x="23761" y="4134"/>
                        <a:pt x="23761" y="4161"/>
                      </a:cubicBezTo>
                      <a:cubicBezTo>
                        <a:pt x="23761" y="4188"/>
                        <a:pt x="23789" y="4215"/>
                        <a:pt x="23816" y="4215"/>
                      </a:cubicBezTo>
                      <a:lnTo>
                        <a:pt x="23897" y="4215"/>
                      </a:lnTo>
                      <a:cubicBezTo>
                        <a:pt x="23897" y="4242"/>
                        <a:pt x="23897" y="4269"/>
                        <a:pt x="23897" y="4269"/>
                      </a:cubicBezTo>
                      <a:lnTo>
                        <a:pt x="23897" y="4296"/>
                      </a:lnTo>
                      <a:lnTo>
                        <a:pt x="23843" y="4378"/>
                      </a:lnTo>
                      <a:lnTo>
                        <a:pt x="23789" y="4513"/>
                      </a:lnTo>
                      <a:cubicBezTo>
                        <a:pt x="23734" y="4378"/>
                        <a:pt x="23680" y="4242"/>
                        <a:pt x="23599" y="4107"/>
                      </a:cubicBezTo>
                      <a:cubicBezTo>
                        <a:pt x="23544" y="4025"/>
                        <a:pt x="23490" y="3944"/>
                        <a:pt x="23436" y="3862"/>
                      </a:cubicBezTo>
                      <a:cubicBezTo>
                        <a:pt x="23382" y="3808"/>
                        <a:pt x="23327" y="3727"/>
                        <a:pt x="23273" y="3645"/>
                      </a:cubicBezTo>
                      <a:cubicBezTo>
                        <a:pt x="23300" y="3618"/>
                        <a:pt x="23273" y="3564"/>
                        <a:pt x="23246" y="3537"/>
                      </a:cubicBezTo>
                      <a:cubicBezTo>
                        <a:pt x="23205" y="3523"/>
                        <a:pt x="23158" y="3517"/>
                        <a:pt x="23114" y="3517"/>
                      </a:cubicBezTo>
                      <a:cubicBezTo>
                        <a:pt x="23070" y="3517"/>
                        <a:pt x="23029" y="3523"/>
                        <a:pt x="23002" y="3537"/>
                      </a:cubicBezTo>
                      <a:cubicBezTo>
                        <a:pt x="22921" y="3591"/>
                        <a:pt x="22866" y="3618"/>
                        <a:pt x="22812" y="3700"/>
                      </a:cubicBezTo>
                      <a:cubicBezTo>
                        <a:pt x="22758" y="3673"/>
                        <a:pt x="22677" y="3673"/>
                        <a:pt x="22622" y="3673"/>
                      </a:cubicBezTo>
                      <a:cubicBezTo>
                        <a:pt x="22568" y="3659"/>
                        <a:pt x="22521" y="3652"/>
                        <a:pt x="22473" y="3652"/>
                      </a:cubicBezTo>
                      <a:cubicBezTo>
                        <a:pt x="22426" y="3652"/>
                        <a:pt x="22378" y="3659"/>
                        <a:pt x="22324" y="3673"/>
                      </a:cubicBezTo>
                      <a:cubicBezTo>
                        <a:pt x="22243" y="3673"/>
                        <a:pt x="22134" y="3673"/>
                        <a:pt x="22053" y="3700"/>
                      </a:cubicBezTo>
                      <a:lnTo>
                        <a:pt x="21944" y="3727"/>
                      </a:lnTo>
                      <a:lnTo>
                        <a:pt x="21944" y="3591"/>
                      </a:lnTo>
                      <a:cubicBezTo>
                        <a:pt x="21917" y="3483"/>
                        <a:pt x="21917" y="3374"/>
                        <a:pt x="21890" y="3266"/>
                      </a:cubicBezTo>
                      <a:cubicBezTo>
                        <a:pt x="21836" y="3049"/>
                        <a:pt x="21754" y="2832"/>
                        <a:pt x="21646" y="2615"/>
                      </a:cubicBezTo>
                      <a:cubicBezTo>
                        <a:pt x="21483" y="2235"/>
                        <a:pt x="21239" y="1855"/>
                        <a:pt x="20968" y="1530"/>
                      </a:cubicBezTo>
                      <a:cubicBezTo>
                        <a:pt x="20995" y="1503"/>
                        <a:pt x="20995" y="1448"/>
                        <a:pt x="20968" y="1448"/>
                      </a:cubicBezTo>
                      <a:cubicBezTo>
                        <a:pt x="20810" y="1359"/>
                        <a:pt x="20635" y="1306"/>
                        <a:pt x="20455" y="1306"/>
                      </a:cubicBezTo>
                      <a:cubicBezTo>
                        <a:pt x="20418" y="1306"/>
                        <a:pt x="20381" y="1308"/>
                        <a:pt x="20344" y="1313"/>
                      </a:cubicBezTo>
                      <a:cubicBezTo>
                        <a:pt x="20127" y="1313"/>
                        <a:pt x="19937" y="1313"/>
                        <a:pt x="19720" y="1367"/>
                      </a:cubicBezTo>
                      <a:cubicBezTo>
                        <a:pt x="19313" y="1448"/>
                        <a:pt x="18906" y="1584"/>
                        <a:pt x="18527" y="1747"/>
                      </a:cubicBezTo>
                      <a:cubicBezTo>
                        <a:pt x="17767" y="2072"/>
                        <a:pt x="17035" y="2452"/>
                        <a:pt x="16330" y="2886"/>
                      </a:cubicBezTo>
                      <a:cubicBezTo>
                        <a:pt x="16140" y="3022"/>
                        <a:pt x="15950" y="3130"/>
                        <a:pt x="15760" y="3266"/>
                      </a:cubicBezTo>
                      <a:cubicBezTo>
                        <a:pt x="15679" y="3347"/>
                        <a:pt x="15570" y="3401"/>
                        <a:pt x="15489" y="3483"/>
                      </a:cubicBezTo>
                      <a:lnTo>
                        <a:pt x="15434" y="3483"/>
                      </a:lnTo>
                      <a:cubicBezTo>
                        <a:pt x="15217" y="3591"/>
                        <a:pt x="15000" y="3727"/>
                        <a:pt x="14811" y="3890"/>
                      </a:cubicBezTo>
                      <a:cubicBezTo>
                        <a:pt x="14621" y="4025"/>
                        <a:pt x="14431" y="4188"/>
                        <a:pt x="14241" y="4351"/>
                      </a:cubicBezTo>
                      <a:cubicBezTo>
                        <a:pt x="13861" y="4676"/>
                        <a:pt x="13509" y="5002"/>
                        <a:pt x="13156" y="5354"/>
                      </a:cubicBezTo>
                      <a:cubicBezTo>
                        <a:pt x="13048" y="5463"/>
                        <a:pt x="12966" y="5544"/>
                        <a:pt x="12858" y="5653"/>
                      </a:cubicBezTo>
                      <a:cubicBezTo>
                        <a:pt x="12831" y="5707"/>
                        <a:pt x="12776" y="5761"/>
                        <a:pt x="12722" y="5815"/>
                      </a:cubicBezTo>
                      <a:cubicBezTo>
                        <a:pt x="12695" y="5842"/>
                        <a:pt x="12668" y="5870"/>
                        <a:pt x="12641" y="5924"/>
                      </a:cubicBezTo>
                      <a:cubicBezTo>
                        <a:pt x="12592" y="5910"/>
                        <a:pt x="12541" y="5903"/>
                        <a:pt x="12490" y="5903"/>
                      </a:cubicBezTo>
                      <a:cubicBezTo>
                        <a:pt x="12342" y="5903"/>
                        <a:pt x="12192" y="5959"/>
                        <a:pt x="12071" y="6059"/>
                      </a:cubicBezTo>
                      <a:cubicBezTo>
                        <a:pt x="11881" y="6195"/>
                        <a:pt x="11691" y="6358"/>
                        <a:pt x="11529" y="6521"/>
                      </a:cubicBezTo>
                      <a:cubicBezTo>
                        <a:pt x="11176" y="6846"/>
                        <a:pt x="10878" y="7199"/>
                        <a:pt x="10606" y="7606"/>
                      </a:cubicBezTo>
                      <a:cubicBezTo>
                        <a:pt x="10335" y="7958"/>
                        <a:pt x="10064" y="8338"/>
                        <a:pt x="9793" y="8718"/>
                      </a:cubicBezTo>
                      <a:cubicBezTo>
                        <a:pt x="9630" y="8907"/>
                        <a:pt x="9467" y="9124"/>
                        <a:pt x="9304" y="9314"/>
                      </a:cubicBezTo>
                      <a:cubicBezTo>
                        <a:pt x="9142" y="9531"/>
                        <a:pt x="9006" y="9748"/>
                        <a:pt x="8898" y="9965"/>
                      </a:cubicBezTo>
                      <a:cubicBezTo>
                        <a:pt x="8626" y="10481"/>
                        <a:pt x="8436" y="11023"/>
                        <a:pt x="8274" y="11593"/>
                      </a:cubicBezTo>
                      <a:cubicBezTo>
                        <a:pt x="8274" y="11647"/>
                        <a:pt x="8301" y="11701"/>
                        <a:pt x="8355" y="11728"/>
                      </a:cubicBezTo>
                      <a:cubicBezTo>
                        <a:pt x="8382" y="11755"/>
                        <a:pt x="8409" y="11810"/>
                        <a:pt x="8464" y="11864"/>
                      </a:cubicBezTo>
                      <a:cubicBezTo>
                        <a:pt x="8382" y="12027"/>
                        <a:pt x="8328" y="12217"/>
                        <a:pt x="8274" y="12434"/>
                      </a:cubicBezTo>
                      <a:cubicBezTo>
                        <a:pt x="8220" y="12651"/>
                        <a:pt x="8165" y="12868"/>
                        <a:pt x="8111" y="13112"/>
                      </a:cubicBezTo>
                      <a:cubicBezTo>
                        <a:pt x="8030" y="13546"/>
                        <a:pt x="7948" y="14007"/>
                        <a:pt x="7894" y="14468"/>
                      </a:cubicBezTo>
                      <a:cubicBezTo>
                        <a:pt x="7840" y="14902"/>
                        <a:pt x="7813" y="15363"/>
                        <a:pt x="7758" y="15824"/>
                      </a:cubicBezTo>
                      <a:cubicBezTo>
                        <a:pt x="7731" y="16258"/>
                        <a:pt x="7677" y="16746"/>
                        <a:pt x="7677" y="17207"/>
                      </a:cubicBezTo>
                      <a:cubicBezTo>
                        <a:pt x="7677" y="17451"/>
                        <a:pt x="7677" y="17696"/>
                        <a:pt x="7704" y="17967"/>
                      </a:cubicBezTo>
                      <a:cubicBezTo>
                        <a:pt x="7704" y="18211"/>
                        <a:pt x="7758" y="18482"/>
                        <a:pt x="7840" y="18726"/>
                      </a:cubicBezTo>
                      <a:cubicBezTo>
                        <a:pt x="7840" y="18726"/>
                        <a:pt x="7867" y="18753"/>
                        <a:pt x="7894" y="18753"/>
                      </a:cubicBezTo>
                      <a:cubicBezTo>
                        <a:pt x="7894" y="18753"/>
                        <a:pt x="7894" y="18753"/>
                        <a:pt x="7921" y="18781"/>
                      </a:cubicBezTo>
                      <a:cubicBezTo>
                        <a:pt x="8274" y="18916"/>
                        <a:pt x="8653" y="18970"/>
                        <a:pt x="9033" y="18970"/>
                      </a:cubicBezTo>
                      <a:cubicBezTo>
                        <a:pt x="9321" y="18990"/>
                        <a:pt x="9609" y="19009"/>
                        <a:pt x="9887" y="19009"/>
                      </a:cubicBezTo>
                      <a:cubicBezTo>
                        <a:pt x="10002" y="19009"/>
                        <a:pt x="10115" y="19005"/>
                        <a:pt x="10227" y="18998"/>
                      </a:cubicBezTo>
                      <a:cubicBezTo>
                        <a:pt x="10986" y="18998"/>
                        <a:pt x="11718" y="18862"/>
                        <a:pt x="12424" y="18618"/>
                      </a:cubicBezTo>
                      <a:cubicBezTo>
                        <a:pt x="12614" y="18564"/>
                        <a:pt x="12803" y="18482"/>
                        <a:pt x="12993" y="18401"/>
                      </a:cubicBezTo>
                      <a:cubicBezTo>
                        <a:pt x="13102" y="18347"/>
                        <a:pt x="13292" y="18292"/>
                        <a:pt x="13346" y="18157"/>
                      </a:cubicBezTo>
                      <a:cubicBezTo>
                        <a:pt x="13454" y="18211"/>
                        <a:pt x="13536" y="18265"/>
                        <a:pt x="13644" y="18292"/>
                      </a:cubicBezTo>
                      <a:cubicBezTo>
                        <a:pt x="13536" y="18482"/>
                        <a:pt x="12668" y="20137"/>
                        <a:pt x="13210" y="21574"/>
                      </a:cubicBezTo>
                      <a:cubicBezTo>
                        <a:pt x="11773" y="25534"/>
                        <a:pt x="10010" y="31502"/>
                        <a:pt x="9820" y="32125"/>
                      </a:cubicBezTo>
                      <a:cubicBezTo>
                        <a:pt x="9576" y="32315"/>
                        <a:pt x="7894" y="33699"/>
                        <a:pt x="6212" y="35136"/>
                      </a:cubicBezTo>
                      <a:cubicBezTo>
                        <a:pt x="3581" y="37415"/>
                        <a:pt x="2849" y="38228"/>
                        <a:pt x="2659" y="38581"/>
                      </a:cubicBezTo>
                      <a:lnTo>
                        <a:pt x="2469" y="38581"/>
                      </a:lnTo>
                      <a:cubicBezTo>
                        <a:pt x="2388" y="38581"/>
                        <a:pt x="2334" y="38581"/>
                        <a:pt x="2252" y="38608"/>
                      </a:cubicBezTo>
                      <a:cubicBezTo>
                        <a:pt x="2117" y="38635"/>
                        <a:pt x="2008" y="38662"/>
                        <a:pt x="1900" y="38717"/>
                      </a:cubicBezTo>
                      <a:cubicBezTo>
                        <a:pt x="1764" y="38771"/>
                        <a:pt x="1683" y="38879"/>
                        <a:pt x="1628" y="38988"/>
                      </a:cubicBezTo>
                      <a:cubicBezTo>
                        <a:pt x="1628" y="39015"/>
                        <a:pt x="1628" y="39042"/>
                        <a:pt x="1628" y="39069"/>
                      </a:cubicBezTo>
                      <a:cubicBezTo>
                        <a:pt x="1466" y="39151"/>
                        <a:pt x="1303" y="39232"/>
                        <a:pt x="1167" y="39340"/>
                      </a:cubicBezTo>
                      <a:cubicBezTo>
                        <a:pt x="1005" y="39476"/>
                        <a:pt x="815" y="39612"/>
                        <a:pt x="652" y="39720"/>
                      </a:cubicBezTo>
                      <a:cubicBezTo>
                        <a:pt x="489" y="39856"/>
                        <a:pt x="354" y="39991"/>
                        <a:pt x="245" y="40154"/>
                      </a:cubicBezTo>
                      <a:cubicBezTo>
                        <a:pt x="137" y="40290"/>
                        <a:pt x="82" y="40425"/>
                        <a:pt x="55" y="40588"/>
                      </a:cubicBezTo>
                      <a:cubicBezTo>
                        <a:pt x="28" y="40588"/>
                        <a:pt x="1" y="40615"/>
                        <a:pt x="1" y="40642"/>
                      </a:cubicBezTo>
                      <a:cubicBezTo>
                        <a:pt x="1" y="40751"/>
                        <a:pt x="55" y="40886"/>
                        <a:pt x="137" y="40968"/>
                      </a:cubicBezTo>
                      <a:cubicBezTo>
                        <a:pt x="191" y="41076"/>
                        <a:pt x="245" y="41185"/>
                        <a:pt x="326" y="41293"/>
                      </a:cubicBezTo>
                      <a:cubicBezTo>
                        <a:pt x="489" y="41483"/>
                        <a:pt x="652" y="41673"/>
                        <a:pt x="815" y="41863"/>
                      </a:cubicBezTo>
                      <a:cubicBezTo>
                        <a:pt x="1167" y="42216"/>
                        <a:pt x="1547" y="42568"/>
                        <a:pt x="1981" y="42839"/>
                      </a:cubicBezTo>
                      <a:cubicBezTo>
                        <a:pt x="2198" y="43002"/>
                        <a:pt x="2442" y="43165"/>
                        <a:pt x="2713" y="43300"/>
                      </a:cubicBezTo>
                      <a:lnTo>
                        <a:pt x="2740" y="43300"/>
                      </a:lnTo>
                      <a:cubicBezTo>
                        <a:pt x="2903" y="43382"/>
                        <a:pt x="3039" y="43436"/>
                        <a:pt x="3229" y="43490"/>
                      </a:cubicBezTo>
                      <a:cubicBezTo>
                        <a:pt x="3419" y="43545"/>
                        <a:pt x="3608" y="43599"/>
                        <a:pt x="3798" y="43653"/>
                      </a:cubicBezTo>
                      <a:cubicBezTo>
                        <a:pt x="4002" y="43680"/>
                        <a:pt x="4198" y="43694"/>
                        <a:pt x="4395" y="43694"/>
                      </a:cubicBezTo>
                      <a:cubicBezTo>
                        <a:pt x="4592" y="43694"/>
                        <a:pt x="4788" y="43680"/>
                        <a:pt x="4992" y="43653"/>
                      </a:cubicBezTo>
                      <a:cubicBezTo>
                        <a:pt x="5073" y="43653"/>
                        <a:pt x="5182" y="43626"/>
                        <a:pt x="5263" y="43626"/>
                      </a:cubicBezTo>
                      <a:lnTo>
                        <a:pt x="5426" y="43572"/>
                      </a:lnTo>
                      <a:cubicBezTo>
                        <a:pt x="5453" y="43572"/>
                        <a:pt x="5507" y="43545"/>
                        <a:pt x="5561" y="43517"/>
                      </a:cubicBezTo>
                      <a:cubicBezTo>
                        <a:pt x="5561" y="43517"/>
                        <a:pt x="5588" y="43490"/>
                        <a:pt x="5588" y="43463"/>
                      </a:cubicBezTo>
                      <a:cubicBezTo>
                        <a:pt x="5697" y="43382"/>
                        <a:pt x="5643" y="43165"/>
                        <a:pt x="5616" y="43029"/>
                      </a:cubicBezTo>
                      <a:cubicBezTo>
                        <a:pt x="5534" y="42866"/>
                        <a:pt x="5426" y="42704"/>
                        <a:pt x="5290" y="42595"/>
                      </a:cubicBezTo>
                      <a:cubicBezTo>
                        <a:pt x="5155" y="42487"/>
                        <a:pt x="4992" y="42378"/>
                        <a:pt x="4829" y="42297"/>
                      </a:cubicBezTo>
                      <a:cubicBezTo>
                        <a:pt x="4666" y="42216"/>
                        <a:pt x="4504" y="42161"/>
                        <a:pt x="4341" y="42107"/>
                      </a:cubicBezTo>
                      <a:cubicBezTo>
                        <a:pt x="4368" y="41999"/>
                        <a:pt x="4368" y="41890"/>
                        <a:pt x="4341" y="41782"/>
                      </a:cubicBezTo>
                      <a:cubicBezTo>
                        <a:pt x="4341" y="41646"/>
                        <a:pt x="4314" y="41510"/>
                        <a:pt x="4287" y="41402"/>
                      </a:cubicBezTo>
                      <a:cubicBezTo>
                        <a:pt x="4259" y="41266"/>
                        <a:pt x="4232" y="41131"/>
                        <a:pt x="4205" y="41022"/>
                      </a:cubicBezTo>
                      <a:cubicBezTo>
                        <a:pt x="4205" y="40914"/>
                        <a:pt x="4178" y="40778"/>
                        <a:pt x="4124" y="40669"/>
                      </a:cubicBezTo>
                      <a:cubicBezTo>
                        <a:pt x="4178" y="40642"/>
                        <a:pt x="4205" y="40588"/>
                        <a:pt x="4232" y="40561"/>
                      </a:cubicBezTo>
                      <a:cubicBezTo>
                        <a:pt x="4287" y="40425"/>
                        <a:pt x="4287" y="40290"/>
                        <a:pt x="4232" y="40181"/>
                      </a:cubicBezTo>
                      <a:cubicBezTo>
                        <a:pt x="4205" y="40127"/>
                        <a:pt x="4178" y="40046"/>
                        <a:pt x="4124" y="40018"/>
                      </a:cubicBezTo>
                      <a:cubicBezTo>
                        <a:pt x="5724" y="39151"/>
                        <a:pt x="12939" y="34946"/>
                        <a:pt x="13020" y="34892"/>
                      </a:cubicBezTo>
                      <a:cubicBezTo>
                        <a:pt x="13644" y="34539"/>
                        <a:pt x="17469" y="28355"/>
                        <a:pt x="18771" y="26212"/>
                      </a:cubicBezTo>
                      <a:cubicBezTo>
                        <a:pt x="21781" y="28274"/>
                        <a:pt x="25009" y="30308"/>
                        <a:pt x="25416" y="30579"/>
                      </a:cubicBezTo>
                      <a:cubicBezTo>
                        <a:pt x="25552" y="30851"/>
                        <a:pt x="26420" y="32858"/>
                        <a:pt x="27342" y="34865"/>
                      </a:cubicBezTo>
                      <a:cubicBezTo>
                        <a:pt x="28698" y="37821"/>
                        <a:pt x="29322" y="38825"/>
                        <a:pt x="29620" y="39178"/>
                      </a:cubicBezTo>
                      <a:cubicBezTo>
                        <a:pt x="29593" y="39205"/>
                        <a:pt x="29566" y="39205"/>
                        <a:pt x="29539" y="39232"/>
                      </a:cubicBezTo>
                      <a:cubicBezTo>
                        <a:pt x="29430" y="39286"/>
                        <a:pt x="29376" y="39395"/>
                        <a:pt x="29349" y="39503"/>
                      </a:cubicBezTo>
                      <a:cubicBezTo>
                        <a:pt x="29349" y="39612"/>
                        <a:pt x="29376" y="39720"/>
                        <a:pt x="29457" y="39801"/>
                      </a:cubicBezTo>
                      <a:cubicBezTo>
                        <a:pt x="29485" y="39883"/>
                        <a:pt x="29566" y="39937"/>
                        <a:pt x="29647" y="39964"/>
                      </a:cubicBezTo>
                      <a:cubicBezTo>
                        <a:pt x="29620" y="40290"/>
                        <a:pt x="29647" y="40615"/>
                        <a:pt x="29783" y="40941"/>
                      </a:cubicBezTo>
                      <a:cubicBezTo>
                        <a:pt x="29864" y="41266"/>
                        <a:pt x="30000" y="41619"/>
                        <a:pt x="30108" y="41971"/>
                      </a:cubicBezTo>
                      <a:cubicBezTo>
                        <a:pt x="30163" y="42134"/>
                        <a:pt x="30217" y="42297"/>
                        <a:pt x="30271" y="42460"/>
                      </a:cubicBezTo>
                      <a:cubicBezTo>
                        <a:pt x="30325" y="42595"/>
                        <a:pt x="30407" y="42731"/>
                        <a:pt x="30515" y="42839"/>
                      </a:cubicBezTo>
                      <a:cubicBezTo>
                        <a:pt x="30697" y="43001"/>
                        <a:pt x="30924" y="43087"/>
                        <a:pt x="31162" y="43087"/>
                      </a:cubicBezTo>
                      <a:cubicBezTo>
                        <a:pt x="31244" y="43087"/>
                        <a:pt x="31327" y="43077"/>
                        <a:pt x="31410" y="43056"/>
                      </a:cubicBezTo>
                      <a:cubicBezTo>
                        <a:pt x="31709" y="42975"/>
                        <a:pt x="32034" y="42866"/>
                        <a:pt x="32306" y="42731"/>
                      </a:cubicBezTo>
                      <a:cubicBezTo>
                        <a:pt x="32604" y="42595"/>
                        <a:pt x="32875" y="42433"/>
                        <a:pt x="33146" y="42297"/>
                      </a:cubicBezTo>
                      <a:cubicBezTo>
                        <a:pt x="33689" y="41971"/>
                        <a:pt x="34204" y="41619"/>
                        <a:pt x="34692" y="41239"/>
                      </a:cubicBezTo>
                      <a:cubicBezTo>
                        <a:pt x="35235" y="40805"/>
                        <a:pt x="35750" y="40317"/>
                        <a:pt x="36211" y="39801"/>
                      </a:cubicBezTo>
                      <a:cubicBezTo>
                        <a:pt x="36266" y="39747"/>
                        <a:pt x="36266" y="39666"/>
                        <a:pt x="36211" y="39639"/>
                      </a:cubicBezTo>
                      <a:cubicBezTo>
                        <a:pt x="36293" y="39395"/>
                        <a:pt x="36293" y="39151"/>
                        <a:pt x="36211" y="38906"/>
                      </a:cubicBezTo>
                      <a:cubicBezTo>
                        <a:pt x="36084" y="38627"/>
                        <a:pt x="35815" y="38443"/>
                        <a:pt x="35514" y="38443"/>
                      </a:cubicBezTo>
                      <a:cubicBezTo>
                        <a:pt x="35493" y="38443"/>
                        <a:pt x="35473" y="38444"/>
                        <a:pt x="35452" y="38445"/>
                      </a:cubicBezTo>
                      <a:cubicBezTo>
                        <a:pt x="35262" y="38445"/>
                        <a:pt x="35099" y="38472"/>
                        <a:pt x="34937" y="38527"/>
                      </a:cubicBezTo>
                      <a:lnTo>
                        <a:pt x="34340" y="38662"/>
                      </a:lnTo>
                      <a:lnTo>
                        <a:pt x="33201" y="38906"/>
                      </a:lnTo>
                      <a:cubicBezTo>
                        <a:pt x="33011" y="38961"/>
                        <a:pt x="32821" y="38988"/>
                        <a:pt x="32631" y="39015"/>
                      </a:cubicBezTo>
                      <a:cubicBezTo>
                        <a:pt x="32550" y="39015"/>
                        <a:pt x="32468" y="38988"/>
                        <a:pt x="32360" y="38988"/>
                      </a:cubicBezTo>
                      <a:cubicBezTo>
                        <a:pt x="32306" y="38961"/>
                        <a:pt x="32224" y="38934"/>
                        <a:pt x="32143" y="38906"/>
                      </a:cubicBezTo>
                      <a:cubicBezTo>
                        <a:pt x="32170" y="38825"/>
                        <a:pt x="32170" y="38717"/>
                        <a:pt x="32143" y="38608"/>
                      </a:cubicBezTo>
                      <a:cubicBezTo>
                        <a:pt x="32116" y="38472"/>
                        <a:pt x="32007" y="38391"/>
                        <a:pt x="31899" y="38337"/>
                      </a:cubicBezTo>
                      <a:cubicBezTo>
                        <a:pt x="31831" y="38296"/>
                        <a:pt x="31756" y="38276"/>
                        <a:pt x="31682" y="38276"/>
                      </a:cubicBezTo>
                      <a:cubicBezTo>
                        <a:pt x="31607" y="38276"/>
                        <a:pt x="31532" y="38296"/>
                        <a:pt x="31465" y="38337"/>
                      </a:cubicBezTo>
                      <a:cubicBezTo>
                        <a:pt x="31193" y="36926"/>
                        <a:pt x="28996" y="28328"/>
                        <a:pt x="28969" y="28247"/>
                      </a:cubicBezTo>
                      <a:cubicBezTo>
                        <a:pt x="28779" y="27487"/>
                        <a:pt x="23463" y="21656"/>
                        <a:pt x="21998" y="20055"/>
                      </a:cubicBezTo>
                      <a:cubicBezTo>
                        <a:pt x="22161" y="20028"/>
                        <a:pt x="22297" y="19947"/>
                        <a:pt x="22405" y="19811"/>
                      </a:cubicBezTo>
                      <a:cubicBezTo>
                        <a:pt x="22487" y="19621"/>
                        <a:pt x="22568" y="19432"/>
                        <a:pt x="22568" y="19215"/>
                      </a:cubicBezTo>
                      <a:cubicBezTo>
                        <a:pt x="22622" y="18970"/>
                        <a:pt x="22649" y="18726"/>
                        <a:pt x="22677" y="18455"/>
                      </a:cubicBezTo>
                      <a:lnTo>
                        <a:pt x="22677" y="18319"/>
                      </a:lnTo>
                      <a:cubicBezTo>
                        <a:pt x="22921" y="18238"/>
                        <a:pt x="23029" y="17940"/>
                        <a:pt x="23083" y="17723"/>
                      </a:cubicBezTo>
                      <a:cubicBezTo>
                        <a:pt x="23192" y="17316"/>
                        <a:pt x="23246" y="16882"/>
                        <a:pt x="23246" y="16475"/>
                      </a:cubicBezTo>
                      <a:lnTo>
                        <a:pt x="23246" y="16122"/>
                      </a:lnTo>
                      <a:cubicBezTo>
                        <a:pt x="23300" y="16231"/>
                        <a:pt x="23355" y="16339"/>
                        <a:pt x="23463" y="16421"/>
                      </a:cubicBezTo>
                      <a:cubicBezTo>
                        <a:pt x="23653" y="16611"/>
                        <a:pt x="23843" y="16773"/>
                        <a:pt x="24060" y="16909"/>
                      </a:cubicBezTo>
                      <a:cubicBezTo>
                        <a:pt x="24277" y="17072"/>
                        <a:pt x="24494" y="17234"/>
                        <a:pt x="24711" y="17397"/>
                      </a:cubicBezTo>
                      <a:cubicBezTo>
                        <a:pt x="25145" y="17696"/>
                        <a:pt x="25606" y="17967"/>
                        <a:pt x="26067" y="18238"/>
                      </a:cubicBezTo>
                      <a:cubicBezTo>
                        <a:pt x="26338" y="18374"/>
                        <a:pt x="26609" y="18509"/>
                        <a:pt x="26881" y="18645"/>
                      </a:cubicBezTo>
                      <a:cubicBezTo>
                        <a:pt x="27016" y="18699"/>
                        <a:pt x="27152" y="18781"/>
                        <a:pt x="27288" y="18835"/>
                      </a:cubicBezTo>
                      <a:cubicBezTo>
                        <a:pt x="27423" y="18916"/>
                        <a:pt x="27559" y="18970"/>
                        <a:pt x="27722" y="18998"/>
                      </a:cubicBezTo>
                      <a:cubicBezTo>
                        <a:pt x="27722" y="19025"/>
                        <a:pt x="27749" y="19025"/>
                        <a:pt x="27749" y="19025"/>
                      </a:cubicBezTo>
                      <a:cubicBezTo>
                        <a:pt x="27803" y="19106"/>
                        <a:pt x="27884" y="19160"/>
                        <a:pt x="27939" y="19242"/>
                      </a:cubicBezTo>
                      <a:cubicBezTo>
                        <a:pt x="28020" y="19296"/>
                        <a:pt x="28101" y="19350"/>
                        <a:pt x="28210" y="19377"/>
                      </a:cubicBezTo>
                      <a:cubicBezTo>
                        <a:pt x="28237" y="19391"/>
                        <a:pt x="28264" y="19398"/>
                        <a:pt x="28291" y="19398"/>
                      </a:cubicBezTo>
                      <a:cubicBezTo>
                        <a:pt x="28318" y="19398"/>
                        <a:pt x="28345" y="19391"/>
                        <a:pt x="28373" y="19377"/>
                      </a:cubicBezTo>
                      <a:cubicBezTo>
                        <a:pt x="28427" y="19513"/>
                        <a:pt x="28508" y="19648"/>
                        <a:pt x="28617" y="19757"/>
                      </a:cubicBezTo>
                      <a:lnTo>
                        <a:pt x="28888" y="20082"/>
                      </a:lnTo>
                      <a:cubicBezTo>
                        <a:pt x="29078" y="20327"/>
                        <a:pt x="29268" y="20544"/>
                        <a:pt x="29457" y="20788"/>
                      </a:cubicBezTo>
                      <a:cubicBezTo>
                        <a:pt x="29539" y="20896"/>
                        <a:pt x="29647" y="20978"/>
                        <a:pt x="29783" y="21005"/>
                      </a:cubicBezTo>
                      <a:cubicBezTo>
                        <a:pt x="29891" y="21005"/>
                        <a:pt x="30000" y="20978"/>
                        <a:pt x="30108" y="20923"/>
                      </a:cubicBezTo>
                      <a:cubicBezTo>
                        <a:pt x="30271" y="20869"/>
                        <a:pt x="30407" y="20761"/>
                        <a:pt x="30542" y="20652"/>
                      </a:cubicBezTo>
                      <a:cubicBezTo>
                        <a:pt x="30570" y="20625"/>
                        <a:pt x="30624" y="20571"/>
                        <a:pt x="30651" y="20544"/>
                      </a:cubicBezTo>
                      <a:cubicBezTo>
                        <a:pt x="30678" y="20489"/>
                        <a:pt x="30732" y="20462"/>
                        <a:pt x="30759" y="20408"/>
                      </a:cubicBezTo>
                      <a:cubicBezTo>
                        <a:pt x="30841" y="20327"/>
                        <a:pt x="30922" y="20245"/>
                        <a:pt x="31004" y="20164"/>
                      </a:cubicBezTo>
                      <a:cubicBezTo>
                        <a:pt x="31166" y="19974"/>
                        <a:pt x="31275" y="19757"/>
                        <a:pt x="31356" y="19513"/>
                      </a:cubicBezTo>
                      <a:cubicBezTo>
                        <a:pt x="31410" y="19323"/>
                        <a:pt x="31492" y="19079"/>
                        <a:pt x="31356" y="18889"/>
                      </a:cubicBezTo>
                      <a:cubicBezTo>
                        <a:pt x="31275" y="18835"/>
                        <a:pt x="31193" y="18781"/>
                        <a:pt x="31112" y="18753"/>
                      </a:cubicBezTo>
                      <a:cubicBezTo>
                        <a:pt x="31031" y="18726"/>
                        <a:pt x="30922" y="18699"/>
                        <a:pt x="30841" y="18645"/>
                      </a:cubicBezTo>
                      <a:cubicBezTo>
                        <a:pt x="30868" y="18536"/>
                        <a:pt x="30895" y="18428"/>
                        <a:pt x="30868" y="18319"/>
                      </a:cubicBezTo>
                      <a:cubicBezTo>
                        <a:pt x="30868" y="18157"/>
                        <a:pt x="30705" y="18157"/>
                        <a:pt x="30570" y="18130"/>
                      </a:cubicBezTo>
                      <a:lnTo>
                        <a:pt x="30108" y="18048"/>
                      </a:lnTo>
                      <a:lnTo>
                        <a:pt x="29864" y="17994"/>
                      </a:lnTo>
                      <a:lnTo>
                        <a:pt x="29593" y="17967"/>
                      </a:lnTo>
                      <a:cubicBezTo>
                        <a:pt x="29566" y="17885"/>
                        <a:pt x="29485" y="17804"/>
                        <a:pt x="29403" y="17723"/>
                      </a:cubicBezTo>
                      <a:cubicBezTo>
                        <a:pt x="29322" y="17614"/>
                        <a:pt x="29213" y="17533"/>
                        <a:pt x="29105" y="17506"/>
                      </a:cubicBezTo>
                      <a:lnTo>
                        <a:pt x="29051" y="17506"/>
                      </a:lnTo>
                      <a:lnTo>
                        <a:pt x="28915" y="17397"/>
                      </a:lnTo>
                      <a:lnTo>
                        <a:pt x="28617" y="17099"/>
                      </a:lnTo>
                      <a:lnTo>
                        <a:pt x="27993" y="16502"/>
                      </a:lnTo>
                      <a:cubicBezTo>
                        <a:pt x="27559" y="16095"/>
                        <a:pt x="27152" y="15716"/>
                        <a:pt x="26718" y="15336"/>
                      </a:cubicBezTo>
                      <a:cubicBezTo>
                        <a:pt x="26555" y="15173"/>
                        <a:pt x="26365" y="15037"/>
                        <a:pt x="26176" y="14902"/>
                      </a:cubicBezTo>
                      <a:cubicBezTo>
                        <a:pt x="26203" y="14848"/>
                        <a:pt x="26203" y="14820"/>
                        <a:pt x="26203" y="14793"/>
                      </a:cubicBezTo>
                      <a:cubicBezTo>
                        <a:pt x="26203" y="14685"/>
                        <a:pt x="26148" y="14603"/>
                        <a:pt x="26067" y="14576"/>
                      </a:cubicBezTo>
                      <a:cubicBezTo>
                        <a:pt x="26067" y="14549"/>
                        <a:pt x="26094" y="14495"/>
                        <a:pt x="26094" y="14468"/>
                      </a:cubicBezTo>
                      <a:cubicBezTo>
                        <a:pt x="26094" y="14386"/>
                        <a:pt x="26067" y="14305"/>
                        <a:pt x="26013" y="14251"/>
                      </a:cubicBezTo>
                      <a:cubicBezTo>
                        <a:pt x="25959" y="14197"/>
                        <a:pt x="25904" y="14197"/>
                        <a:pt x="25823" y="14197"/>
                      </a:cubicBezTo>
                      <a:cubicBezTo>
                        <a:pt x="25823" y="13437"/>
                        <a:pt x="25796" y="12651"/>
                        <a:pt x="25742" y="11891"/>
                      </a:cubicBezTo>
                      <a:cubicBezTo>
                        <a:pt x="25714" y="11023"/>
                        <a:pt x="25606" y="10182"/>
                        <a:pt x="25416" y="9341"/>
                      </a:cubicBezTo>
                      <a:cubicBezTo>
                        <a:pt x="25362" y="9097"/>
                        <a:pt x="25308" y="8880"/>
                        <a:pt x="25226" y="8636"/>
                      </a:cubicBezTo>
                      <a:cubicBezTo>
                        <a:pt x="25199" y="8419"/>
                        <a:pt x="25118" y="8202"/>
                        <a:pt x="25009" y="8012"/>
                      </a:cubicBezTo>
                      <a:cubicBezTo>
                        <a:pt x="25009" y="7958"/>
                        <a:pt x="25036" y="7904"/>
                        <a:pt x="25036" y="7823"/>
                      </a:cubicBezTo>
                      <a:cubicBezTo>
                        <a:pt x="25036" y="7606"/>
                        <a:pt x="24982" y="7361"/>
                        <a:pt x="24874" y="7144"/>
                      </a:cubicBezTo>
                      <a:cubicBezTo>
                        <a:pt x="24874" y="7090"/>
                        <a:pt x="24846" y="7063"/>
                        <a:pt x="24846" y="7036"/>
                      </a:cubicBezTo>
                      <a:cubicBezTo>
                        <a:pt x="24846" y="7036"/>
                        <a:pt x="24819" y="7009"/>
                        <a:pt x="24819" y="7009"/>
                      </a:cubicBezTo>
                      <a:cubicBezTo>
                        <a:pt x="24819" y="7009"/>
                        <a:pt x="24846" y="6982"/>
                        <a:pt x="24846" y="6982"/>
                      </a:cubicBezTo>
                      <a:lnTo>
                        <a:pt x="24901" y="6927"/>
                      </a:lnTo>
                      <a:cubicBezTo>
                        <a:pt x="24982" y="7009"/>
                        <a:pt x="25091" y="7036"/>
                        <a:pt x="25199" y="7063"/>
                      </a:cubicBezTo>
                      <a:cubicBezTo>
                        <a:pt x="25199" y="7063"/>
                        <a:pt x="25199" y="7063"/>
                        <a:pt x="25199" y="7090"/>
                      </a:cubicBezTo>
                      <a:cubicBezTo>
                        <a:pt x="25199" y="7117"/>
                        <a:pt x="25199" y="7144"/>
                        <a:pt x="25226" y="7172"/>
                      </a:cubicBezTo>
                      <a:lnTo>
                        <a:pt x="25253" y="7172"/>
                      </a:lnTo>
                      <a:cubicBezTo>
                        <a:pt x="25280" y="7172"/>
                        <a:pt x="25308" y="7144"/>
                        <a:pt x="25308" y="7144"/>
                      </a:cubicBezTo>
                      <a:lnTo>
                        <a:pt x="25335" y="7090"/>
                      </a:lnTo>
                      <a:cubicBezTo>
                        <a:pt x="25335" y="7090"/>
                        <a:pt x="25362" y="7090"/>
                        <a:pt x="25362" y="7063"/>
                      </a:cubicBezTo>
                      <a:lnTo>
                        <a:pt x="25877" y="7063"/>
                      </a:lnTo>
                      <a:lnTo>
                        <a:pt x="25877" y="7090"/>
                      </a:lnTo>
                      <a:cubicBezTo>
                        <a:pt x="25850" y="7144"/>
                        <a:pt x="25850" y="7172"/>
                        <a:pt x="25877" y="7199"/>
                      </a:cubicBezTo>
                      <a:cubicBezTo>
                        <a:pt x="25877" y="7226"/>
                        <a:pt x="25877" y="7280"/>
                        <a:pt x="25877" y="7307"/>
                      </a:cubicBezTo>
                      <a:cubicBezTo>
                        <a:pt x="25891" y="7321"/>
                        <a:pt x="25904" y="7328"/>
                        <a:pt x="25918" y="7328"/>
                      </a:cubicBezTo>
                      <a:cubicBezTo>
                        <a:pt x="25931" y="7328"/>
                        <a:pt x="25945" y="7321"/>
                        <a:pt x="25959" y="7307"/>
                      </a:cubicBezTo>
                      <a:cubicBezTo>
                        <a:pt x="25986" y="7280"/>
                        <a:pt x="25986" y="7226"/>
                        <a:pt x="26013" y="7199"/>
                      </a:cubicBezTo>
                      <a:cubicBezTo>
                        <a:pt x="26013" y="7172"/>
                        <a:pt x="26013" y="7144"/>
                        <a:pt x="26013" y="7117"/>
                      </a:cubicBezTo>
                      <a:cubicBezTo>
                        <a:pt x="26013" y="7090"/>
                        <a:pt x="26013" y="7063"/>
                        <a:pt x="26013" y="7036"/>
                      </a:cubicBezTo>
                      <a:lnTo>
                        <a:pt x="26203" y="7036"/>
                      </a:lnTo>
                      <a:cubicBezTo>
                        <a:pt x="26203" y="7036"/>
                        <a:pt x="26203" y="7063"/>
                        <a:pt x="26203" y="7090"/>
                      </a:cubicBezTo>
                      <a:cubicBezTo>
                        <a:pt x="26203" y="7117"/>
                        <a:pt x="26230" y="7144"/>
                        <a:pt x="26230" y="7144"/>
                      </a:cubicBezTo>
                      <a:cubicBezTo>
                        <a:pt x="26230" y="7172"/>
                        <a:pt x="26257" y="7199"/>
                        <a:pt x="26284" y="7226"/>
                      </a:cubicBezTo>
                      <a:cubicBezTo>
                        <a:pt x="26302" y="7226"/>
                        <a:pt x="26320" y="7238"/>
                        <a:pt x="26338" y="7238"/>
                      </a:cubicBezTo>
                      <a:cubicBezTo>
                        <a:pt x="26347" y="7238"/>
                        <a:pt x="26356" y="7235"/>
                        <a:pt x="26365" y="7226"/>
                      </a:cubicBezTo>
                      <a:cubicBezTo>
                        <a:pt x="26392" y="7199"/>
                        <a:pt x="26365" y="7172"/>
                        <a:pt x="26365" y="7144"/>
                      </a:cubicBezTo>
                      <a:cubicBezTo>
                        <a:pt x="26338" y="7117"/>
                        <a:pt x="26338" y="7063"/>
                        <a:pt x="26311" y="7036"/>
                      </a:cubicBezTo>
                      <a:lnTo>
                        <a:pt x="26311" y="7009"/>
                      </a:lnTo>
                      <a:lnTo>
                        <a:pt x="26420" y="7009"/>
                      </a:lnTo>
                      <a:lnTo>
                        <a:pt x="26582" y="6982"/>
                      </a:lnTo>
                      <a:cubicBezTo>
                        <a:pt x="26582" y="7009"/>
                        <a:pt x="26609" y="7009"/>
                        <a:pt x="26609" y="7009"/>
                      </a:cubicBezTo>
                      <a:lnTo>
                        <a:pt x="26637" y="7036"/>
                      </a:lnTo>
                      <a:lnTo>
                        <a:pt x="26691" y="7036"/>
                      </a:lnTo>
                      <a:cubicBezTo>
                        <a:pt x="26691" y="7049"/>
                        <a:pt x="26691" y="7056"/>
                        <a:pt x="26694" y="7056"/>
                      </a:cubicBezTo>
                      <a:cubicBezTo>
                        <a:pt x="26698" y="7056"/>
                        <a:pt x="26704" y="7049"/>
                        <a:pt x="26718" y="7036"/>
                      </a:cubicBezTo>
                      <a:cubicBezTo>
                        <a:pt x="26718" y="7009"/>
                        <a:pt x="26718" y="7009"/>
                        <a:pt x="26718" y="7009"/>
                      </a:cubicBezTo>
                      <a:lnTo>
                        <a:pt x="26718" y="6982"/>
                      </a:lnTo>
                      <a:lnTo>
                        <a:pt x="26718" y="6955"/>
                      </a:lnTo>
                      <a:lnTo>
                        <a:pt x="26691" y="6955"/>
                      </a:lnTo>
                      <a:cubicBezTo>
                        <a:pt x="26772" y="6927"/>
                        <a:pt x="26854" y="6900"/>
                        <a:pt x="26908" y="6873"/>
                      </a:cubicBezTo>
                      <a:cubicBezTo>
                        <a:pt x="26927" y="6892"/>
                        <a:pt x="26946" y="6912"/>
                        <a:pt x="26975" y="6912"/>
                      </a:cubicBezTo>
                      <a:cubicBezTo>
                        <a:pt x="26987" y="6912"/>
                        <a:pt x="27000" y="6908"/>
                        <a:pt x="27016" y="6900"/>
                      </a:cubicBezTo>
                      <a:cubicBezTo>
                        <a:pt x="27016" y="6927"/>
                        <a:pt x="27016" y="6955"/>
                        <a:pt x="27043" y="6982"/>
                      </a:cubicBezTo>
                      <a:lnTo>
                        <a:pt x="27043" y="7009"/>
                      </a:lnTo>
                      <a:cubicBezTo>
                        <a:pt x="27043" y="7036"/>
                        <a:pt x="27071" y="7036"/>
                        <a:pt x="27071" y="7063"/>
                      </a:cubicBezTo>
                      <a:cubicBezTo>
                        <a:pt x="27071" y="7063"/>
                        <a:pt x="27098" y="7090"/>
                        <a:pt x="27125" y="7090"/>
                      </a:cubicBezTo>
                      <a:cubicBezTo>
                        <a:pt x="27125" y="7120"/>
                        <a:pt x="27149" y="7142"/>
                        <a:pt x="27176" y="7142"/>
                      </a:cubicBezTo>
                      <a:cubicBezTo>
                        <a:pt x="27198" y="7142"/>
                        <a:pt x="27221" y="7127"/>
                        <a:pt x="27233" y="7090"/>
                      </a:cubicBezTo>
                      <a:cubicBezTo>
                        <a:pt x="27233" y="7063"/>
                        <a:pt x="27233" y="7063"/>
                        <a:pt x="27233" y="7036"/>
                      </a:cubicBezTo>
                      <a:cubicBezTo>
                        <a:pt x="27233" y="7009"/>
                        <a:pt x="27233" y="7009"/>
                        <a:pt x="27233" y="7009"/>
                      </a:cubicBezTo>
                      <a:lnTo>
                        <a:pt x="27233" y="6955"/>
                      </a:lnTo>
                      <a:cubicBezTo>
                        <a:pt x="27206" y="6955"/>
                        <a:pt x="27206" y="6927"/>
                        <a:pt x="27233" y="6927"/>
                      </a:cubicBezTo>
                      <a:cubicBezTo>
                        <a:pt x="27233" y="6900"/>
                        <a:pt x="27206" y="6873"/>
                        <a:pt x="27179" y="6846"/>
                      </a:cubicBezTo>
                      <a:cubicBezTo>
                        <a:pt x="27423" y="6656"/>
                        <a:pt x="27640" y="6439"/>
                        <a:pt x="27857" y="6249"/>
                      </a:cubicBezTo>
                      <a:cubicBezTo>
                        <a:pt x="27911" y="6276"/>
                        <a:pt x="27966" y="6304"/>
                        <a:pt x="28020" y="6304"/>
                      </a:cubicBezTo>
                      <a:cubicBezTo>
                        <a:pt x="28264" y="6304"/>
                        <a:pt x="28481" y="6168"/>
                        <a:pt x="28590" y="5951"/>
                      </a:cubicBezTo>
                      <a:cubicBezTo>
                        <a:pt x="28617" y="5897"/>
                        <a:pt x="28617" y="5842"/>
                        <a:pt x="28617" y="5788"/>
                      </a:cubicBezTo>
                      <a:lnTo>
                        <a:pt x="28617" y="5680"/>
                      </a:lnTo>
                      <a:cubicBezTo>
                        <a:pt x="28617" y="5653"/>
                        <a:pt x="28617" y="5598"/>
                        <a:pt x="28590" y="5571"/>
                      </a:cubicBezTo>
                      <a:cubicBezTo>
                        <a:pt x="28562" y="5571"/>
                        <a:pt x="28562" y="5544"/>
                        <a:pt x="28535" y="5544"/>
                      </a:cubicBezTo>
                      <a:lnTo>
                        <a:pt x="29051" y="5002"/>
                      </a:lnTo>
                      <a:lnTo>
                        <a:pt x="29213" y="4839"/>
                      </a:lnTo>
                      <a:lnTo>
                        <a:pt x="29213" y="4839"/>
                      </a:lnTo>
                      <a:cubicBezTo>
                        <a:pt x="29186" y="4920"/>
                        <a:pt x="29159" y="5002"/>
                        <a:pt x="29132" y="5083"/>
                      </a:cubicBezTo>
                      <a:cubicBezTo>
                        <a:pt x="29105" y="5219"/>
                        <a:pt x="29105" y="5354"/>
                        <a:pt x="29078" y="5490"/>
                      </a:cubicBezTo>
                      <a:cubicBezTo>
                        <a:pt x="29051" y="5625"/>
                        <a:pt x="29051" y="5761"/>
                        <a:pt x="29078" y="5870"/>
                      </a:cubicBezTo>
                      <a:lnTo>
                        <a:pt x="29051" y="5924"/>
                      </a:lnTo>
                      <a:cubicBezTo>
                        <a:pt x="29031" y="5981"/>
                        <a:pt x="29080" y="6039"/>
                        <a:pt x="29129" y="6039"/>
                      </a:cubicBezTo>
                      <a:cubicBezTo>
                        <a:pt x="29150" y="6039"/>
                        <a:pt x="29170" y="6029"/>
                        <a:pt x="29186" y="6005"/>
                      </a:cubicBezTo>
                      <a:cubicBezTo>
                        <a:pt x="29322" y="5815"/>
                        <a:pt x="29457" y="5625"/>
                        <a:pt x="29593" y="5436"/>
                      </a:cubicBezTo>
                      <a:cubicBezTo>
                        <a:pt x="29729" y="5246"/>
                        <a:pt x="29864" y="5083"/>
                        <a:pt x="30000" y="4866"/>
                      </a:cubicBezTo>
                      <a:cubicBezTo>
                        <a:pt x="30271" y="4486"/>
                        <a:pt x="30461" y="4025"/>
                        <a:pt x="30515" y="3564"/>
                      </a:cubicBezTo>
                      <a:cubicBezTo>
                        <a:pt x="30542" y="3076"/>
                        <a:pt x="30515" y="2588"/>
                        <a:pt x="30353" y="2127"/>
                      </a:cubicBezTo>
                      <a:cubicBezTo>
                        <a:pt x="30217" y="1693"/>
                        <a:pt x="29973" y="1313"/>
                        <a:pt x="29593" y="1042"/>
                      </a:cubicBezTo>
                      <a:cubicBezTo>
                        <a:pt x="29403" y="879"/>
                        <a:pt x="29159" y="743"/>
                        <a:pt x="28915" y="635"/>
                      </a:cubicBezTo>
                      <a:cubicBezTo>
                        <a:pt x="28779" y="553"/>
                        <a:pt x="28617" y="526"/>
                        <a:pt x="28454" y="526"/>
                      </a:cubicBezTo>
                      <a:lnTo>
                        <a:pt x="28562" y="391"/>
                      </a:lnTo>
                      <a:cubicBezTo>
                        <a:pt x="28617" y="336"/>
                        <a:pt x="28644" y="282"/>
                        <a:pt x="28671" y="228"/>
                      </a:cubicBezTo>
                      <a:lnTo>
                        <a:pt x="28725" y="146"/>
                      </a:lnTo>
                      <a:cubicBezTo>
                        <a:pt x="28752" y="119"/>
                        <a:pt x="28779" y="92"/>
                        <a:pt x="28779" y="65"/>
                      </a:cubicBezTo>
                      <a:cubicBezTo>
                        <a:pt x="28779" y="25"/>
                        <a:pt x="28765" y="0"/>
                        <a:pt x="28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8" name="Google Shape;428;p31"/>
                <p:cNvGrpSpPr/>
                <p:nvPr/>
              </p:nvGrpSpPr>
              <p:grpSpPr>
                <a:xfrm>
                  <a:off x="3391950" y="2120375"/>
                  <a:ext cx="383150" cy="430625"/>
                  <a:chOff x="3391950" y="2120375"/>
                  <a:chExt cx="383150" cy="430625"/>
                </a:xfrm>
              </p:grpSpPr>
              <p:grpSp>
                <p:nvGrpSpPr>
                  <p:cNvPr id="429" name="Google Shape;429;p31"/>
                  <p:cNvGrpSpPr/>
                  <p:nvPr/>
                </p:nvGrpSpPr>
                <p:grpSpPr>
                  <a:xfrm>
                    <a:off x="3391950" y="2120375"/>
                    <a:ext cx="383150" cy="430625"/>
                    <a:chOff x="3391950" y="2120375"/>
                    <a:chExt cx="383150" cy="430625"/>
                  </a:xfrm>
                </p:grpSpPr>
                <p:sp>
                  <p:nvSpPr>
                    <p:cNvPr id="430" name="Google Shape;430;p31"/>
                    <p:cNvSpPr/>
                    <p:nvPr/>
                  </p:nvSpPr>
                  <p:spPr>
                    <a:xfrm>
                      <a:off x="3549950" y="2180050"/>
                      <a:ext cx="225150" cy="258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006" h="10335" extrusionOk="0">
                          <a:moveTo>
                            <a:pt x="7432" y="1"/>
                          </a:moveTo>
                          <a:cubicBezTo>
                            <a:pt x="7323" y="1"/>
                            <a:pt x="7242" y="28"/>
                            <a:pt x="7134" y="55"/>
                          </a:cubicBezTo>
                          <a:cubicBezTo>
                            <a:pt x="6998" y="109"/>
                            <a:pt x="6835" y="164"/>
                            <a:pt x="6700" y="218"/>
                          </a:cubicBezTo>
                          <a:lnTo>
                            <a:pt x="6862" y="272"/>
                          </a:lnTo>
                          <a:cubicBezTo>
                            <a:pt x="6971" y="299"/>
                            <a:pt x="7079" y="326"/>
                            <a:pt x="7161" y="381"/>
                          </a:cubicBezTo>
                          <a:cubicBezTo>
                            <a:pt x="7269" y="462"/>
                            <a:pt x="7405" y="570"/>
                            <a:pt x="7459" y="598"/>
                          </a:cubicBezTo>
                          <a:cubicBezTo>
                            <a:pt x="7486" y="625"/>
                            <a:pt x="7540" y="679"/>
                            <a:pt x="7568" y="706"/>
                          </a:cubicBezTo>
                          <a:cubicBezTo>
                            <a:pt x="7622" y="760"/>
                            <a:pt x="7649" y="787"/>
                            <a:pt x="7649" y="842"/>
                          </a:cubicBezTo>
                          <a:cubicBezTo>
                            <a:pt x="7649" y="869"/>
                            <a:pt x="7649" y="869"/>
                            <a:pt x="7622" y="869"/>
                          </a:cubicBezTo>
                          <a:cubicBezTo>
                            <a:pt x="7606" y="877"/>
                            <a:pt x="7592" y="880"/>
                            <a:pt x="7580" y="880"/>
                          </a:cubicBezTo>
                          <a:cubicBezTo>
                            <a:pt x="7549" y="880"/>
                            <a:pt x="7525" y="861"/>
                            <a:pt x="7486" y="842"/>
                          </a:cubicBezTo>
                          <a:cubicBezTo>
                            <a:pt x="7432" y="815"/>
                            <a:pt x="7405" y="760"/>
                            <a:pt x="7351" y="733"/>
                          </a:cubicBezTo>
                          <a:lnTo>
                            <a:pt x="7106" y="543"/>
                          </a:lnTo>
                          <a:cubicBezTo>
                            <a:pt x="7025" y="489"/>
                            <a:pt x="6917" y="435"/>
                            <a:pt x="6808" y="408"/>
                          </a:cubicBezTo>
                          <a:lnTo>
                            <a:pt x="6672" y="381"/>
                          </a:lnTo>
                          <a:cubicBezTo>
                            <a:pt x="6618" y="353"/>
                            <a:pt x="6591" y="353"/>
                            <a:pt x="6564" y="326"/>
                          </a:cubicBezTo>
                          <a:cubicBezTo>
                            <a:pt x="6428" y="408"/>
                            <a:pt x="6320" y="489"/>
                            <a:pt x="6211" y="598"/>
                          </a:cubicBezTo>
                          <a:lnTo>
                            <a:pt x="6184" y="625"/>
                          </a:lnTo>
                          <a:cubicBezTo>
                            <a:pt x="6238" y="611"/>
                            <a:pt x="6300" y="604"/>
                            <a:pt x="6361" y="604"/>
                          </a:cubicBezTo>
                          <a:cubicBezTo>
                            <a:pt x="6422" y="604"/>
                            <a:pt x="6483" y="611"/>
                            <a:pt x="6537" y="625"/>
                          </a:cubicBezTo>
                          <a:cubicBezTo>
                            <a:pt x="7079" y="733"/>
                            <a:pt x="7513" y="1086"/>
                            <a:pt x="7785" y="1574"/>
                          </a:cubicBezTo>
                          <a:cubicBezTo>
                            <a:pt x="8056" y="2062"/>
                            <a:pt x="8300" y="2713"/>
                            <a:pt x="8110" y="3283"/>
                          </a:cubicBezTo>
                          <a:cubicBezTo>
                            <a:pt x="8029" y="3581"/>
                            <a:pt x="7920" y="3880"/>
                            <a:pt x="7757" y="4178"/>
                          </a:cubicBezTo>
                          <a:cubicBezTo>
                            <a:pt x="7595" y="4503"/>
                            <a:pt x="7405" y="4829"/>
                            <a:pt x="7161" y="5127"/>
                          </a:cubicBezTo>
                          <a:cubicBezTo>
                            <a:pt x="6320" y="6185"/>
                            <a:pt x="5262" y="7107"/>
                            <a:pt x="4041" y="7785"/>
                          </a:cubicBezTo>
                          <a:cubicBezTo>
                            <a:pt x="3824" y="7921"/>
                            <a:pt x="3607" y="8057"/>
                            <a:pt x="3363" y="8192"/>
                          </a:cubicBezTo>
                          <a:cubicBezTo>
                            <a:pt x="2957" y="8436"/>
                            <a:pt x="2550" y="8680"/>
                            <a:pt x="2143" y="8925"/>
                          </a:cubicBezTo>
                          <a:cubicBezTo>
                            <a:pt x="1817" y="9114"/>
                            <a:pt x="1519" y="9304"/>
                            <a:pt x="1193" y="9467"/>
                          </a:cubicBezTo>
                          <a:cubicBezTo>
                            <a:pt x="895" y="9630"/>
                            <a:pt x="570" y="9738"/>
                            <a:pt x="217" y="9738"/>
                          </a:cubicBezTo>
                          <a:lnTo>
                            <a:pt x="190" y="9738"/>
                          </a:lnTo>
                          <a:lnTo>
                            <a:pt x="136" y="9982"/>
                          </a:lnTo>
                          <a:lnTo>
                            <a:pt x="271" y="9955"/>
                          </a:lnTo>
                          <a:lnTo>
                            <a:pt x="542" y="9874"/>
                          </a:lnTo>
                          <a:lnTo>
                            <a:pt x="814" y="9820"/>
                          </a:lnTo>
                          <a:lnTo>
                            <a:pt x="949" y="9793"/>
                          </a:lnTo>
                          <a:cubicBezTo>
                            <a:pt x="976" y="9779"/>
                            <a:pt x="997" y="9772"/>
                            <a:pt x="1017" y="9772"/>
                          </a:cubicBezTo>
                          <a:cubicBezTo>
                            <a:pt x="1037" y="9772"/>
                            <a:pt x="1058" y="9779"/>
                            <a:pt x="1085" y="9793"/>
                          </a:cubicBezTo>
                          <a:cubicBezTo>
                            <a:pt x="1085" y="9793"/>
                            <a:pt x="1085" y="9820"/>
                            <a:pt x="1085" y="9847"/>
                          </a:cubicBezTo>
                          <a:cubicBezTo>
                            <a:pt x="1058" y="9874"/>
                            <a:pt x="1004" y="9901"/>
                            <a:pt x="976" y="9901"/>
                          </a:cubicBezTo>
                          <a:cubicBezTo>
                            <a:pt x="922" y="9928"/>
                            <a:pt x="895" y="9955"/>
                            <a:pt x="841" y="9955"/>
                          </a:cubicBezTo>
                          <a:lnTo>
                            <a:pt x="570" y="10037"/>
                          </a:lnTo>
                          <a:lnTo>
                            <a:pt x="298" y="10091"/>
                          </a:lnTo>
                          <a:cubicBezTo>
                            <a:pt x="217" y="10118"/>
                            <a:pt x="136" y="10145"/>
                            <a:pt x="54" y="10145"/>
                          </a:cubicBezTo>
                          <a:cubicBezTo>
                            <a:pt x="54" y="10199"/>
                            <a:pt x="27" y="10281"/>
                            <a:pt x="0" y="10335"/>
                          </a:cubicBezTo>
                          <a:cubicBezTo>
                            <a:pt x="515" y="10281"/>
                            <a:pt x="1004" y="10172"/>
                            <a:pt x="1465" y="10009"/>
                          </a:cubicBezTo>
                          <a:cubicBezTo>
                            <a:pt x="1926" y="9847"/>
                            <a:pt x="2360" y="9684"/>
                            <a:pt x="2821" y="9494"/>
                          </a:cubicBezTo>
                          <a:cubicBezTo>
                            <a:pt x="4286" y="8897"/>
                            <a:pt x="5615" y="8029"/>
                            <a:pt x="6754" y="6945"/>
                          </a:cubicBezTo>
                          <a:lnTo>
                            <a:pt x="6944" y="6755"/>
                          </a:lnTo>
                          <a:cubicBezTo>
                            <a:pt x="8083" y="5561"/>
                            <a:pt x="8788" y="4015"/>
                            <a:pt x="8978" y="2361"/>
                          </a:cubicBezTo>
                          <a:cubicBezTo>
                            <a:pt x="8978" y="2333"/>
                            <a:pt x="9005" y="2306"/>
                            <a:pt x="9005" y="2252"/>
                          </a:cubicBezTo>
                          <a:cubicBezTo>
                            <a:pt x="8978" y="2252"/>
                            <a:pt x="8978" y="2225"/>
                            <a:pt x="8978" y="2198"/>
                          </a:cubicBezTo>
                          <a:cubicBezTo>
                            <a:pt x="8815" y="1954"/>
                            <a:pt x="8680" y="1710"/>
                            <a:pt x="8544" y="1438"/>
                          </a:cubicBezTo>
                          <a:cubicBezTo>
                            <a:pt x="8463" y="1330"/>
                            <a:pt x="8408" y="1249"/>
                            <a:pt x="8300" y="1140"/>
                          </a:cubicBezTo>
                          <a:cubicBezTo>
                            <a:pt x="8219" y="1032"/>
                            <a:pt x="8083" y="896"/>
                            <a:pt x="8002" y="760"/>
                          </a:cubicBezTo>
                          <a:cubicBezTo>
                            <a:pt x="7947" y="733"/>
                            <a:pt x="7920" y="679"/>
                            <a:pt x="7866" y="625"/>
                          </a:cubicBezTo>
                          <a:cubicBezTo>
                            <a:pt x="7839" y="543"/>
                            <a:pt x="7785" y="489"/>
                            <a:pt x="7757" y="408"/>
                          </a:cubicBezTo>
                          <a:cubicBezTo>
                            <a:pt x="7730" y="326"/>
                            <a:pt x="7703" y="245"/>
                            <a:pt x="7676" y="164"/>
                          </a:cubicBezTo>
                          <a:cubicBezTo>
                            <a:pt x="7676" y="109"/>
                            <a:pt x="7649" y="82"/>
                            <a:pt x="7649" y="55"/>
                          </a:cubicBezTo>
                          <a:lnTo>
                            <a:pt x="7540" y="28"/>
                          </a:lnTo>
                          <a:cubicBezTo>
                            <a:pt x="7540" y="1"/>
                            <a:pt x="7540" y="1"/>
                            <a:pt x="7540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1" name="Google Shape;431;p31"/>
                    <p:cNvSpPr/>
                    <p:nvPr/>
                  </p:nvSpPr>
                  <p:spPr>
                    <a:xfrm>
                      <a:off x="3514000" y="2329925"/>
                      <a:ext cx="66475" cy="119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9" h="4774" extrusionOk="0">
                          <a:moveTo>
                            <a:pt x="2659" y="0"/>
                          </a:moveTo>
                          <a:lnTo>
                            <a:pt x="2225" y="82"/>
                          </a:lnTo>
                          <a:lnTo>
                            <a:pt x="2197" y="82"/>
                          </a:lnTo>
                          <a:cubicBezTo>
                            <a:pt x="2143" y="109"/>
                            <a:pt x="2116" y="136"/>
                            <a:pt x="2062" y="163"/>
                          </a:cubicBezTo>
                          <a:cubicBezTo>
                            <a:pt x="2021" y="176"/>
                            <a:pt x="1980" y="183"/>
                            <a:pt x="1943" y="183"/>
                          </a:cubicBezTo>
                          <a:cubicBezTo>
                            <a:pt x="1906" y="183"/>
                            <a:pt x="1872" y="176"/>
                            <a:pt x="1845" y="163"/>
                          </a:cubicBezTo>
                          <a:cubicBezTo>
                            <a:pt x="1818" y="217"/>
                            <a:pt x="1818" y="271"/>
                            <a:pt x="1791" y="353"/>
                          </a:cubicBezTo>
                          <a:cubicBezTo>
                            <a:pt x="1774" y="386"/>
                            <a:pt x="1736" y="409"/>
                            <a:pt x="1697" y="409"/>
                          </a:cubicBezTo>
                          <a:cubicBezTo>
                            <a:pt x="1673" y="409"/>
                            <a:pt x="1649" y="401"/>
                            <a:pt x="1628" y="380"/>
                          </a:cubicBezTo>
                          <a:lnTo>
                            <a:pt x="1601" y="353"/>
                          </a:lnTo>
                          <a:cubicBezTo>
                            <a:pt x="1574" y="407"/>
                            <a:pt x="1574" y="434"/>
                            <a:pt x="1574" y="461"/>
                          </a:cubicBezTo>
                          <a:cubicBezTo>
                            <a:pt x="1574" y="570"/>
                            <a:pt x="1546" y="678"/>
                            <a:pt x="1519" y="760"/>
                          </a:cubicBezTo>
                          <a:cubicBezTo>
                            <a:pt x="1465" y="950"/>
                            <a:pt x="1384" y="1139"/>
                            <a:pt x="1302" y="1329"/>
                          </a:cubicBezTo>
                          <a:cubicBezTo>
                            <a:pt x="1167" y="1655"/>
                            <a:pt x="1031" y="2007"/>
                            <a:pt x="868" y="2333"/>
                          </a:cubicBezTo>
                          <a:lnTo>
                            <a:pt x="407" y="3391"/>
                          </a:lnTo>
                          <a:cubicBezTo>
                            <a:pt x="272" y="3689"/>
                            <a:pt x="136" y="4014"/>
                            <a:pt x="0" y="4286"/>
                          </a:cubicBezTo>
                          <a:cubicBezTo>
                            <a:pt x="28" y="4313"/>
                            <a:pt x="82" y="4340"/>
                            <a:pt x="136" y="4340"/>
                          </a:cubicBezTo>
                          <a:lnTo>
                            <a:pt x="299" y="4448"/>
                          </a:lnTo>
                          <a:cubicBezTo>
                            <a:pt x="407" y="4503"/>
                            <a:pt x="543" y="4557"/>
                            <a:pt x="651" y="4611"/>
                          </a:cubicBezTo>
                          <a:cubicBezTo>
                            <a:pt x="787" y="4665"/>
                            <a:pt x="896" y="4720"/>
                            <a:pt x="1031" y="4747"/>
                          </a:cubicBezTo>
                          <a:lnTo>
                            <a:pt x="1085" y="4774"/>
                          </a:lnTo>
                          <a:lnTo>
                            <a:pt x="1438" y="3662"/>
                          </a:lnTo>
                          <a:cubicBezTo>
                            <a:pt x="1628" y="3038"/>
                            <a:pt x="1818" y="2414"/>
                            <a:pt x="2035" y="1790"/>
                          </a:cubicBezTo>
                          <a:cubicBezTo>
                            <a:pt x="2143" y="1492"/>
                            <a:pt x="2252" y="1166"/>
                            <a:pt x="2333" y="868"/>
                          </a:cubicBezTo>
                          <a:cubicBezTo>
                            <a:pt x="2442" y="570"/>
                            <a:pt x="2550" y="271"/>
                            <a:pt x="2659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2" name="Google Shape;432;p31"/>
                    <p:cNvSpPr/>
                    <p:nvPr/>
                  </p:nvSpPr>
                  <p:spPr>
                    <a:xfrm>
                      <a:off x="3618425" y="2120375"/>
                      <a:ext cx="120050" cy="692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802" h="2768" extrusionOk="0">
                          <a:moveTo>
                            <a:pt x="3255" y="1"/>
                          </a:moveTo>
                          <a:cubicBezTo>
                            <a:pt x="3011" y="1"/>
                            <a:pt x="2794" y="28"/>
                            <a:pt x="2577" y="109"/>
                          </a:cubicBezTo>
                          <a:cubicBezTo>
                            <a:pt x="2170" y="218"/>
                            <a:pt x="1791" y="354"/>
                            <a:pt x="1411" y="516"/>
                          </a:cubicBezTo>
                          <a:cubicBezTo>
                            <a:pt x="1085" y="652"/>
                            <a:pt x="760" y="815"/>
                            <a:pt x="434" y="977"/>
                          </a:cubicBezTo>
                          <a:lnTo>
                            <a:pt x="489" y="1086"/>
                          </a:lnTo>
                          <a:cubicBezTo>
                            <a:pt x="516" y="1140"/>
                            <a:pt x="543" y="1221"/>
                            <a:pt x="570" y="1276"/>
                          </a:cubicBezTo>
                          <a:cubicBezTo>
                            <a:pt x="624" y="1357"/>
                            <a:pt x="651" y="1411"/>
                            <a:pt x="706" y="1466"/>
                          </a:cubicBezTo>
                          <a:cubicBezTo>
                            <a:pt x="760" y="1547"/>
                            <a:pt x="814" y="1601"/>
                            <a:pt x="814" y="1683"/>
                          </a:cubicBezTo>
                          <a:cubicBezTo>
                            <a:pt x="814" y="1710"/>
                            <a:pt x="787" y="1737"/>
                            <a:pt x="760" y="1737"/>
                          </a:cubicBezTo>
                          <a:cubicBezTo>
                            <a:pt x="706" y="1737"/>
                            <a:pt x="651" y="1710"/>
                            <a:pt x="651" y="1655"/>
                          </a:cubicBezTo>
                          <a:lnTo>
                            <a:pt x="570" y="1574"/>
                          </a:lnTo>
                          <a:cubicBezTo>
                            <a:pt x="516" y="1493"/>
                            <a:pt x="489" y="1438"/>
                            <a:pt x="434" y="1357"/>
                          </a:cubicBezTo>
                          <a:cubicBezTo>
                            <a:pt x="407" y="1276"/>
                            <a:pt x="380" y="1221"/>
                            <a:pt x="326" y="1140"/>
                          </a:cubicBezTo>
                          <a:cubicBezTo>
                            <a:pt x="326" y="1113"/>
                            <a:pt x="326" y="1086"/>
                            <a:pt x="299" y="1032"/>
                          </a:cubicBezTo>
                          <a:cubicBezTo>
                            <a:pt x="190" y="1086"/>
                            <a:pt x="109" y="1167"/>
                            <a:pt x="1" y="1194"/>
                          </a:cubicBezTo>
                          <a:cubicBezTo>
                            <a:pt x="55" y="1303"/>
                            <a:pt x="109" y="1438"/>
                            <a:pt x="190" y="1547"/>
                          </a:cubicBezTo>
                          <a:cubicBezTo>
                            <a:pt x="272" y="1655"/>
                            <a:pt x="353" y="1791"/>
                            <a:pt x="462" y="1900"/>
                          </a:cubicBezTo>
                          <a:cubicBezTo>
                            <a:pt x="543" y="2008"/>
                            <a:pt x="651" y="2117"/>
                            <a:pt x="733" y="2225"/>
                          </a:cubicBezTo>
                          <a:cubicBezTo>
                            <a:pt x="787" y="2279"/>
                            <a:pt x="841" y="2306"/>
                            <a:pt x="896" y="2361"/>
                          </a:cubicBezTo>
                          <a:cubicBezTo>
                            <a:pt x="1004" y="2361"/>
                            <a:pt x="1113" y="2388"/>
                            <a:pt x="1221" y="2388"/>
                          </a:cubicBezTo>
                          <a:cubicBezTo>
                            <a:pt x="1357" y="2361"/>
                            <a:pt x="1465" y="2334"/>
                            <a:pt x="1574" y="2306"/>
                          </a:cubicBezTo>
                          <a:cubicBezTo>
                            <a:pt x="1818" y="2252"/>
                            <a:pt x="2035" y="2225"/>
                            <a:pt x="2279" y="2198"/>
                          </a:cubicBezTo>
                          <a:cubicBezTo>
                            <a:pt x="2523" y="2198"/>
                            <a:pt x="2767" y="2279"/>
                            <a:pt x="3011" y="2388"/>
                          </a:cubicBezTo>
                          <a:cubicBezTo>
                            <a:pt x="3174" y="2469"/>
                            <a:pt x="3337" y="2605"/>
                            <a:pt x="3418" y="2768"/>
                          </a:cubicBezTo>
                          <a:cubicBezTo>
                            <a:pt x="3689" y="2551"/>
                            <a:pt x="3988" y="2415"/>
                            <a:pt x="4313" y="2306"/>
                          </a:cubicBezTo>
                          <a:lnTo>
                            <a:pt x="4476" y="2279"/>
                          </a:lnTo>
                          <a:cubicBezTo>
                            <a:pt x="4476" y="2117"/>
                            <a:pt x="4422" y="1954"/>
                            <a:pt x="4367" y="1791"/>
                          </a:cubicBezTo>
                          <a:cubicBezTo>
                            <a:pt x="4286" y="1601"/>
                            <a:pt x="4205" y="1438"/>
                            <a:pt x="4123" y="1276"/>
                          </a:cubicBezTo>
                          <a:cubicBezTo>
                            <a:pt x="4104" y="1237"/>
                            <a:pt x="4139" y="1199"/>
                            <a:pt x="4181" y="1199"/>
                          </a:cubicBezTo>
                          <a:cubicBezTo>
                            <a:pt x="4198" y="1199"/>
                            <a:pt x="4216" y="1206"/>
                            <a:pt x="4232" y="1221"/>
                          </a:cubicBezTo>
                          <a:cubicBezTo>
                            <a:pt x="4340" y="1384"/>
                            <a:pt x="4449" y="1547"/>
                            <a:pt x="4530" y="1737"/>
                          </a:cubicBezTo>
                          <a:cubicBezTo>
                            <a:pt x="4612" y="1900"/>
                            <a:pt x="4666" y="2062"/>
                            <a:pt x="4666" y="2252"/>
                          </a:cubicBezTo>
                          <a:lnTo>
                            <a:pt x="4801" y="2252"/>
                          </a:lnTo>
                          <a:lnTo>
                            <a:pt x="4801" y="2225"/>
                          </a:lnTo>
                          <a:lnTo>
                            <a:pt x="4801" y="2062"/>
                          </a:lnTo>
                          <a:cubicBezTo>
                            <a:pt x="4774" y="1954"/>
                            <a:pt x="4747" y="1845"/>
                            <a:pt x="4720" y="1764"/>
                          </a:cubicBezTo>
                          <a:cubicBezTo>
                            <a:pt x="4666" y="1547"/>
                            <a:pt x="4612" y="1357"/>
                            <a:pt x="4503" y="1167"/>
                          </a:cubicBezTo>
                          <a:cubicBezTo>
                            <a:pt x="4340" y="760"/>
                            <a:pt x="4069" y="408"/>
                            <a:pt x="3852" y="55"/>
                          </a:cubicBezTo>
                          <a:cubicBezTo>
                            <a:pt x="3662" y="1"/>
                            <a:pt x="3445" y="1"/>
                            <a:pt x="3255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3" name="Google Shape;433;p31"/>
                    <p:cNvSpPr/>
                    <p:nvPr/>
                  </p:nvSpPr>
                  <p:spPr>
                    <a:xfrm>
                      <a:off x="3514000" y="2155650"/>
                      <a:ext cx="187175" cy="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87" h="3663" extrusionOk="0">
                          <a:moveTo>
                            <a:pt x="3988" y="0"/>
                          </a:moveTo>
                          <a:lnTo>
                            <a:pt x="3744" y="163"/>
                          </a:lnTo>
                          <a:cubicBezTo>
                            <a:pt x="3744" y="163"/>
                            <a:pt x="3771" y="217"/>
                            <a:pt x="3771" y="217"/>
                          </a:cubicBezTo>
                          <a:lnTo>
                            <a:pt x="3798" y="272"/>
                          </a:lnTo>
                          <a:cubicBezTo>
                            <a:pt x="3798" y="272"/>
                            <a:pt x="3798" y="272"/>
                            <a:pt x="3798" y="299"/>
                          </a:cubicBezTo>
                          <a:cubicBezTo>
                            <a:pt x="3798" y="299"/>
                            <a:pt x="3825" y="326"/>
                            <a:pt x="3825" y="353"/>
                          </a:cubicBezTo>
                          <a:cubicBezTo>
                            <a:pt x="3852" y="407"/>
                            <a:pt x="3906" y="434"/>
                            <a:pt x="3933" y="489"/>
                          </a:cubicBezTo>
                          <a:lnTo>
                            <a:pt x="3961" y="516"/>
                          </a:lnTo>
                          <a:cubicBezTo>
                            <a:pt x="3961" y="543"/>
                            <a:pt x="3988" y="543"/>
                            <a:pt x="3988" y="570"/>
                          </a:cubicBezTo>
                          <a:cubicBezTo>
                            <a:pt x="3988" y="597"/>
                            <a:pt x="3988" y="597"/>
                            <a:pt x="3988" y="624"/>
                          </a:cubicBezTo>
                          <a:cubicBezTo>
                            <a:pt x="3988" y="651"/>
                            <a:pt x="3961" y="651"/>
                            <a:pt x="3933" y="651"/>
                          </a:cubicBezTo>
                          <a:cubicBezTo>
                            <a:pt x="3933" y="665"/>
                            <a:pt x="3927" y="672"/>
                            <a:pt x="3916" y="672"/>
                          </a:cubicBezTo>
                          <a:cubicBezTo>
                            <a:pt x="3906" y="672"/>
                            <a:pt x="3893" y="665"/>
                            <a:pt x="3879" y="651"/>
                          </a:cubicBezTo>
                          <a:cubicBezTo>
                            <a:pt x="3879" y="651"/>
                            <a:pt x="3852" y="651"/>
                            <a:pt x="3852" y="624"/>
                          </a:cubicBezTo>
                          <a:lnTo>
                            <a:pt x="3771" y="570"/>
                          </a:lnTo>
                          <a:cubicBezTo>
                            <a:pt x="3744" y="516"/>
                            <a:pt x="3716" y="489"/>
                            <a:pt x="3689" y="434"/>
                          </a:cubicBezTo>
                          <a:cubicBezTo>
                            <a:pt x="3635" y="380"/>
                            <a:pt x="3608" y="326"/>
                            <a:pt x="3581" y="272"/>
                          </a:cubicBezTo>
                          <a:cubicBezTo>
                            <a:pt x="3581" y="244"/>
                            <a:pt x="3554" y="217"/>
                            <a:pt x="3554" y="190"/>
                          </a:cubicBezTo>
                          <a:lnTo>
                            <a:pt x="3527" y="217"/>
                          </a:lnTo>
                          <a:cubicBezTo>
                            <a:pt x="3364" y="326"/>
                            <a:pt x="3174" y="434"/>
                            <a:pt x="3011" y="543"/>
                          </a:cubicBezTo>
                          <a:cubicBezTo>
                            <a:pt x="2848" y="651"/>
                            <a:pt x="2713" y="760"/>
                            <a:pt x="2550" y="841"/>
                          </a:cubicBezTo>
                          <a:lnTo>
                            <a:pt x="2387" y="950"/>
                          </a:lnTo>
                          <a:lnTo>
                            <a:pt x="2062" y="1194"/>
                          </a:lnTo>
                          <a:cubicBezTo>
                            <a:pt x="1682" y="1492"/>
                            <a:pt x="1302" y="1791"/>
                            <a:pt x="977" y="2143"/>
                          </a:cubicBezTo>
                          <a:cubicBezTo>
                            <a:pt x="787" y="2306"/>
                            <a:pt x="624" y="2469"/>
                            <a:pt x="462" y="2631"/>
                          </a:cubicBezTo>
                          <a:lnTo>
                            <a:pt x="217" y="2903"/>
                          </a:lnTo>
                          <a:lnTo>
                            <a:pt x="82" y="3038"/>
                          </a:lnTo>
                          <a:cubicBezTo>
                            <a:pt x="55" y="3065"/>
                            <a:pt x="28" y="3092"/>
                            <a:pt x="0" y="3120"/>
                          </a:cubicBezTo>
                          <a:cubicBezTo>
                            <a:pt x="82" y="3201"/>
                            <a:pt x="163" y="3282"/>
                            <a:pt x="272" y="3337"/>
                          </a:cubicBezTo>
                          <a:lnTo>
                            <a:pt x="353" y="3391"/>
                          </a:lnTo>
                          <a:lnTo>
                            <a:pt x="462" y="3499"/>
                          </a:lnTo>
                          <a:cubicBezTo>
                            <a:pt x="489" y="3526"/>
                            <a:pt x="516" y="3554"/>
                            <a:pt x="543" y="3581"/>
                          </a:cubicBezTo>
                          <a:lnTo>
                            <a:pt x="597" y="3635"/>
                          </a:lnTo>
                          <a:lnTo>
                            <a:pt x="597" y="3662"/>
                          </a:lnTo>
                          <a:lnTo>
                            <a:pt x="814" y="3581"/>
                          </a:lnTo>
                          <a:cubicBezTo>
                            <a:pt x="1926" y="3255"/>
                            <a:pt x="3038" y="2957"/>
                            <a:pt x="4150" y="2713"/>
                          </a:cubicBezTo>
                          <a:cubicBezTo>
                            <a:pt x="4720" y="2604"/>
                            <a:pt x="5290" y="2496"/>
                            <a:pt x="5859" y="2387"/>
                          </a:cubicBezTo>
                          <a:lnTo>
                            <a:pt x="6700" y="2225"/>
                          </a:lnTo>
                          <a:lnTo>
                            <a:pt x="6971" y="2197"/>
                          </a:lnTo>
                          <a:cubicBezTo>
                            <a:pt x="6971" y="2170"/>
                            <a:pt x="6971" y="2170"/>
                            <a:pt x="6971" y="2143"/>
                          </a:cubicBezTo>
                          <a:cubicBezTo>
                            <a:pt x="6863" y="2089"/>
                            <a:pt x="6754" y="2035"/>
                            <a:pt x="6646" y="2008"/>
                          </a:cubicBezTo>
                          <a:cubicBezTo>
                            <a:pt x="6510" y="1953"/>
                            <a:pt x="6375" y="1926"/>
                            <a:pt x="6239" y="1899"/>
                          </a:cubicBezTo>
                          <a:cubicBezTo>
                            <a:pt x="6191" y="1899"/>
                            <a:pt x="6164" y="1813"/>
                            <a:pt x="6273" y="1813"/>
                          </a:cubicBezTo>
                          <a:cubicBezTo>
                            <a:pt x="6286" y="1813"/>
                            <a:pt x="6302" y="1815"/>
                            <a:pt x="6320" y="1818"/>
                          </a:cubicBezTo>
                          <a:cubicBezTo>
                            <a:pt x="6375" y="1791"/>
                            <a:pt x="6456" y="1791"/>
                            <a:pt x="6564" y="1791"/>
                          </a:cubicBezTo>
                          <a:cubicBezTo>
                            <a:pt x="6619" y="1791"/>
                            <a:pt x="6700" y="1818"/>
                            <a:pt x="6781" y="1845"/>
                          </a:cubicBezTo>
                          <a:cubicBezTo>
                            <a:pt x="6917" y="1872"/>
                            <a:pt x="7026" y="1926"/>
                            <a:pt x="7161" y="2008"/>
                          </a:cubicBezTo>
                          <a:cubicBezTo>
                            <a:pt x="7243" y="1872"/>
                            <a:pt x="7351" y="1736"/>
                            <a:pt x="7487" y="1601"/>
                          </a:cubicBezTo>
                          <a:cubicBezTo>
                            <a:pt x="7297" y="1411"/>
                            <a:pt x="7026" y="1275"/>
                            <a:pt x="6754" y="1275"/>
                          </a:cubicBezTo>
                          <a:lnTo>
                            <a:pt x="6700" y="1275"/>
                          </a:lnTo>
                          <a:cubicBezTo>
                            <a:pt x="6596" y="1254"/>
                            <a:pt x="6489" y="1246"/>
                            <a:pt x="6380" y="1246"/>
                          </a:cubicBezTo>
                          <a:cubicBezTo>
                            <a:pt x="6205" y="1246"/>
                            <a:pt x="6027" y="1269"/>
                            <a:pt x="5859" y="1302"/>
                          </a:cubicBezTo>
                          <a:cubicBezTo>
                            <a:pt x="5724" y="1329"/>
                            <a:pt x="5561" y="1357"/>
                            <a:pt x="5425" y="1357"/>
                          </a:cubicBezTo>
                          <a:cubicBezTo>
                            <a:pt x="5317" y="1329"/>
                            <a:pt x="5208" y="1302"/>
                            <a:pt x="5127" y="1248"/>
                          </a:cubicBezTo>
                          <a:lnTo>
                            <a:pt x="5073" y="1248"/>
                          </a:lnTo>
                          <a:cubicBezTo>
                            <a:pt x="4801" y="1112"/>
                            <a:pt x="4557" y="895"/>
                            <a:pt x="4367" y="651"/>
                          </a:cubicBezTo>
                          <a:cubicBezTo>
                            <a:pt x="4286" y="543"/>
                            <a:pt x="4178" y="407"/>
                            <a:pt x="4123" y="272"/>
                          </a:cubicBezTo>
                          <a:cubicBezTo>
                            <a:pt x="4069" y="217"/>
                            <a:pt x="4042" y="136"/>
                            <a:pt x="4015" y="82"/>
                          </a:cubicBezTo>
                          <a:cubicBezTo>
                            <a:pt x="3988" y="55"/>
                            <a:pt x="3988" y="27"/>
                            <a:pt x="3988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4" name="Google Shape;434;p31"/>
                    <p:cNvSpPr/>
                    <p:nvPr/>
                  </p:nvSpPr>
                  <p:spPr>
                    <a:xfrm>
                      <a:off x="3406175" y="2234725"/>
                      <a:ext cx="117350" cy="174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94" h="6982" extrusionOk="0">
                          <a:moveTo>
                            <a:pt x="4023" y="1"/>
                          </a:moveTo>
                          <a:cubicBezTo>
                            <a:pt x="3924" y="1"/>
                            <a:pt x="3832" y="31"/>
                            <a:pt x="3771" y="92"/>
                          </a:cubicBezTo>
                          <a:cubicBezTo>
                            <a:pt x="3662" y="146"/>
                            <a:pt x="3554" y="228"/>
                            <a:pt x="3473" y="309"/>
                          </a:cubicBezTo>
                          <a:cubicBezTo>
                            <a:pt x="3391" y="363"/>
                            <a:pt x="3310" y="418"/>
                            <a:pt x="3256" y="499"/>
                          </a:cubicBezTo>
                          <a:lnTo>
                            <a:pt x="3283" y="526"/>
                          </a:lnTo>
                          <a:lnTo>
                            <a:pt x="3337" y="608"/>
                          </a:lnTo>
                          <a:cubicBezTo>
                            <a:pt x="3364" y="635"/>
                            <a:pt x="3391" y="662"/>
                            <a:pt x="3418" y="689"/>
                          </a:cubicBezTo>
                          <a:lnTo>
                            <a:pt x="3445" y="716"/>
                          </a:lnTo>
                          <a:cubicBezTo>
                            <a:pt x="3473" y="743"/>
                            <a:pt x="3473" y="797"/>
                            <a:pt x="3445" y="825"/>
                          </a:cubicBezTo>
                          <a:cubicBezTo>
                            <a:pt x="3445" y="852"/>
                            <a:pt x="3418" y="852"/>
                            <a:pt x="3391" y="852"/>
                          </a:cubicBezTo>
                          <a:cubicBezTo>
                            <a:pt x="3364" y="852"/>
                            <a:pt x="3337" y="852"/>
                            <a:pt x="3310" y="825"/>
                          </a:cubicBezTo>
                          <a:lnTo>
                            <a:pt x="3283" y="770"/>
                          </a:lnTo>
                          <a:lnTo>
                            <a:pt x="3201" y="689"/>
                          </a:lnTo>
                          <a:lnTo>
                            <a:pt x="3147" y="608"/>
                          </a:lnTo>
                          <a:cubicBezTo>
                            <a:pt x="3066" y="689"/>
                            <a:pt x="2984" y="770"/>
                            <a:pt x="2930" y="825"/>
                          </a:cubicBezTo>
                          <a:cubicBezTo>
                            <a:pt x="2306" y="1476"/>
                            <a:pt x="1845" y="2235"/>
                            <a:pt x="1276" y="2940"/>
                          </a:cubicBezTo>
                          <a:cubicBezTo>
                            <a:pt x="1140" y="3130"/>
                            <a:pt x="977" y="3320"/>
                            <a:pt x="842" y="3537"/>
                          </a:cubicBezTo>
                          <a:cubicBezTo>
                            <a:pt x="706" y="3754"/>
                            <a:pt x="570" y="3944"/>
                            <a:pt x="489" y="4188"/>
                          </a:cubicBezTo>
                          <a:cubicBezTo>
                            <a:pt x="272" y="4622"/>
                            <a:pt x="109" y="5056"/>
                            <a:pt x="1" y="5544"/>
                          </a:cubicBezTo>
                          <a:cubicBezTo>
                            <a:pt x="136" y="5625"/>
                            <a:pt x="299" y="5761"/>
                            <a:pt x="435" y="5870"/>
                          </a:cubicBezTo>
                          <a:cubicBezTo>
                            <a:pt x="516" y="5951"/>
                            <a:pt x="597" y="6005"/>
                            <a:pt x="706" y="6087"/>
                          </a:cubicBezTo>
                          <a:lnTo>
                            <a:pt x="923" y="6249"/>
                          </a:lnTo>
                          <a:cubicBezTo>
                            <a:pt x="1113" y="6385"/>
                            <a:pt x="1276" y="6521"/>
                            <a:pt x="1438" y="6629"/>
                          </a:cubicBezTo>
                          <a:lnTo>
                            <a:pt x="1710" y="6819"/>
                          </a:lnTo>
                          <a:cubicBezTo>
                            <a:pt x="1791" y="6873"/>
                            <a:pt x="1872" y="6927"/>
                            <a:pt x="1954" y="6982"/>
                          </a:cubicBezTo>
                          <a:cubicBezTo>
                            <a:pt x="2116" y="6032"/>
                            <a:pt x="2306" y="5056"/>
                            <a:pt x="2469" y="4079"/>
                          </a:cubicBezTo>
                          <a:lnTo>
                            <a:pt x="2550" y="3673"/>
                          </a:lnTo>
                          <a:cubicBezTo>
                            <a:pt x="2632" y="3320"/>
                            <a:pt x="2686" y="3022"/>
                            <a:pt x="2795" y="2669"/>
                          </a:cubicBezTo>
                          <a:cubicBezTo>
                            <a:pt x="2849" y="2452"/>
                            <a:pt x="2930" y="2208"/>
                            <a:pt x="3011" y="1991"/>
                          </a:cubicBezTo>
                          <a:cubicBezTo>
                            <a:pt x="3066" y="1855"/>
                            <a:pt x="3120" y="1774"/>
                            <a:pt x="3174" y="1665"/>
                          </a:cubicBezTo>
                          <a:cubicBezTo>
                            <a:pt x="3201" y="1557"/>
                            <a:pt x="3283" y="1448"/>
                            <a:pt x="3337" y="1367"/>
                          </a:cubicBezTo>
                          <a:cubicBezTo>
                            <a:pt x="3364" y="1340"/>
                            <a:pt x="3391" y="1340"/>
                            <a:pt x="3418" y="1340"/>
                          </a:cubicBezTo>
                          <a:cubicBezTo>
                            <a:pt x="3445" y="1286"/>
                            <a:pt x="3445" y="1259"/>
                            <a:pt x="3445" y="1204"/>
                          </a:cubicBezTo>
                          <a:cubicBezTo>
                            <a:pt x="3445" y="1123"/>
                            <a:pt x="3473" y="1042"/>
                            <a:pt x="3527" y="1014"/>
                          </a:cubicBezTo>
                          <a:cubicBezTo>
                            <a:pt x="3554" y="974"/>
                            <a:pt x="3595" y="953"/>
                            <a:pt x="3635" y="953"/>
                          </a:cubicBezTo>
                          <a:cubicBezTo>
                            <a:pt x="3676" y="953"/>
                            <a:pt x="3717" y="974"/>
                            <a:pt x="3744" y="1014"/>
                          </a:cubicBezTo>
                          <a:cubicBezTo>
                            <a:pt x="3771" y="1014"/>
                            <a:pt x="3798" y="1042"/>
                            <a:pt x="3798" y="1069"/>
                          </a:cubicBezTo>
                          <a:cubicBezTo>
                            <a:pt x="4042" y="825"/>
                            <a:pt x="4368" y="635"/>
                            <a:pt x="4693" y="553"/>
                          </a:cubicBezTo>
                          <a:cubicBezTo>
                            <a:pt x="4693" y="526"/>
                            <a:pt x="4666" y="499"/>
                            <a:pt x="4639" y="499"/>
                          </a:cubicBezTo>
                          <a:cubicBezTo>
                            <a:pt x="4585" y="445"/>
                            <a:pt x="4503" y="391"/>
                            <a:pt x="4449" y="336"/>
                          </a:cubicBezTo>
                          <a:cubicBezTo>
                            <a:pt x="4368" y="282"/>
                            <a:pt x="4286" y="228"/>
                            <a:pt x="4232" y="146"/>
                          </a:cubicBezTo>
                          <a:cubicBezTo>
                            <a:pt x="4205" y="119"/>
                            <a:pt x="4178" y="65"/>
                            <a:pt x="4151" y="11"/>
                          </a:cubicBezTo>
                          <a:lnTo>
                            <a:pt x="4124" y="11"/>
                          </a:lnTo>
                          <a:cubicBezTo>
                            <a:pt x="4090" y="4"/>
                            <a:pt x="4056" y="1"/>
                            <a:pt x="4023" y="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35" name="Google Shape;435;p31"/>
                    <p:cNvSpPr/>
                    <p:nvPr/>
                  </p:nvSpPr>
                  <p:spPr>
                    <a:xfrm>
                      <a:off x="3391950" y="2388900"/>
                      <a:ext cx="147850" cy="162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4" h="6484" extrusionOk="0">
                          <a:moveTo>
                            <a:pt x="651" y="1"/>
                          </a:moveTo>
                          <a:lnTo>
                            <a:pt x="570" y="299"/>
                          </a:lnTo>
                          <a:cubicBezTo>
                            <a:pt x="515" y="543"/>
                            <a:pt x="461" y="788"/>
                            <a:pt x="407" y="1032"/>
                          </a:cubicBezTo>
                          <a:cubicBezTo>
                            <a:pt x="244" y="1927"/>
                            <a:pt x="136" y="2822"/>
                            <a:pt x="82" y="3744"/>
                          </a:cubicBezTo>
                          <a:cubicBezTo>
                            <a:pt x="27" y="4178"/>
                            <a:pt x="0" y="4639"/>
                            <a:pt x="0" y="5100"/>
                          </a:cubicBezTo>
                          <a:cubicBezTo>
                            <a:pt x="0" y="5209"/>
                            <a:pt x="0" y="5371"/>
                            <a:pt x="0" y="5480"/>
                          </a:cubicBezTo>
                          <a:cubicBezTo>
                            <a:pt x="0" y="5561"/>
                            <a:pt x="27" y="5670"/>
                            <a:pt x="27" y="5751"/>
                          </a:cubicBezTo>
                          <a:cubicBezTo>
                            <a:pt x="54" y="5968"/>
                            <a:pt x="82" y="6158"/>
                            <a:pt x="82" y="6375"/>
                          </a:cubicBezTo>
                          <a:cubicBezTo>
                            <a:pt x="217" y="6402"/>
                            <a:pt x="353" y="6429"/>
                            <a:pt x="461" y="6456"/>
                          </a:cubicBezTo>
                          <a:cubicBezTo>
                            <a:pt x="461" y="6429"/>
                            <a:pt x="434" y="6375"/>
                            <a:pt x="434" y="6348"/>
                          </a:cubicBezTo>
                          <a:cubicBezTo>
                            <a:pt x="434" y="6294"/>
                            <a:pt x="407" y="6239"/>
                            <a:pt x="407" y="6185"/>
                          </a:cubicBezTo>
                          <a:cubicBezTo>
                            <a:pt x="380" y="6077"/>
                            <a:pt x="353" y="5941"/>
                            <a:pt x="353" y="5833"/>
                          </a:cubicBezTo>
                          <a:lnTo>
                            <a:pt x="353" y="5534"/>
                          </a:lnTo>
                          <a:lnTo>
                            <a:pt x="353" y="5507"/>
                          </a:lnTo>
                          <a:cubicBezTo>
                            <a:pt x="326" y="5371"/>
                            <a:pt x="353" y="5263"/>
                            <a:pt x="407" y="5154"/>
                          </a:cubicBezTo>
                          <a:cubicBezTo>
                            <a:pt x="421" y="5141"/>
                            <a:pt x="441" y="5134"/>
                            <a:pt x="461" y="5134"/>
                          </a:cubicBezTo>
                          <a:cubicBezTo>
                            <a:pt x="482" y="5134"/>
                            <a:pt x="502" y="5141"/>
                            <a:pt x="515" y="5154"/>
                          </a:cubicBezTo>
                          <a:cubicBezTo>
                            <a:pt x="543" y="5263"/>
                            <a:pt x="543" y="5371"/>
                            <a:pt x="543" y="5507"/>
                          </a:cubicBezTo>
                          <a:lnTo>
                            <a:pt x="543" y="5534"/>
                          </a:lnTo>
                          <a:cubicBezTo>
                            <a:pt x="543" y="5643"/>
                            <a:pt x="515" y="5751"/>
                            <a:pt x="543" y="5860"/>
                          </a:cubicBezTo>
                          <a:cubicBezTo>
                            <a:pt x="543" y="5995"/>
                            <a:pt x="570" y="6104"/>
                            <a:pt x="597" y="6212"/>
                          </a:cubicBezTo>
                          <a:cubicBezTo>
                            <a:pt x="624" y="6294"/>
                            <a:pt x="624" y="6375"/>
                            <a:pt x="624" y="6484"/>
                          </a:cubicBezTo>
                          <a:lnTo>
                            <a:pt x="760" y="6484"/>
                          </a:lnTo>
                          <a:cubicBezTo>
                            <a:pt x="732" y="6402"/>
                            <a:pt x="732" y="6348"/>
                            <a:pt x="705" y="6294"/>
                          </a:cubicBezTo>
                          <a:cubicBezTo>
                            <a:pt x="705" y="6158"/>
                            <a:pt x="678" y="6050"/>
                            <a:pt x="678" y="5914"/>
                          </a:cubicBezTo>
                          <a:lnTo>
                            <a:pt x="678" y="5561"/>
                          </a:lnTo>
                          <a:cubicBezTo>
                            <a:pt x="678" y="5426"/>
                            <a:pt x="678" y="5263"/>
                            <a:pt x="678" y="5182"/>
                          </a:cubicBezTo>
                          <a:cubicBezTo>
                            <a:pt x="692" y="5141"/>
                            <a:pt x="726" y="5114"/>
                            <a:pt x="756" y="5114"/>
                          </a:cubicBezTo>
                          <a:cubicBezTo>
                            <a:pt x="787" y="5114"/>
                            <a:pt x="814" y="5141"/>
                            <a:pt x="814" y="5209"/>
                          </a:cubicBezTo>
                          <a:cubicBezTo>
                            <a:pt x="814" y="5317"/>
                            <a:pt x="841" y="5480"/>
                            <a:pt x="841" y="5561"/>
                          </a:cubicBezTo>
                          <a:cubicBezTo>
                            <a:pt x="841" y="5670"/>
                            <a:pt x="841" y="5751"/>
                            <a:pt x="868" y="5860"/>
                          </a:cubicBezTo>
                          <a:cubicBezTo>
                            <a:pt x="868" y="5941"/>
                            <a:pt x="895" y="6050"/>
                            <a:pt x="895" y="6158"/>
                          </a:cubicBezTo>
                          <a:lnTo>
                            <a:pt x="922" y="6321"/>
                          </a:lnTo>
                          <a:cubicBezTo>
                            <a:pt x="949" y="6348"/>
                            <a:pt x="949" y="6375"/>
                            <a:pt x="949" y="6402"/>
                          </a:cubicBezTo>
                          <a:lnTo>
                            <a:pt x="949" y="6456"/>
                          </a:lnTo>
                          <a:lnTo>
                            <a:pt x="1275" y="6456"/>
                          </a:lnTo>
                          <a:cubicBezTo>
                            <a:pt x="1519" y="6474"/>
                            <a:pt x="1763" y="6484"/>
                            <a:pt x="2006" y="6484"/>
                          </a:cubicBezTo>
                          <a:cubicBezTo>
                            <a:pt x="2493" y="6484"/>
                            <a:pt x="2975" y="6447"/>
                            <a:pt x="3445" y="6375"/>
                          </a:cubicBezTo>
                          <a:cubicBezTo>
                            <a:pt x="3770" y="6321"/>
                            <a:pt x="4096" y="6239"/>
                            <a:pt x="4421" y="6131"/>
                          </a:cubicBezTo>
                          <a:cubicBezTo>
                            <a:pt x="4584" y="6077"/>
                            <a:pt x="4747" y="6022"/>
                            <a:pt x="4910" y="5941"/>
                          </a:cubicBezTo>
                          <a:lnTo>
                            <a:pt x="5127" y="5833"/>
                          </a:lnTo>
                          <a:cubicBezTo>
                            <a:pt x="5154" y="5805"/>
                            <a:pt x="5289" y="5778"/>
                            <a:pt x="5289" y="5724"/>
                          </a:cubicBezTo>
                          <a:cubicBezTo>
                            <a:pt x="5289" y="5724"/>
                            <a:pt x="5289" y="5724"/>
                            <a:pt x="5289" y="5697"/>
                          </a:cubicBezTo>
                          <a:cubicBezTo>
                            <a:pt x="5208" y="5588"/>
                            <a:pt x="5181" y="5453"/>
                            <a:pt x="5208" y="5317"/>
                          </a:cubicBezTo>
                          <a:cubicBezTo>
                            <a:pt x="5208" y="5290"/>
                            <a:pt x="5208" y="5263"/>
                            <a:pt x="5235" y="5236"/>
                          </a:cubicBezTo>
                          <a:cubicBezTo>
                            <a:pt x="5235" y="5209"/>
                            <a:pt x="5262" y="5182"/>
                            <a:pt x="5262" y="5127"/>
                          </a:cubicBezTo>
                          <a:cubicBezTo>
                            <a:pt x="5452" y="4341"/>
                            <a:pt x="5669" y="3554"/>
                            <a:pt x="5913" y="2768"/>
                          </a:cubicBezTo>
                          <a:lnTo>
                            <a:pt x="5886" y="2768"/>
                          </a:lnTo>
                          <a:cubicBezTo>
                            <a:pt x="5479" y="2659"/>
                            <a:pt x="5099" y="2496"/>
                            <a:pt x="4747" y="2306"/>
                          </a:cubicBezTo>
                          <a:cubicBezTo>
                            <a:pt x="4693" y="2388"/>
                            <a:pt x="4638" y="2523"/>
                            <a:pt x="4584" y="2632"/>
                          </a:cubicBezTo>
                          <a:cubicBezTo>
                            <a:pt x="4530" y="2740"/>
                            <a:pt x="4476" y="2876"/>
                            <a:pt x="4421" y="2985"/>
                          </a:cubicBezTo>
                          <a:cubicBezTo>
                            <a:pt x="4448" y="3039"/>
                            <a:pt x="4448" y="3093"/>
                            <a:pt x="4421" y="3120"/>
                          </a:cubicBezTo>
                          <a:cubicBezTo>
                            <a:pt x="4448" y="3174"/>
                            <a:pt x="4503" y="3256"/>
                            <a:pt x="4530" y="3310"/>
                          </a:cubicBezTo>
                          <a:cubicBezTo>
                            <a:pt x="4557" y="3391"/>
                            <a:pt x="4611" y="3500"/>
                            <a:pt x="4638" y="3581"/>
                          </a:cubicBezTo>
                          <a:cubicBezTo>
                            <a:pt x="4720" y="3717"/>
                            <a:pt x="4774" y="3880"/>
                            <a:pt x="4828" y="4070"/>
                          </a:cubicBezTo>
                          <a:cubicBezTo>
                            <a:pt x="4855" y="4232"/>
                            <a:pt x="4801" y="4395"/>
                            <a:pt x="4693" y="4503"/>
                          </a:cubicBezTo>
                          <a:cubicBezTo>
                            <a:pt x="4638" y="4585"/>
                            <a:pt x="4584" y="4666"/>
                            <a:pt x="4530" y="4720"/>
                          </a:cubicBezTo>
                          <a:cubicBezTo>
                            <a:pt x="4503" y="4802"/>
                            <a:pt x="4421" y="4856"/>
                            <a:pt x="4367" y="4883"/>
                          </a:cubicBezTo>
                          <a:lnTo>
                            <a:pt x="4340" y="4937"/>
                          </a:lnTo>
                          <a:cubicBezTo>
                            <a:pt x="4313" y="4965"/>
                            <a:pt x="4313" y="5019"/>
                            <a:pt x="4286" y="5046"/>
                          </a:cubicBezTo>
                          <a:lnTo>
                            <a:pt x="4231" y="5127"/>
                          </a:lnTo>
                          <a:cubicBezTo>
                            <a:pt x="4231" y="5182"/>
                            <a:pt x="4177" y="5236"/>
                            <a:pt x="4150" y="5263"/>
                          </a:cubicBezTo>
                          <a:cubicBezTo>
                            <a:pt x="4096" y="5317"/>
                            <a:pt x="4042" y="5371"/>
                            <a:pt x="3987" y="5426"/>
                          </a:cubicBezTo>
                          <a:cubicBezTo>
                            <a:pt x="3852" y="5507"/>
                            <a:pt x="3689" y="5561"/>
                            <a:pt x="3553" y="5588"/>
                          </a:cubicBezTo>
                          <a:cubicBezTo>
                            <a:pt x="3458" y="5620"/>
                            <a:pt x="3353" y="5633"/>
                            <a:pt x="3250" y="5633"/>
                          </a:cubicBezTo>
                          <a:cubicBezTo>
                            <a:pt x="3177" y="5633"/>
                            <a:pt x="3105" y="5627"/>
                            <a:pt x="3038" y="5616"/>
                          </a:cubicBezTo>
                          <a:cubicBezTo>
                            <a:pt x="2984" y="5588"/>
                            <a:pt x="2902" y="5561"/>
                            <a:pt x="2848" y="5507"/>
                          </a:cubicBezTo>
                          <a:cubicBezTo>
                            <a:pt x="2848" y="5507"/>
                            <a:pt x="2848" y="5480"/>
                            <a:pt x="2848" y="5480"/>
                          </a:cubicBezTo>
                          <a:cubicBezTo>
                            <a:pt x="2821" y="5480"/>
                            <a:pt x="2794" y="5480"/>
                            <a:pt x="2767" y="5507"/>
                          </a:cubicBezTo>
                          <a:lnTo>
                            <a:pt x="2713" y="5507"/>
                          </a:lnTo>
                          <a:cubicBezTo>
                            <a:pt x="2658" y="5480"/>
                            <a:pt x="2577" y="5453"/>
                            <a:pt x="2523" y="5453"/>
                          </a:cubicBezTo>
                          <a:cubicBezTo>
                            <a:pt x="2505" y="5444"/>
                            <a:pt x="2483" y="5441"/>
                            <a:pt x="2461" y="5441"/>
                          </a:cubicBezTo>
                          <a:cubicBezTo>
                            <a:pt x="2417" y="5441"/>
                            <a:pt x="2369" y="5453"/>
                            <a:pt x="2333" y="5453"/>
                          </a:cubicBezTo>
                          <a:cubicBezTo>
                            <a:pt x="2251" y="5426"/>
                            <a:pt x="2170" y="5399"/>
                            <a:pt x="2116" y="5371"/>
                          </a:cubicBezTo>
                          <a:cubicBezTo>
                            <a:pt x="2062" y="5344"/>
                            <a:pt x="2007" y="5290"/>
                            <a:pt x="1953" y="5236"/>
                          </a:cubicBezTo>
                          <a:cubicBezTo>
                            <a:pt x="1953" y="5209"/>
                            <a:pt x="1926" y="5209"/>
                            <a:pt x="1926" y="5182"/>
                          </a:cubicBezTo>
                          <a:lnTo>
                            <a:pt x="1845" y="5182"/>
                          </a:lnTo>
                          <a:cubicBezTo>
                            <a:pt x="1823" y="5189"/>
                            <a:pt x="1801" y="5192"/>
                            <a:pt x="1780" y="5192"/>
                          </a:cubicBezTo>
                          <a:cubicBezTo>
                            <a:pt x="1722" y="5192"/>
                            <a:pt x="1667" y="5167"/>
                            <a:pt x="1628" y="5127"/>
                          </a:cubicBezTo>
                          <a:cubicBezTo>
                            <a:pt x="1628" y="5100"/>
                            <a:pt x="1600" y="5100"/>
                            <a:pt x="1600" y="5073"/>
                          </a:cubicBezTo>
                          <a:lnTo>
                            <a:pt x="1573" y="5073"/>
                          </a:lnTo>
                          <a:cubicBezTo>
                            <a:pt x="1492" y="4992"/>
                            <a:pt x="1411" y="4910"/>
                            <a:pt x="1356" y="4829"/>
                          </a:cubicBezTo>
                          <a:cubicBezTo>
                            <a:pt x="1302" y="4748"/>
                            <a:pt x="1248" y="4666"/>
                            <a:pt x="1221" y="4558"/>
                          </a:cubicBezTo>
                          <a:cubicBezTo>
                            <a:pt x="1166" y="4341"/>
                            <a:pt x="1194" y="4124"/>
                            <a:pt x="1329" y="3934"/>
                          </a:cubicBezTo>
                          <a:cubicBezTo>
                            <a:pt x="1465" y="3717"/>
                            <a:pt x="1600" y="3500"/>
                            <a:pt x="1736" y="3310"/>
                          </a:cubicBezTo>
                          <a:cubicBezTo>
                            <a:pt x="1872" y="3066"/>
                            <a:pt x="2034" y="2876"/>
                            <a:pt x="2197" y="2686"/>
                          </a:cubicBezTo>
                          <a:cubicBezTo>
                            <a:pt x="2224" y="2659"/>
                            <a:pt x="2224" y="2659"/>
                            <a:pt x="2251" y="2659"/>
                          </a:cubicBezTo>
                          <a:cubicBezTo>
                            <a:pt x="2279" y="2388"/>
                            <a:pt x="2306" y="2117"/>
                            <a:pt x="2387" y="1845"/>
                          </a:cubicBezTo>
                          <a:lnTo>
                            <a:pt x="2496" y="1167"/>
                          </a:lnTo>
                          <a:cubicBezTo>
                            <a:pt x="2034" y="869"/>
                            <a:pt x="1573" y="598"/>
                            <a:pt x="1112" y="272"/>
                          </a:cubicBezTo>
                          <a:cubicBezTo>
                            <a:pt x="1085" y="326"/>
                            <a:pt x="1058" y="408"/>
                            <a:pt x="1058" y="435"/>
                          </a:cubicBezTo>
                          <a:cubicBezTo>
                            <a:pt x="1031" y="571"/>
                            <a:pt x="1004" y="679"/>
                            <a:pt x="977" y="815"/>
                          </a:cubicBezTo>
                          <a:cubicBezTo>
                            <a:pt x="949" y="923"/>
                            <a:pt x="922" y="1059"/>
                            <a:pt x="895" y="1167"/>
                          </a:cubicBezTo>
                          <a:cubicBezTo>
                            <a:pt x="895" y="1276"/>
                            <a:pt x="868" y="1411"/>
                            <a:pt x="814" y="1520"/>
                          </a:cubicBezTo>
                          <a:cubicBezTo>
                            <a:pt x="814" y="1533"/>
                            <a:pt x="800" y="1540"/>
                            <a:pt x="783" y="1540"/>
                          </a:cubicBezTo>
                          <a:cubicBezTo>
                            <a:pt x="766" y="1540"/>
                            <a:pt x="746" y="1533"/>
                            <a:pt x="732" y="1520"/>
                          </a:cubicBezTo>
                          <a:cubicBezTo>
                            <a:pt x="705" y="1411"/>
                            <a:pt x="705" y="1276"/>
                            <a:pt x="732" y="1167"/>
                          </a:cubicBezTo>
                          <a:cubicBezTo>
                            <a:pt x="760" y="1032"/>
                            <a:pt x="787" y="923"/>
                            <a:pt x="814" y="788"/>
                          </a:cubicBezTo>
                          <a:cubicBezTo>
                            <a:pt x="841" y="679"/>
                            <a:pt x="868" y="543"/>
                            <a:pt x="895" y="435"/>
                          </a:cubicBezTo>
                          <a:cubicBezTo>
                            <a:pt x="922" y="354"/>
                            <a:pt x="922" y="272"/>
                            <a:pt x="949" y="218"/>
                          </a:cubicBezTo>
                          <a:lnTo>
                            <a:pt x="6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36" name="Google Shape;436;p31"/>
                  <p:cNvSpPr/>
                  <p:nvPr/>
                </p:nvSpPr>
                <p:spPr>
                  <a:xfrm>
                    <a:off x="3661825" y="2127425"/>
                    <a:ext cx="50875" cy="4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5" h="1720" extrusionOk="0">
                        <a:moveTo>
                          <a:pt x="1720" y="0"/>
                        </a:moveTo>
                        <a:cubicBezTo>
                          <a:pt x="1636" y="0"/>
                          <a:pt x="1556" y="68"/>
                          <a:pt x="1492" y="153"/>
                        </a:cubicBezTo>
                        <a:cubicBezTo>
                          <a:pt x="1411" y="234"/>
                          <a:pt x="1330" y="316"/>
                          <a:pt x="1248" y="424"/>
                        </a:cubicBezTo>
                        <a:cubicBezTo>
                          <a:pt x="1221" y="478"/>
                          <a:pt x="1194" y="533"/>
                          <a:pt x="1167" y="587"/>
                        </a:cubicBezTo>
                        <a:cubicBezTo>
                          <a:pt x="1167" y="478"/>
                          <a:pt x="1194" y="343"/>
                          <a:pt x="1194" y="234"/>
                        </a:cubicBezTo>
                        <a:cubicBezTo>
                          <a:pt x="1212" y="162"/>
                          <a:pt x="1146" y="102"/>
                          <a:pt x="1075" y="102"/>
                        </a:cubicBezTo>
                        <a:cubicBezTo>
                          <a:pt x="1040" y="102"/>
                          <a:pt x="1004" y="117"/>
                          <a:pt x="977" y="153"/>
                        </a:cubicBezTo>
                        <a:cubicBezTo>
                          <a:pt x="896" y="261"/>
                          <a:pt x="841" y="397"/>
                          <a:pt x="814" y="533"/>
                        </a:cubicBezTo>
                        <a:lnTo>
                          <a:pt x="787" y="478"/>
                        </a:lnTo>
                        <a:cubicBezTo>
                          <a:pt x="760" y="370"/>
                          <a:pt x="651" y="289"/>
                          <a:pt x="543" y="261"/>
                        </a:cubicBezTo>
                        <a:cubicBezTo>
                          <a:pt x="407" y="261"/>
                          <a:pt x="299" y="343"/>
                          <a:pt x="299" y="478"/>
                        </a:cubicBezTo>
                        <a:cubicBezTo>
                          <a:pt x="299" y="695"/>
                          <a:pt x="353" y="885"/>
                          <a:pt x="489" y="1048"/>
                        </a:cubicBezTo>
                        <a:cubicBezTo>
                          <a:pt x="516" y="1075"/>
                          <a:pt x="543" y="1129"/>
                          <a:pt x="570" y="1156"/>
                        </a:cubicBezTo>
                        <a:lnTo>
                          <a:pt x="516" y="1156"/>
                        </a:lnTo>
                        <a:cubicBezTo>
                          <a:pt x="353" y="1184"/>
                          <a:pt x="217" y="1265"/>
                          <a:pt x="82" y="1373"/>
                        </a:cubicBezTo>
                        <a:cubicBezTo>
                          <a:pt x="0" y="1428"/>
                          <a:pt x="55" y="1590"/>
                          <a:pt x="163" y="1590"/>
                        </a:cubicBezTo>
                        <a:cubicBezTo>
                          <a:pt x="254" y="1609"/>
                          <a:pt x="347" y="1618"/>
                          <a:pt x="441" y="1618"/>
                        </a:cubicBezTo>
                        <a:cubicBezTo>
                          <a:pt x="630" y="1618"/>
                          <a:pt x="823" y="1581"/>
                          <a:pt x="1004" y="1509"/>
                        </a:cubicBezTo>
                        <a:cubicBezTo>
                          <a:pt x="1140" y="1563"/>
                          <a:pt x="1275" y="1645"/>
                          <a:pt x="1384" y="1699"/>
                        </a:cubicBezTo>
                        <a:cubicBezTo>
                          <a:pt x="1424" y="1713"/>
                          <a:pt x="1465" y="1719"/>
                          <a:pt x="1506" y="1719"/>
                        </a:cubicBezTo>
                        <a:cubicBezTo>
                          <a:pt x="1547" y="1719"/>
                          <a:pt x="1587" y="1713"/>
                          <a:pt x="1628" y="1699"/>
                        </a:cubicBezTo>
                        <a:cubicBezTo>
                          <a:pt x="1709" y="1645"/>
                          <a:pt x="1763" y="1563"/>
                          <a:pt x="1763" y="1455"/>
                        </a:cubicBezTo>
                        <a:cubicBezTo>
                          <a:pt x="1736" y="1401"/>
                          <a:pt x="1709" y="1319"/>
                          <a:pt x="1682" y="1292"/>
                        </a:cubicBezTo>
                        <a:cubicBezTo>
                          <a:pt x="1763" y="1238"/>
                          <a:pt x="1845" y="1184"/>
                          <a:pt x="1926" y="1156"/>
                        </a:cubicBezTo>
                        <a:cubicBezTo>
                          <a:pt x="2035" y="1075"/>
                          <a:pt x="2008" y="912"/>
                          <a:pt x="1899" y="885"/>
                        </a:cubicBezTo>
                        <a:cubicBezTo>
                          <a:pt x="1818" y="872"/>
                          <a:pt x="1743" y="865"/>
                          <a:pt x="1669" y="865"/>
                        </a:cubicBezTo>
                        <a:cubicBezTo>
                          <a:pt x="1594" y="865"/>
                          <a:pt x="1519" y="872"/>
                          <a:pt x="1438" y="885"/>
                        </a:cubicBezTo>
                        <a:lnTo>
                          <a:pt x="1628" y="641"/>
                        </a:lnTo>
                        <a:cubicBezTo>
                          <a:pt x="1709" y="533"/>
                          <a:pt x="1791" y="424"/>
                          <a:pt x="1872" y="289"/>
                        </a:cubicBezTo>
                        <a:cubicBezTo>
                          <a:pt x="1953" y="207"/>
                          <a:pt x="1899" y="44"/>
                          <a:pt x="1791" y="17"/>
                        </a:cubicBezTo>
                        <a:cubicBezTo>
                          <a:pt x="1767" y="5"/>
                          <a:pt x="1743" y="0"/>
                          <a:pt x="172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966912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Pre-Processing</a:t>
            </a:r>
            <a:r>
              <a:rPr lang="en-US" sz="3200" dirty="0">
                <a:solidFill>
                  <a:schemeClr val="accent1"/>
                </a:solidFill>
              </a:rPr>
              <a:t> Stage</a:t>
            </a:r>
            <a:endParaRPr sz="3200" dirty="0">
              <a:solidFill>
                <a:schemeClr val="accent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8F17472-A960-194F-3FED-7B24EF1CED3C}"/>
              </a:ext>
            </a:extLst>
          </p:cNvPr>
          <p:cNvGrpSpPr/>
          <p:nvPr/>
        </p:nvGrpSpPr>
        <p:grpSpPr>
          <a:xfrm>
            <a:off x="6404520" y="2113702"/>
            <a:ext cx="2351684" cy="1002508"/>
            <a:chOff x="2960280" y="2319812"/>
            <a:chExt cx="2351684" cy="1002508"/>
          </a:xfrm>
        </p:grpSpPr>
        <p:sp>
          <p:nvSpPr>
            <p:cNvPr id="11" name="Google Shape;1031;p44">
              <a:extLst>
                <a:ext uri="{FF2B5EF4-FFF2-40B4-BE49-F238E27FC236}">
                  <a16:creationId xmlns:a16="http://schemas.microsoft.com/office/drawing/2014/main" id="{3D8116AC-985C-8534-D33D-7D3481664854}"/>
                </a:ext>
              </a:extLst>
            </p:cNvPr>
            <p:cNvSpPr txBox="1">
              <a:spLocks/>
            </p:cNvSpPr>
            <p:nvPr/>
          </p:nvSpPr>
          <p:spPr>
            <a:xfrm>
              <a:off x="2960280" y="2319812"/>
              <a:ext cx="2351684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800" dirty="0">
                  <a:latin typeface="Alfa Slab One"/>
                  <a:ea typeface="Alfa Slab One"/>
                  <a:cs typeface="Alfa Slab One"/>
                  <a:sym typeface="Alfa Slab One"/>
                </a:rPr>
                <a:t>Remove Outlier</a:t>
              </a:r>
            </a:p>
          </p:txBody>
        </p:sp>
        <p:sp>
          <p:nvSpPr>
            <p:cNvPr id="12" name="Google Shape;1032;p44">
              <a:extLst>
                <a:ext uri="{FF2B5EF4-FFF2-40B4-BE49-F238E27FC236}">
                  <a16:creationId xmlns:a16="http://schemas.microsoft.com/office/drawing/2014/main" id="{17D8956C-03F8-6671-D855-CC085F102FE6}"/>
                </a:ext>
              </a:extLst>
            </p:cNvPr>
            <p:cNvSpPr txBox="1">
              <a:spLocks/>
            </p:cNvSpPr>
            <p:nvPr/>
          </p:nvSpPr>
          <p:spPr>
            <a:xfrm>
              <a:off x="2960280" y="2691381"/>
              <a:ext cx="2351684" cy="6309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>
                <a:buFont typeface="Work Sans"/>
                <a:buNone/>
              </a:pPr>
              <a:r>
                <a:rPr lang="ko-KR" altLang="en-US" sz="1200" dirty="0">
                  <a:latin typeface="+mn-ea"/>
                  <a:ea typeface="+mn-ea"/>
                </a:rPr>
                <a:t>왼쪽 그림은 </a:t>
              </a:r>
              <a:r>
                <a:rPr lang="en-US" altLang="ko-KR" sz="1200" dirty="0">
                  <a:latin typeface="+mn-ea"/>
                  <a:ea typeface="+mn-ea"/>
                </a:rPr>
                <a:t>GPS </a:t>
              </a:r>
              <a:r>
                <a:rPr lang="ko-KR" altLang="en-US" sz="1200" dirty="0">
                  <a:latin typeface="+mn-ea"/>
                  <a:ea typeface="+mn-ea"/>
                </a:rPr>
                <a:t>정보가 제주도를 벗어난 것으로</a:t>
              </a:r>
              <a:r>
                <a:rPr lang="en-US" altLang="ko-KR" sz="1200" dirty="0">
                  <a:latin typeface="+mn-ea"/>
                  <a:ea typeface="+mn-ea"/>
                </a:rPr>
                <a:t>, </a:t>
              </a:r>
              <a:r>
                <a:rPr lang="ko-KR" altLang="en-US" sz="1200" dirty="0" err="1">
                  <a:latin typeface="+mn-ea"/>
                  <a:ea typeface="+mn-ea"/>
                </a:rPr>
                <a:t>이상치이기</a:t>
              </a:r>
              <a:r>
                <a:rPr lang="ko-KR" altLang="en-US" sz="1200" dirty="0">
                  <a:latin typeface="+mn-ea"/>
                  <a:ea typeface="+mn-ea"/>
                </a:rPr>
                <a:t> 때문에 삭제함</a:t>
              </a:r>
              <a:endParaRPr lang="en-US" sz="1200" dirty="0">
                <a:latin typeface="+mn-ea"/>
                <a:ea typeface="+mn-ea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0DA768-B8FB-C4BB-EF45-E80B367476AA}"/>
              </a:ext>
            </a:extLst>
          </p:cNvPr>
          <p:cNvGrpSpPr/>
          <p:nvPr/>
        </p:nvGrpSpPr>
        <p:grpSpPr>
          <a:xfrm>
            <a:off x="719998" y="504601"/>
            <a:ext cx="2053682" cy="3943712"/>
            <a:chOff x="719998" y="504601"/>
            <a:chExt cx="2053682" cy="3943712"/>
          </a:xfrm>
        </p:grpSpPr>
        <p:pic>
          <p:nvPicPr>
            <p:cNvPr id="5" name="Picture 4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E2F5F500-E67F-9EA4-D45C-BC1E29B61A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4906"/>
            <a:stretch/>
          </p:blipFill>
          <p:spPr>
            <a:xfrm>
              <a:off x="719998" y="504601"/>
              <a:ext cx="1950372" cy="3943712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185B4E4-6545-42A5-BD03-42D17556BD9C}"/>
                </a:ext>
              </a:extLst>
            </p:cNvPr>
            <p:cNvSpPr/>
            <p:nvPr/>
          </p:nvSpPr>
          <p:spPr>
            <a:xfrm>
              <a:off x="1287780" y="1112520"/>
              <a:ext cx="1485900" cy="22098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FFFFFF"/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Pre-Processing</a:t>
              </a:r>
              <a:r>
                <a:rPr lang="ko-KR" altLang="en-US" sz="1000" dirty="0">
                  <a:solidFill>
                    <a:srgbClr val="FFFFFF"/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 </a:t>
              </a:r>
              <a:r>
                <a:rPr lang="en-US" altLang="ko-KR" sz="1000" dirty="0">
                  <a:solidFill>
                    <a:srgbClr val="FFFFFF"/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Stage</a:t>
              </a:r>
              <a:endPara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6510E0D-59C9-F7F5-B8B2-F5F49F01E004}"/>
              </a:ext>
            </a:extLst>
          </p:cNvPr>
          <p:cNvGrpSpPr/>
          <p:nvPr/>
        </p:nvGrpSpPr>
        <p:grpSpPr>
          <a:xfrm>
            <a:off x="3230657" y="1059812"/>
            <a:ext cx="2880000" cy="3465799"/>
            <a:chOff x="5678432" y="1059812"/>
            <a:chExt cx="2880000" cy="346579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E3BB740-5C8C-9858-FE3F-AB9646F88691}"/>
                </a:ext>
              </a:extLst>
            </p:cNvPr>
            <p:cNvGrpSpPr/>
            <p:nvPr/>
          </p:nvGrpSpPr>
          <p:grpSpPr>
            <a:xfrm>
              <a:off x="5678432" y="1059812"/>
              <a:ext cx="2880000" cy="1693644"/>
              <a:chOff x="5678432" y="1059812"/>
              <a:chExt cx="2880000" cy="169364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AE9E70-B0BB-6539-4A82-E94B22201E89}"/>
                  </a:ext>
                </a:extLst>
              </p:cNvPr>
              <p:cNvSpPr txBox="1"/>
              <p:nvPr/>
            </p:nvSpPr>
            <p:spPr>
              <a:xfrm>
                <a:off x="5955292" y="2476457"/>
                <a:ext cx="24384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월별 렌터카 </a:t>
                </a:r>
                <a:r>
                  <a:rPr lang="ko-KR" altLang="en-US" sz="1200" b="0" i="0" u="none" strike="noStrike" dirty="0">
                    <a:solidFill>
                      <a:schemeClr val="tx2">
                        <a:lumMod val="50000"/>
                      </a:schemeClr>
                    </a:solidFill>
                    <a:effectLst/>
                    <a:latin typeface="마루 부리OTF 굵은" panose="020B0600000101010101" pitchFamily="34" charset="-127"/>
                    <a:ea typeface="마루 부리OTF 굵은" panose="020B0600000101010101" pitchFamily="34" charset="-127"/>
                  </a:rPr>
                  <a:t>위치정보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이상치의 예</a:t>
                </a:r>
                <a:endParaRPr lang="ko-KR" altLang="en-US" sz="1050" b="0" i="0" u="none" strike="noStrike" dirty="0">
                  <a:solidFill>
                    <a:srgbClr val="000000"/>
                  </a:solidFill>
                  <a:effectLst/>
                  <a:latin typeface="+mn-ea"/>
                  <a:ea typeface="+mn-ea"/>
                </a:endParaRPr>
              </a:p>
            </p:txBody>
          </p:sp>
          <p:pic>
            <p:nvPicPr>
              <p:cNvPr id="4" name="Picture 2">
                <a:extLst>
                  <a:ext uri="{FF2B5EF4-FFF2-40B4-BE49-F238E27FC236}">
                    <a16:creationId xmlns:a16="http://schemas.microsoft.com/office/drawing/2014/main" id="{F0C6F28D-5928-53CE-04C6-F90885FE164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5"/>
              <a:srcRect/>
              <a:stretch/>
            </p:blipFill>
            <p:spPr bwMode="auto">
              <a:xfrm>
                <a:off x="5678432" y="1059812"/>
                <a:ext cx="288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8712C43-5301-D69D-AB0D-624F4993DE35}"/>
                </a:ext>
              </a:extLst>
            </p:cNvPr>
            <p:cNvGrpSpPr/>
            <p:nvPr/>
          </p:nvGrpSpPr>
          <p:grpSpPr>
            <a:xfrm>
              <a:off x="5678432" y="2781034"/>
              <a:ext cx="2880000" cy="1744577"/>
              <a:chOff x="5678432" y="2781034"/>
              <a:chExt cx="2880000" cy="1744577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8F4C47DF-1DC9-49D7-160A-6AAAE29A292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/>
              <a:srcRect/>
              <a:stretch/>
            </p:blipFill>
            <p:spPr bwMode="auto">
              <a:xfrm>
                <a:off x="5678432" y="2781034"/>
                <a:ext cx="2880000" cy="14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ED6E4F-FB56-06C7-C283-497E0301643D}"/>
                  </a:ext>
                </a:extLst>
              </p:cNvPr>
              <p:cNvSpPr txBox="1"/>
              <p:nvPr/>
            </p:nvSpPr>
            <p:spPr>
              <a:xfrm>
                <a:off x="5899188" y="4248612"/>
                <a:ext cx="24384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월별 렌터카 </a:t>
                </a:r>
                <a:r>
                  <a:rPr lang="ko-KR" altLang="en-US" sz="1200" b="0" i="0" u="none" strike="noStrike" dirty="0">
                    <a:solidFill>
                      <a:schemeClr val="tx2">
                        <a:lumMod val="50000"/>
                      </a:schemeClr>
                    </a:solidFill>
                    <a:effectLst/>
                    <a:latin typeface="마루 부리OTF 굵은" panose="020B0600000101010101" pitchFamily="34" charset="-127"/>
                    <a:ea typeface="마루 부리OTF 굵은" panose="020B0600000101010101" pitchFamily="34" charset="-127"/>
                  </a:rPr>
                  <a:t>체류거점</a:t>
                </a:r>
                <a:r>
                  <a:rPr lang="ko-KR" altLang="en-US" sz="1200" b="0" i="0" u="none" strike="noStrike" dirty="0">
                    <a:solidFill>
                      <a:srgbClr val="000000"/>
                    </a:solidFill>
                    <a:effectLst/>
                    <a:latin typeface="+mn-ea"/>
                    <a:ea typeface="+mn-ea"/>
                  </a:rPr>
                  <a:t> 이상치의 예</a:t>
                </a:r>
                <a:endParaRPr lang="en-KR" dirty="0"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13590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Recommendation</a:t>
            </a:r>
            <a:r>
              <a:rPr lang="en-US" sz="3200" dirty="0">
                <a:solidFill>
                  <a:schemeClr val="accent1"/>
                </a:solidFill>
              </a:rPr>
              <a:t> Stage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7" name="Google Shape;1031;p44">
            <a:extLst>
              <a:ext uri="{FF2B5EF4-FFF2-40B4-BE49-F238E27FC236}">
                <a16:creationId xmlns:a16="http://schemas.microsoft.com/office/drawing/2014/main" id="{2B9EC466-5A46-162D-B276-F1B9CDBF1C4A}"/>
              </a:ext>
            </a:extLst>
          </p:cNvPr>
          <p:cNvSpPr txBox="1">
            <a:spLocks/>
          </p:cNvSpPr>
          <p:nvPr/>
        </p:nvSpPr>
        <p:spPr>
          <a:xfrm>
            <a:off x="4766018" y="1257298"/>
            <a:ext cx="235168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dirty="0">
                <a:latin typeface="Alfa Slab One"/>
                <a:ea typeface="Alfa Slab One"/>
                <a:cs typeface="Alfa Slab One"/>
                <a:sym typeface="Alfa Slab One"/>
              </a:rPr>
              <a:t>POI List </a:t>
            </a:r>
            <a:r>
              <a:rPr lang="ko-KR" altLang="en-US" sz="1800" b="1" dirty="0">
                <a:latin typeface="마루 부리OTF 굵은" panose="020B0600000101010101" pitchFamily="34" charset="-127"/>
                <a:ea typeface="마루 부리OTF 굵은" panose="020B0600000101010101" pitchFamily="34" charset="-127"/>
                <a:cs typeface="Alfa Slab One"/>
                <a:sym typeface="Alfa Slab One"/>
              </a:rPr>
              <a:t>추출</a:t>
            </a:r>
            <a:endParaRPr lang="en-US" sz="1800" b="1" dirty="0">
              <a:latin typeface="마루 부리OTF 굵은" panose="020B0600000101010101" pitchFamily="34" charset="-127"/>
              <a:ea typeface="마루 부리OTF 굵은" panose="020B0600000101010101" pitchFamily="34" charset="-127"/>
              <a:cs typeface="Alfa Slab One"/>
              <a:sym typeface="Alfa Slab One"/>
            </a:endParaRPr>
          </a:p>
        </p:txBody>
      </p:sp>
      <p:sp>
        <p:nvSpPr>
          <p:cNvPr id="8" name="Google Shape;1032;p44">
            <a:extLst>
              <a:ext uri="{FF2B5EF4-FFF2-40B4-BE49-F238E27FC236}">
                <a16:creationId xmlns:a16="http://schemas.microsoft.com/office/drawing/2014/main" id="{92112BE7-3E12-3368-E182-BAAA94A3ABD7}"/>
              </a:ext>
            </a:extLst>
          </p:cNvPr>
          <p:cNvSpPr txBox="1">
            <a:spLocks/>
          </p:cNvSpPr>
          <p:nvPr/>
        </p:nvSpPr>
        <p:spPr>
          <a:xfrm>
            <a:off x="4766018" y="1614102"/>
            <a:ext cx="3798000" cy="47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en-US" sz="1200" dirty="0">
                <a:latin typeface="+mn-ea"/>
                <a:ea typeface="+mn-ea"/>
              </a:rPr>
              <a:t>K-means++ Clustering </a:t>
            </a:r>
            <a:r>
              <a:rPr lang="ko-KR" altLang="en-US" sz="1200" dirty="0">
                <a:latin typeface="+mn-ea"/>
                <a:ea typeface="+mn-ea"/>
              </a:rPr>
              <a:t>을 통해 이상치를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제거한 데이터를 </a:t>
            </a:r>
            <a:r>
              <a:rPr lang="en-US" altLang="ko-KR" sz="1200" dirty="0">
                <a:latin typeface="+mn-ea"/>
                <a:ea typeface="+mn-ea"/>
              </a:rPr>
              <a:t>K = 25</a:t>
            </a:r>
            <a:r>
              <a:rPr lang="ko-KR" altLang="en-US" sz="1200" dirty="0">
                <a:latin typeface="+mn-ea"/>
                <a:ea typeface="+mn-ea"/>
              </a:rPr>
              <a:t>로 설정하여 </a:t>
            </a:r>
            <a:r>
              <a:rPr lang="en-US" altLang="ko-KR" sz="1200" dirty="0">
                <a:latin typeface="+mn-ea"/>
                <a:ea typeface="+mn-ea"/>
              </a:rPr>
              <a:t>Clustering</a:t>
            </a:r>
            <a:endParaRPr lang="en-US" sz="1200" dirty="0">
              <a:latin typeface="+mn-ea"/>
              <a:ea typeface="+mn-ea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5BC1AB-6D8E-4D13-C92C-9A63A2FB0C5B}"/>
              </a:ext>
            </a:extLst>
          </p:cNvPr>
          <p:cNvGrpSpPr/>
          <p:nvPr/>
        </p:nvGrpSpPr>
        <p:grpSpPr>
          <a:xfrm>
            <a:off x="708245" y="1323686"/>
            <a:ext cx="3669738" cy="3601474"/>
            <a:chOff x="708245" y="1323686"/>
            <a:chExt cx="3669738" cy="3601474"/>
          </a:xfrm>
        </p:grpSpPr>
        <p:pic>
          <p:nvPicPr>
            <p:cNvPr id="5" name="Picture 4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02D54B4E-27E7-0F63-03E1-AF102EA79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75" r="33102" b="18185"/>
            <a:stretch/>
          </p:blipFill>
          <p:spPr>
            <a:xfrm>
              <a:off x="1096280" y="1323686"/>
              <a:ext cx="3281703" cy="3226555"/>
            </a:xfrm>
            <a:prstGeom prst="rect">
              <a:avLst/>
            </a:prstGeom>
          </p:spPr>
        </p:pic>
        <p:pic>
          <p:nvPicPr>
            <p:cNvPr id="13" name="Picture 12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9FA3F9D2-B6F9-8FC4-18F1-D0DF2C960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638" r="74906"/>
            <a:stretch/>
          </p:blipFill>
          <p:spPr>
            <a:xfrm>
              <a:off x="708245" y="4240446"/>
              <a:ext cx="1950372" cy="68471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B89F17-B228-B3DF-155E-71E3D9D04342}"/>
              </a:ext>
            </a:extLst>
          </p:cNvPr>
          <p:cNvGrpSpPr/>
          <p:nvPr/>
        </p:nvGrpSpPr>
        <p:grpSpPr>
          <a:xfrm>
            <a:off x="4766019" y="2321995"/>
            <a:ext cx="3657980" cy="2289206"/>
            <a:chOff x="4766019" y="2321995"/>
            <a:chExt cx="3657980" cy="228920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30D8C04-2C28-A1E0-B2D5-98608725B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6019" y="2321995"/>
              <a:ext cx="3657980" cy="202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858BD0-6AF8-AF55-773F-D5E0BDB4DBD7}"/>
                </a:ext>
              </a:extLst>
            </p:cNvPr>
            <p:cNvSpPr txBox="1"/>
            <p:nvPr/>
          </p:nvSpPr>
          <p:spPr>
            <a:xfrm>
              <a:off x="5231494" y="4349591"/>
              <a:ext cx="27270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412919"/>
                  </a:solidFill>
                  <a:latin typeface="+mn-ea"/>
                  <a:ea typeface="+mn-ea"/>
                </a:rPr>
                <a:t>K = 25 </a:t>
              </a:r>
              <a:r>
                <a:rPr lang="ko-KR" altLang="en-US" sz="1100" dirty="0">
                  <a:solidFill>
                    <a:srgbClr val="412919"/>
                  </a:solidFill>
                  <a:latin typeface="+mn-ea"/>
                  <a:ea typeface="+mn-ea"/>
                </a:rPr>
                <a:t>일</a:t>
              </a:r>
              <a:r>
                <a:rPr lang="en-US" altLang="ko-KR" sz="1100" dirty="0">
                  <a:solidFill>
                    <a:srgbClr val="412919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100" dirty="0">
                  <a:solidFill>
                    <a:srgbClr val="412919"/>
                  </a:solidFill>
                  <a:latin typeface="+mn-ea"/>
                  <a:ea typeface="+mn-ea"/>
                </a:rPr>
                <a:t>때 계절 전체의 </a:t>
              </a:r>
              <a:r>
                <a:rPr lang="en-US" altLang="ko-KR" sz="1100" dirty="0">
                  <a:solidFill>
                    <a:srgbClr val="412919"/>
                  </a:solidFill>
                  <a:latin typeface="+mn-ea"/>
                  <a:ea typeface="+mn-ea"/>
                </a:rPr>
                <a:t>Clustering </a:t>
              </a:r>
              <a:r>
                <a:rPr lang="ko-KR" altLang="en-US" sz="1100" dirty="0">
                  <a:solidFill>
                    <a:srgbClr val="412919"/>
                  </a:solidFill>
                  <a:latin typeface="+mn-ea"/>
                  <a:ea typeface="+mn-ea"/>
                </a:rPr>
                <a:t>결과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1E84639-AE8E-B17F-7FC0-9F4FB072C59A}"/>
              </a:ext>
            </a:extLst>
          </p:cNvPr>
          <p:cNvSpPr/>
          <p:nvPr/>
        </p:nvSpPr>
        <p:spPr>
          <a:xfrm>
            <a:off x="1996440" y="1935480"/>
            <a:ext cx="16560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Recommendation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0945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59C8E9-29E3-E8CB-53B7-1F838B3989E2}"/>
              </a:ext>
            </a:extLst>
          </p:cNvPr>
          <p:cNvGrpSpPr/>
          <p:nvPr/>
        </p:nvGrpSpPr>
        <p:grpSpPr>
          <a:xfrm>
            <a:off x="708245" y="1323686"/>
            <a:ext cx="3669738" cy="3601474"/>
            <a:chOff x="708245" y="1323686"/>
            <a:chExt cx="3669738" cy="3601474"/>
          </a:xfrm>
        </p:grpSpPr>
        <p:pic>
          <p:nvPicPr>
            <p:cNvPr id="3" name="Picture 2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53567024-4B67-9E8F-2292-04A76F49E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75" r="33102" b="18185"/>
            <a:stretch/>
          </p:blipFill>
          <p:spPr>
            <a:xfrm>
              <a:off x="1096280" y="1323686"/>
              <a:ext cx="3281703" cy="3226555"/>
            </a:xfrm>
            <a:prstGeom prst="rect">
              <a:avLst/>
            </a:prstGeom>
          </p:spPr>
        </p:pic>
        <p:pic>
          <p:nvPicPr>
            <p:cNvPr id="4" name="Picture 3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6247151C-9D66-5AF7-F73B-CFAD2FFC3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638" r="74906"/>
            <a:stretch/>
          </p:blipFill>
          <p:spPr>
            <a:xfrm>
              <a:off x="708245" y="4240446"/>
              <a:ext cx="1950372" cy="684714"/>
            </a:xfrm>
            <a:prstGeom prst="rect">
              <a:avLst/>
            </a:prstGeom>
          </p:spPr>
        </p:pic>
      </p:grpSp>
      <p:sp>
        <p:nvSpPr>
          <p:cNvPr id="6" name="Google Shape;1031;p44">
            <a:extLst>
              <a:ext uri="{FF2B5EF4-FFF2-40B4-BE49-F238E27FC236}">
                <a16:creationId xmlns:a16="http://schemas.microsoft.com/office/drawing/2014/main" id="{AE0F2127-5462-905D-0218-3C4BD1510F36}"/>
              </a:ext>
            </a:extLst>
          </p:cNvPr>
          <p:cNvSpPr txBox="1">
            <a:spLocks/>
          </p:cNvSpPr>
          <p:nvPr/>
        </p:nvSpPr>
        <p:spPr>
          <a:xfrm>
            <a:off x="4766018" y="1257298"/>
            <a:ext cx="270920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b="1" dirty="0">
                <a:latin typeface="Alfa Slab One"/>
                <a:ea typeface="Alfa Slab One"/>
                <a:cs typeface="Alfa Slab One"/>
                <a:sym typeface="Alfa Slab One"/>
              </a:rPr>
              <a:t>Trajectory Mapping</a:t>
            </a:r>
          </a:p>
        </p:txBody>
      </p:sp>
      <p:sp>
        <p:nvSpPr>
          <p:cNvPr id="7" name="Google Shape;1032;p44">
            <a:extLst>
              <a:ext uri="{FF2B5EF4-FFF2-40B4-BE49-F238E27FC236}">
                <a16:creationId xmlns:a16="http://schemas.microsoft.com/office/drawing/2014/main" id="{EBADFBFB-4C0F-D29D-A44E-6927AF901C7D}"/>
              </a:ext>
            </a:extLst>
          </p:cNvPr>
          <p:cNvSpPr txBox="1">
            <a:spLocks/>
          </p:cNvSpPr>
          <p:nvPr/>
        </p:nvSpPr>
        <p:spPr>
          <a:xfrm>
            <a:off x="4766018" y="1614102"/>
            <a:ext cx="3798862" cy="47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ko-KR" altLang="en-US" sz="1200" dirty="0" err="1">
                <a:latin typeface="+mn-ea"/>
                <a:ea typeface="+mn-ea"/>
              </a:rPr>
              <a:t>클러스터링한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POI</a:t>
            </a:r>
            <a:r>
              <a:rPr lang="ko-KR" altLang="en-US" sz="1200" dirty="0">
                <a:latin typeface="+mn-ea"/>
                <a:ea typeface="+mn-ea"/>
              </a:rPr>
              <a:t>와 유저의 이동경로 데이터를 </a:t>
            </a:r>
            <a:r>
              <a:rPr lang="en-US" altLang="ko-KR" sz="1200" dirty="0">
                <a:latin typeface="+mn-ea"/>
                <a:ea typeface="+mn-ea"/>
              </a:rPr>
              <a:t>Mapping</a:t>
            </a:r>
            <a:r>
              <a:rPr lang="ko-KR" altLang="en-US" sz="1200" dirty="0">
                <a:latin typeface="+mn-ea"/>
                <a:ea typeface="+mn-ea"/>
              </a:rPr>
              <a:t>하여 </a:t>
            </a:r>
            <a:r>
              <a:rPr lang="en-US" altLang="ko-KR" sz="1200" dirty="0">
                <a:latin typeface="+mn-ea"/>
                <a:ea typeface="+mn-ea"/>
              </a:rPr>
              <a:t>Trajectory</a:t>
            </a:r>
            <a:r>
              <a:rPr lang="ko-KR" altLang="en-US" sz="1200" dirty="0">
                <a:latin typeface="+mn-ea"/>
                <a:ea typeface="+mn-ea"/>
              </a:rPr>
              <a:t> 생성</a:t>
            </a:r>
            <a:endParaRPr lang="en-US" sz="1200" dirty="0">
              <a:latin typeface="+mn-ea"/>
              <a:ea typeface="+mn-ea"/>
            </a:endParaRPr>
          </a:p>
        </p:txBody>
      </p:sp>
      <p:sp>
        <p:nvSpPr>
          <p:cNvPr id="12" name="Google Shape;1089;p45">
            <a:extLst>
              <a:ext uri="{FF2B5EF4-FFF2-40B4-BE49-F238E27FC236}">
                <a16:creationId xmlns:a16="http://schemas.microsoft.com/office/drawing/2014/main" id="{ACD3D6D7-E2C2-F758-D084-34B4C41C77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Recommendation</a:t>
            </a:r>
            <a:r>
              <a:rPr lang="en-US" sz="3200" dirty="0">
                <a:solidFill>
                  <a:schemeClr val="accent1"/>
                </a:solidFill>
              </a:rPr>
              <a:t> Stage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AE4BACD-C3E1-E5DE-B36A-4FC8A36E9187}"/>
              </a:ext>
            </a:extLst>
          </p:cNvPr>
          <p:cNvSpPr/>
          <p:nvPr/>
        </p:nvSpPr>
        <p:spPr>
          <a:xfrm>
            <a:off x="1996440" y="1935480"/>
            <a:ext cx="16560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Recommendation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E8C6F4C-50EB-12E2-8B04-1DCBDBDD2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445105"/>
              </p:ext>
            </p:extLst>
          </p:nvPr>
        </p:nvGraphicFramePr>
        <p:xfrm>
          <a:off x="4766018" y="2156460"/>
          <a:ext cx="3798863" cy="1226820"/>
        </p:xfrm>
        <a:graphic>
          <a:graphicData uri="http://schemas.openxmlformats.org/drawingml/2006/table">
            <a:tbl>
              <a:tblPr firstRow="1" bandRow="1">
                <a:tableStyleId>{105C47D6-6223-4A1C-9FD5-42F81288AC6E}</a:tableStyleId>
              </a:tblPr>
              <a:tblGrid>
                <a:gridCol w="857542">
                  <a:extLst>
                    <a:ext uri="{9D8B030D-6E8A-4147-A177-3AD203B41FA5}">
                      <a16:colId xmlns:a16="http://schemas.microsoft.com/office/drawing/2014/main" val="2151834177"/>
                    </a:ext>
                  </a:extLst>
                </a:gridCol>
                <a:gridCol w="1412239">
                  <a:extLst>
                    <a:ext uri="{9D8B030D-6E8A-4147-A177-3AD203B41FA5}">
                      <a16:colId xmlns:a16="http://schemas.microsoft.com/office/drawing/2014/main" val="1540604148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1958915305"/>
                    </a:ext>
                  </a:extLst>
                </a:gridCol>
                <a:gridCol w="711202">
                  <a:extLst>
                    <a:ext uri="{9D8B030D-6E8A-4147-A177-3AD203B41FA5}">
                      <a16:colId xmlns:a16="http://schemas.microsoft.com/office/drawing/2014/main" val="699810348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oid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collection_dt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longitude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latitude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66447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46100093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20200905142600000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126.2697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33.41523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017798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…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61902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46100093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20200905162900100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126.3338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33.24673</a:t>
                      </a:r>
                    </a:p>
                  </a:txBody>
                  <a:tcPr marL="7620" marR="7620" marT="762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961958"/>
                  </a:ext>
                </a:extLst>
              </a:tr>
            </a:tbl>
          </a:graphicData>
        </a:graphic>
      </p:graphicFrame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DD3BFFF3-C1D1-8F13-788A-FA3E8F048D39}"/>
              </a:ext>
            </a:extLst>
          </p:cNvPr>
          <p:cNvSpPr/>
          <p:nvPr/>
        </p:nvSpPr>
        <p:spPr>
          <a:xfrm flipV="1">
            <a:off x="6402559" y="3389607"/>
            <a:ext cx="525780" cy="162605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536BC4-7A50-0726-D1FB-6CC57D262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689600"/>
              </p:ext>
            </p:extLst>
          </p:nvPr>
        </p:nvGraphicFramePr>
        <p:xfrm>
          <a:off x="4766019" y="3557509"/>
          <a:ext cx="3798861" cy="1409700"/>
        </p:xfrm>
        <a:graphic>
          <a:graphicData uri="http://schemas.openxmlformats.org/drawingml/2006/table">
            <a:tbl>
              <a:tblPr firstRow="1" bandRow="1">
                <a:tableStyleId>{105C47D6-6223-4A1C-9FD5-42F81288AC6E}</a:tableStyleId>
              </a:tblPr>
              <a:tblGrid>
                <a:gridCol w="1266287">
                  <a:extLst>
                    <a:ext uri="{9D8B030D-6E8A-4147-A177-3AD203B41FA5}">
                      <a16:colId xmlns:a16="http://schemas.microsoft.com/office/drawing/2014/main" val="2904582928"/>
                    </a:ext>
                  </a:extLst>
                </a:gridCol>
                <a:gridCol w="1266287">
                  <a:extLst>
                    <a:ext uri="{9D8B030D-6E8A-4147-A177-3AD203B41FA5}">
                      <a16:colId xmlns:a16="http://schemas.microsoft.com/office/drawing/2014/main" val="4174888567"/>
                    </a:ext>
                  </a:extLst>
                </a:gridCol>
                <a:gridCol w="1266287">
                  <a:extLst>
                    <a:ext uri="{9D8B030D-6E8A-4147-A177-3AD203B41FA5}">
                      <a16:colId xmlns:a16="http://schemas.microsoft.com/office/drawing/2014/main" val="1401051080"/>
                    </a:ext>
                  </a:extLst>
                </a:gridCol>
              </a:tblGrid>
              <a:tr h="3581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oid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path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>
                          <a:latin typeface="+mn-ea"/>
                          <a:ea typeface="+mn-ea"/>
                        </a:rPr>
                        <a:t>time_period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5739402"/>
                  </a:ext>
                </a:extLst>
              </a:tr>
              <a:tr h="8816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2020, 9, 5, '46100093'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POI13-POI4-POI19-POI5-POI19-POI5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afternoon-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afternoon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afternoon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afternoon</a:t>
                      </a:r>
                      <a:r>
                        <a:rPr lang="en-US" altLang="ko-KR" sz="105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050" b="0" i="0" u="none" strike="noStrike" cap="none" dirty="0">
                          <a:solidFill>
                            <a:srgbClr val="000000"/>
                          </a:solidFill>
                          <a:latin typeface="+mn-ea"/>
                          <a:ea typeface="Arial"/>
                          <a:cs typeface="Arial"/>
                          <a:sym typeface="Arial"/>
                        </a:rPr>
                        <a:t>afternoon-afternoon</a:t>
                      </a:r>
                      <a:endParaRPr lang="ko-KR" altLang="en-US" sz="105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155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1271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9C248D-2804-D343-84D3-D02B619DCA8D}"/>
              </a:ext>
            </a:extLst>
          </p:cNvPr>
          <p:cNvGrpSpPr/>
          <p:nvPr/>
        </p:nvGrpSpPr>
        <p:grpSpPr>
          <a:xfrm>
            <a:off x="708245" y="1323686"/>
            <a:ext cx="3669738" cy="3601474"/>
            <a:chOff x="708245" y="1323686"/>
            <a:chExt cx="3669738" cy="3601474"/>
          </a:xfrm>
        </p:grpSpPr>
        <p:pic>
          <p:nvPicPr>
            <p:cNvPr id="3" name="Picture 2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F1AA630B-A076-947E-FA15-64B7F1BA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75" r="33102" b="18185"/>
            <a:stretch/>
          </p:blipFill>
          <p:spPr>
            <a:xfrm>
              <a:off x="1096280" y="1323686"/>
              <a:ext cx="3281703" cy="3226555"/>
            </a:xfrm>
            <a:prstGeom prst="rect">
              <a:avLst/>
            </a:prstGeom>
          </p:spPr>
        </p:pic>
        <p:pic>
          <p:nvPicPr>
            <p:cNvPr id="4" name="Picture 3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2256CAFF-41CF-4047-A54B-E9648E37C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2638" r="74906"/>
            <a:stretch/>
          </p:blipFill>
          <p:spPr>
            <a:xfrm>
              <a:off x="708245" y="4240446"/>
              <a:ext cx="1950372" cy="684714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2C8F64F-439A-006F-D6CD-AD67A8463CC8}"/>
              </a:ext>
            </a:extLst>
          </p:cNvPr>
          <p:cNvGrpSpPr/>
          <p:nvPr/>
        </p:nvGrpSpPr>
        <p:grpSpPr>
          <a:xfrm>
            <a:off x="4766018" y="1257298"/>
            <a:ext cx="3798000" cy="990908"/>
            <a:chOff x="4766018" y="1257298"/>
            <a:chExt cx="3798000" cy="990908"/>
          </a:xfrm>
        </p:grpSpPr>
        <p:sp>
          <p:nvSpPr>
            <p:cNvPr id="6" name="Google Shape;1031;p44">
              <a:extLst>
                <a:ext uri="{FF2B5EF4-FFF2-40B4-BE49-F238E27FC236}">
                  <a16:creationId xmlns:a16="http://schemas.microsoft.com/office/drawing/2014/main" id="{FF81FCC8-906D-12A0-66DB-E66528C5FBCB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1257298"/>
              <a:ext cx="2351684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800" b="1" dirty="0">
                  <a:latin typeface="Alfa Slab One"/>
                  <a:ea typeface="Alfa Slab One"/>
                  <a:cs typeface="Alfa Slab One"/>
                  <a:sym typeface="Alfa Slab One"/>
                </a:rPr>
                <a:t>Hidden Markov</a:t>
              </a:r>
            </a:p>
          </p:txBody>
        </p:sp>
        <p:sp>
          <p:nvSpPr>
            <p:cNvPr id="7" name="Google Shape;1032;p44">
              <a:extLst>
                <a:ext uri="{FF2B5EF4-FFF2-40B4-BE49-F238E27FC236}">
                  <a16:creationId xmlns:a16="http://schemas.microsoft.com/office/drawing/2014/main" id="{49F37FF9-F860-6B1F-23C5-84170524B683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1614102"/>
              <a:ext cx="3798000" cy="634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ko-KR" altLang="en-US" sz="1200" dirty="0">
                  <a:latin typeface="+mn-ea"/>
                  <a:ea typeface="+mn-ea"/>
                </a:rPr>
                <a:t>학습 데이터로 </a:t>
              </a:r>
              <a:r>
                <a:rPr lang="en-US" altLang="ko-KR" sz="1200" dirty="0">
                  <a:latin typeface="+mn-ea"/>
                  <a:ea typeface="+mn-ea"/>
                </a:rPr>
                <a:t>HMM</a:t>
              </a:r>
              <a:r>
                <a:rPr lang="ko-KR" altLang="en-US" sz="1200" dirty="0">
                  <a:latin typeface="+mn-ea"/>
                  <a:ea typeface="+mn-ea"/>
                </a:rPr>
                <a:t> 모델을 형성한 후 전 단계에서 </a:t>
              </a:r>
              <a:r>
                <a:rPr lang="en-US" altLang="ko-KR" sz="1200" dirty="0">
                  <a:latin typeface="+mn-ea"/>
                  <a:ea typeface="+mn-ea"/>
                </a:rPr>
                <a:t>Mapping </a:t>
              </a:r>
              <a:r>
                <a:rPr lang="ko-KR" altLang="en-US" sz="1200" dirty="0">
                  <a:latin typeface="+mn-ea"/>
                  <a:ea typeface="+mn-ea"/>
                </a:rPr>
                <a:t>한 </a:t>
              </a:r>
              <a:r>
                <a:rPr lang="en-US" altLang="ko-KR" sz="1200" dirty="0">
                  <a:latin typeface="+mn-ea"/>
                  <a:ea typeface="+mn-ea"/>
                </a:rPr>
                <a:t>User GPS Data</a:t>
              </a:r>
              <a:r>
                <a:rPr lang="ko-KR" altLang="en-US" sz="1200" dirty="0">
                  <a:latin typeface="+mn-ea"/>
                  <a:ea typeface="+mn-ea"/>
                </a:rPr>
                <a:t>를 모델에 적용하여 다음 관심 지점을 예측</a:t>
              </a:r>
              <a:endParaRPr lang="en-US" sz="1200" dirty="0">
                <a:latin typeface="+mn-ea"/>
                <a:ea typeface="+mn-ea"/>
              </a:endParaRPr>
            </a:p>
          </p:txBody>
        </p:sp>
      </p:grpSp>
      <p:sp>
        <p:nvSpPr>
          <p:cNvPr id="17" name="Google Shape;1089;p45">
            <a:extLst>
              <a:ext uri="{FF2B5EF4-FFF2-40B4-BE49-F238E27FC236}">
                <a16:creationId xmlns:a16="http://schemas.microsoft.com/office/drawing/2014/main" id="{B438E263-7696-F53F-F5A8-1E547F67C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Recommendation</a:t>
            </a:r>
            <a:r>
              <a:rPr lang="en-US" sz="3200" dirty="0">
                <a:solidFill>
                  <a:schemeClr val="accent1"/>
                </a:solidFill>
              </a:rPr>
              <a:t> Stage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76B6A2-1B04-497B-A311-2FAB7C78C760}"/>
              </a:ext>
            </a:extLst>
          </p:cNvPr>
          <p:cNvSpPr/>
          <p:nvPr/>
        </p:nvSpPr>
        <p:spPr>
          <a:xfrm>
            <a:off x="1996440" y="1935480"/>
            <a:ext cx="16560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Recommendation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87DEC7-49B8-3E16-3ACD-E01DF1491121}"/>
              </a:ext>
            </a:extLst>
          </p:cNvPr>
          <p:cNvGrpSpPr/>
          <p:nvPr/>
        </p:nvGrpSpPr>
        <p:grpSpPr>
          <a:xfrm>
            <a:off x="4766018" y="2590353"/>
            <a:ext cx="2351684" cy="731429"/>
            <a:chOff x="4766018" y="2674173"/>
            <a:chExt cx="2351684" cy="731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78F782-1F5A-FD5F-326C-6F0FD038D5FB}"/>
                    </a:ext>
                  </a:extLst>
                </p:cNvPr>
                <p:cNvSpPr txBox="1"/>
                <p:nvPr/>
              </p:nvSpPr>
              <p:spPr>
                <a:xfrm>
                  <a:off x="4829977" y="3190158"/>
                  <a:ext cx="195194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𝑃𝑂𝐼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F78F782-1F5A-FD5F-326C-6F0FD038D5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977" y="3190158"/>
                  <a:ext cx="1951945" cy="215444"/>
                </a:xfrm>
                <a:prstGeom prst="rect">
                  <a:avLst/>
                </a:prstGeom>
                <a:blipFill>
                  <a:blip r:embed="rId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Google Shape;1031;p44">
              <a:extLst>
                <a:ext uri="{FF2B5EF4-FFF2-40B4-BE49-F238E27FC236}">
                  <a16:creationId xmlns:a16="http://schemas.microsoft.com/office/drawing/2014/main" id="{7171DFCB-A594-2FF3-467B-4919C78F6843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2674173"/>
              <a:ext cx="2351684" cy="389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400" dirty="0">
                  <a:latin typeface="Alfa Slab One"/>
                  <a:ea typeface="Alfa Slab One"/>
                  <a:cs typeface="Alfa Slab One"/>
                  <a:sym typeface="Alfa Slab One"/>
                </a:rPr>
                <a:t>Start 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F1E425-387E-7DC7-3A45-0AF398A0433A}"/>
                    </a:ext>
                  </a:extLst>
                </p:cNvPr>
                <p:cNvSpPr txBox="1"/>
                <p:nvPr/>
              </p:nvSpPr>
              <p:spPr>
                <a:xfrm>
                  <a:off x="4766018" y="2964400"/>
                  <a:ext cx="163269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시작 상태가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𝑃𝑂𝐼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ko-KR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일 확률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FF1E425-387E-7DC7-3A45-0AF398A043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018" y="2964400"/>
                  <a:ext cx="1632691" cy="246221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C6543B4-F527-A70D-85BD-49F4A14A50DC}"/>
              </a:ext>
            </a:extLst>
          </p:cNvPr>
          <p:cNvGrpSpPr/>
          <p:nvPr/>
        </p:nvGrpSpPr>
        <p:grpSpPr>
          <a:xfrm>
            <a:off x="4766018" y="3278365"/>
            <a:ext cx="3311870" cy="820158"/>
            <a:chOff x="4766018" y="2927845"/>
            <a:chExt cx="3311870" cy="820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8CABE87-1DDD-8710-C5A5-0E35B85516FC}"/>
                    </a:ext>
                  </a:extLst>
                </p:cNvPr>
                <p:cNvSpPr txBox="1"/>
                <p:nvPr/>
              </p:nvSpPr>
              <p:spPr>
                <a:xfrm>
                  <a:off x="4830461" y="3515247"/>
                  <a:ext cx="3247427" cy="23275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/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𝑃𝑂𝐼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/>
                          <m:t>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𝑃𝑂𝐼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/>
                          <m:t>), </m:t>
                        </m:r>
                        <m:r>
                          <m:rPr>
                            <m:nor/>
                          </m:rPr>
                          <a:rPr lang="en-US" b="0" i="0" smtClean="0"/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8CABE87-1DDD-8710-C5A5-0E35B8551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461" y="3515247"/>
                  <a:ext cx="3247427" cy="232756"/>
                </a:xfrm>
                <a:prstGeom prst="rect">
                  <a:avLst/>
                </a:prstGeom>
                <a:blipFill>
                  <a:blip r:embed="rId7"/>
                  <a:stretch>
                    <a:fillRect r="-375" b="-263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Google Shape;1031;p44">
              <a:extLst>
                <a:ext uri="{FF2B5EF4-FFF2-40B4-BE49-F238E27FC236}">
                  <a16:creationId xmlns:a16="http://schemas.microsoft.com/office/drawing/2014/main" id="{B4361E53-FC3F-0BE4-B73A-7ED83583D5A1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2927845"/>
              <a:ext cx="3065376" cy="389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400" dirty="0">
                  <a:latin typeface="Alfa Slab One"/>
                  <a:ea typeface="Alfa Slab One"/>
                  <a:cs typeface="Alfa Slab One"/>
                  <a:sym typeface="Alfa Slab One"/>
                </a:rPr>
                <a:t>Transition 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D6C9BA-F601-460F-5FF1-146EB06989E3}"/>
                    </a:ext>
                  </a:extLst>
                </p:cNvPr>
                <p:cNvSpPr txBox="1"/>
                <p:nvPr/>
              </p:nvSpPr>
              <p:spPr>
                <a:xfrm>
                  <a:off x="4766018" y="3252834"/>
                  <a:ext cx="2488222" cy="2585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숨겨진 상태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에서 상태</a:t>
                  </a:r>
                  <a:r>
                    <a:rPr lang="en-US" altLang="ko-KR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로 전이할 확률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D6C9BA-F601-460F-5FF1-146EB0698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018" y="3252834"/>
                  <a:ext cx="2488222" cy="258597"/>
                </a:xfrm>
                <a:prstGeom prst="rect">
                  <a:avLst/>
                </a:prstGeom>
                <a:blipFill>
                  <a:blip r:embed="rId8"/>
                  <a:stretch>
                    <a:fillRect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B1E444-4065-FEB9-A8D2-DB56F1FE8F8C}"/>
              </a:ext>
            </a:extLst>
          </p:cNvPr>
          <p:cNvGrpSpPr/>
          <p:nvPr/>
        </p:nvGrpSpPr>
        <p:grpSpPr>
          <a:xfrm>
            <a:off x="4766018" y="4062009"/>
            <a:ext cx="4095768" cy="806019"/>
            <a:chOff x="4766018" y="3780069"/>
            <a:chExt cx="4095768" cy="806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D41F14-F302-7B20-DC38-0675E367EE91}"/>
                    </a:ext>
                  </a:extLst>
                </p:cNvPr>
                <p:cNvSpPr txBox="1"/>
                <p:nvPr/>
              </p:nvSpPr>
              <p:spPr>
                <a:xfrm>
                  <a:off x="4829977" y="4337943"/>
                  <a:ext cx="4031809" cy="2481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𝑃𝑂𝐼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1≤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KR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D41F14-F302-7B20-DC38-0675E367E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9977" y="4337943"/>
                  <a:ext cx="4031809" cy="248145"/>
                </a:xfrm>
                <a:prstGeom prst="rect">
                  <a:avLst/>
                </a:prstGeom>
                <a:blipFill>
                  <a:blip r:embed="rId9"/>
                  <a:stretch>
                    <a:fillRect l="-453" r="-302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Google Shape;1031;p44">
              <a:extLst>
                <a:ext uri="{FF2B5EF4-FFF2-40B4-BE49-F238E27FC236}">
                  <a16:creationId xmlns:a16="http://schemas.microsoft.com/office/drawing/2014/main" id="{DA907405-6535-A277-9F57-860876817323}"/>
                </a:ext>
              </a:extLst>
            </p:cNvPr>
            <p:cNvSpPr txBox="1">
              <a:spLocks/>
            </p:cNvSpPr>
            <p:nvPr/>
          </p:nvSpPr>
          <p:spPr>
            <a:xfrm>
              <a:off x="4781989" y="3780069"/>
              <a:ext cx="3344372" cy="389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400" dirty="0">
                  <a:latin typeface="Alfa Slab One"/>
                  <a:ea typeface="Alfa Slab One"/>
                  <a:cs typeface="Alfa Slab One"/>
                  <a:sym typeface="Alfa Slab One"/>
                </a:rPr>
                <a:t>Emission 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6FF255-B1AB-2742-D3C7-93B6258A4EC0}"/>
                    </a:ext>
                  </a:extLst>
                </p:cNvPr>
                <p:cNvSpPr txBox="1"/>
                <p:nvPr/>
              </p:nvSpPr>
              <p:spPr>
                <a:xfrm>
                  <a:off x="4766018" y="4110265"/>
                  <a:ext cx="2785402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숨겨진 상태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일 때 </a:t>
                  </a:r>
                  <a:r>
                    <a:rPr lang="ko-KR" altLang="en-US" sz="1000" dirty="0" err="1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관측값</a:t>
                  </a:r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𝑂</m:t>
                          </m:r>
                        </m:e>
                        <m:sub>
                          <m:r>
                            <a:rPr lang="en-US" altLang="ko-KR" sz="10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ko-KR" altLang="en-US" sz="1000" dirty="0">
                      <a:solidFill>
                        <a:schemeClr val="accent4">
                          <a:lumMod val="50000"/>
                        </a:schemeClr>
                      </a:solidFill>
                      <a:latin typeface="+mn-ea"/>
                      <a:ea typeface="+mn-ea"/>
                    </a:rPr>
                    <a:t>를 방출할 확률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6FF255-B1AB-2742-D3C7-93B6258A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018" y="4110265"/>
                  <a:ext cx="2785402" cy="246221"/>
                </a:xfrm>
                <a:prstGeom prst="rect">
                  <a:avLst/>
                </a:prstGeom>
                <a:blipFill>
                  <a:blip r:embed="rId10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17013FE-66D4-BAE7-8AB7-1251C1D373C0}"/>
              </a:ext>
            </a:extLst>
          </p:cNvPr>
          <p:cNvGrpSpPr/>
          <p:nvPr/>
        </p:nvGrpSpPr>
        <p:grpSpPr>
          <a:xfrm>
            <a:off x="4766018" y="2141531"/>
            <a:ext cx="2351684" cy="510449"/>
            <a:chOff x="4766018" y="2194871"/>
            <a:chExt cx="2351684" cy="510449"/>
          </a:xfrm>
        </p:grpSpPr>
        <p:sp>
          <p:nvSpPr>
            <p:cNvPr id="23" name="Google Shape;1031;p44">
              <a:extLst>
                <a:ext uri="{FF2B5EF4-FFF2-40B4-BE49-F238E27FC236}">
                  <a16:creationId xmlns:a16="http://schemas.microsoft.com/office/drawing/2014/main" id="{75F053DE-068E-849A-EF02-4C821365D668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2194871"/>
              <a:ext cx="2351684" cy="3892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400" dirty="0">
                  <a:latin typeface="Alfa Slab One"/>
                  <a:ea typeface="Alfa Slab One"/>
                  <a:cs typeface="Alfa Slab One"/>
                  <a:sym typeface="Alfa Slab One"/>
                </a:rPr>
                <a:t>Hidden</a:t>
              </a:r>
              <a:r>
                <a:rPr lang="ko-KR" altLang="en-US" sz="1400" dirty="0">
                  <a:latin typeface="Alfa Slab One"/>
                  <a:ea typeface="Alfa Slab One"/>
                  <a:cs typeface="Alfa Slab One"/>
                  <a:sym typeface="Alfa Slab One"/>
                </a:rPr>
                <a:t> </a:t>
              </a:r>
              <a:r>
                <a:rPr lang="en-US" altLang="ko-KR" sz="1400" dirty="0">
                  <a:latin typeface="Alfa Slab One"/>
                  <a:ea typeface="Alfa Slab One"/>
                  <a:cs typeface="Alfa Slab One"/>
                  <a:sym typeface="Alfa Slab One"/>
                </a:rPr>
                <a:t>State</a:t>
              </a:r>
              <a:endParaRPr lang="en-US" sz="1400" dirty="0"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1D719AA-099D-A32A-C38E-0DB6468D59DB}"/>
                    </a:ext>
                  </a:extLst>
                </p:cNvPr>
                <p:cNvSpPr txBox="1"/>
                <p:nvPr/>
              </p:nvSpPr>
              <p:spPr>
                <a:xfrm>
                  <a:off x="4836358" y="2489876"/>
                  <a:ext cx="144930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𝑃𝑂𝐼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 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=0, …,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1D719AA-099D-A32A-C38E-0DB6468D5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358" y="2489876"/>
                  <a:ext cx="1449308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2101" r="-3361" b="-3428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5B1CD9-83C2-E863-ABA5-5889D33C5F3C}"/>
                </a:ext>
              </a:extLst>
            </p:cNvPr>
            <p:cNvSpPr txBox="1"/>
            <p:nvPr/>
          </p:nvSpPr>
          <p:spPr>
            <a:xfrm>
              <a:off x="6087727" y="2263350"/>
              <a:ext cx="7328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4">
                      <a:lumMod val="50000"/>
                    </a:schemeClr>
                  </a:solidFill>
                  <a:latin typeface="+mn-ea"/>
                  <a:ea typeface="+mn-ea"/>
                </a:rPr>
                <a:t>관심 지점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9010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39C248D-2804-D343-84D3-D02B619DCA8D}"/>
              </a:ext>
            </a:extLst>
          </p:cNvPr>
          <p:cNvGrpSpPr/>
          <p:nvPr/>
        </p:nvGrpSpPr>
        <p:grpSpPr>
          <a:xfrm>
            <a:off x="708245" y="1323686"/>
            <a:ext cx="3669738" cy="3601474"/>
            <a:chOff x="708245" y="1323686"/>
            <a:chExt cx="3669738" cy="3601474"/>
          </a:xfrm>
        </p:grpSpPr>
        <p:pic>
          <p:nvPicPr>
            <p:cNvPr id="3" name="Picture 2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F1AA630B-A076-947E-FA15-64B7F1BAC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675" r="33102" b="18185"/>
            <a:stretch/>
          </p:blipFill>
          <p:spPr>
            <a:xfrm>
              <a:off x="1096280" y="1323686"/>
              <a:ext cx="3281703" cy="3226555"/>
            </a:xfrm>
            <a:prstGeom prst="rect">
              <a:avLst/>
            </a:prstGeom>
          </p:spPr>
        </p:pic>
        <p:pic>
          <p:nvPicPr>
            <p:cNvPr id="4" name="Picture 3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2256CAFF-41CF-4047-A54B-E9648E37C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2638" r="74906"/>
            <a:stretch/>
          </p:blipFill>
          <p:spPr>
            <a:xfrm>
              <a:off x="708245" y="4240446"/>
              <a:ext cx="1950372" cy="684714"/>
            </a:xfrm>
            <a:prstGeom prst="rect">
              <a:avLst/>
            </a:prstGeom>
          </p:spPr>
        </p:pic>
      </p:grpSp>
      <p:sp>
        <p:nvSpPr>
          <p:cNvPr id="17" name="Google Shape;1089;p45">
            <a:extLst>
              <a:ext uri="{FF2B5EF4-FFF2-40B4-BE49-F238E27FC236}">
                <a16:creationId xmlns:a16="http://schemas.microsoft.com/office/drawing/2014/main" id="{B438E263-7696-F53F-F5A8-1E547F67C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Recommendation</a:t>
            </a:r>
            <a:r>
              <a:rPr lang="en-US" sz="3200" dirty="0">
                <a:solidFill>
                  <a:schemeClr val="accent1"/>
                </a:solidFill>
              </a:rPr>
              <a:t> Stage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5EF228-0843-675D-9C37-4AD1F141A159}"/>
              </a:ext>
            </a:extLst>
          </p:cNvPr>
          <p:cNvSpPr/>
          <p:nvPr/>
        </p:nvSpPr>
        <p:spPr>
          <a:xfrm>
            <a:off x="1996440" y="1935480"/>
            <a:ext cx="16560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Recommendation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1A652DCC-8B55-29BF-FC51-8DDA60C28F59}"/>
              </a:ext>
            </a:extLst>
          </p:cNvPr>
          <p:cNvGrpSpPr/>
          <p:nvPr/>
        </p:nvGrpSpPr>
        <p:grpSpPr>
          <a:xfrm>
            <a:off x="4765724" y="2892616"/>
            <a:ext cx="3798294" cy="1680447"/>
            <a:chOff x="4765724" y="2808208"/>
            <a:chExt cx="3798294" cy="1680447"/>
          </a:xfrm>
        </p:grpSpPr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82E5BDF-A412-B3A3-EA15-DF5F03DF5EFB}"/>
                </a:ext>
              </a:extLst>
            </p:cNvPr>
            <p:cNvGrpSpPr/>
            <p:nvPr/>
          </p:nvGrpSpPr>
          <p:grpSpPr>
            <a:xfrm>
              <a:off x="5010600" y="3885146"/>
              <a:ext cx="3050301" cy="603509"/>
              <a:chOff x="4766018" y="3939458"/>
              <a:chExt cx="3050301" cy="603509"/>
            </a:xfrm>
          </p:grpSpPr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04AEE5C0-F7CD-87F1-8DF0-C9EE970CEB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9088" y="3986053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2C3D5-50AD-E7B7-9F29-1D9B4D17D9A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47979" y="4027152"/>
                    <a:ext cx="40011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CA2C3D5-50AD-E7B7-9F29-1D9B4D17D9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79" y="4027152"/>
                    <a:ext cx="400110" cy="12311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15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D1CE37C1-5E74-C705-2546-AE9FF3B1AA49}"/>
                  </a:ext>
                </a:extLst>
              </p:cNvPr>
              <p:cNvSpPr/>
              <p:nvPr/>
            </p:nvSpPr>
            <p:spPr>
              <a:xfrm>
                <a:off x="5911449" y="3986053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21EFA9-D538-A9DA-826F-61CD147C0FAB}"/>
                      </a:ext>
                    </a:extLst>
                  </p:cNvPr>
                  <p:cNvSpPr txBox="1"/>
                  <p:nvPr/>
                </p:nvSpPr>
                <p:spPr>
                  <a:xfrm>
                    <a:off x="5950340" y="4027152"/>
                    <a:ext cx="40011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721EFA9-D538-A9DA-826F-61CD147C0F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340" y="4027152"/>
                    <a:ext cx="400110" cy="12311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15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343D59C1-7167-D7DA-609F-BF0432EE6744}"/>
                  </a:ext>
                </a:extLst>
              </p:cNvPr>
              <p:cNvSpPr/>
              <p:nvPr/>
            </p:nvSpPr>
            <p:spPr>
              <a:xfrm>
                <a:off x="6613809" y="3986053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ECFB21F-40E0-71BC-CC7E-81A17E4D3BB1}"/>
                      </a:ext>
                    </a:extLst>
                  </p:cNvPr>
                  <p:cNvSpPr txBox="1"/>
                  <p:nvPr/>
                </p:nvSpPr>
                <p:spPr>
                  <a:xfrm>
                    <a:off x="6743825" y="4027152"/>
                    <a:ext cx="2165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BECFB21F-40E0-71BC-CC7E-81A17E4D3B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825" y="4027152"/>
                    <a:ext cx="216598" cy="12311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556" b="-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B6305F2E-9DFF-A044-04D2-CE36A080604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9088" y="4347216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38E6015-6710-F758-0373-67BDDAE8161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5854" y="4388315"/>
                    <a:ext cx="40171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A38E6015-6710-F758-0373-67BDDAE816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5854" y="4388315"/>
                    <a:ext cx="401713" cy="1231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06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3AA58F26-B081-C366-CBDA-9769B712DCB4}"/>
                  </a:ext>
                </a:extLst>
              </p:cNvPr>
              <p:cNvSpPr/>
              <p:nvPr/>
            </p:nvSpPr>
            <p:spPr>
              <a:xfrm>
                <a:off x="5911449" y="4347216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3B86185-620A-7623-BBD4-9B3C2EEF71C1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717" y="4388315"/>
                    <a:ext cx="40171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3B86185-620A-7623-BBD4-9B3C2EEF71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717" y="4388315"/>
                    <a:ext cx="401713" cy="1231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06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6F83535-3324-DA2A-1EB7-EBD9E1C21743}"/>
                  </a:ext>
                </a:extLst>
              </p:cNvPr>
              <p:cNvSpPr/>
              <p:nvPr/>
            </p:nvSpPr>
            <p:spPr>
              <a:xfrm>
                <a:off x="6613809" y="4347216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CC445E3-3C75-58DB-B91C-A358CD5D444B}"/>
                      </a:ext>
                    </a:extLst>
                  </p:cNvPr>
                  <p:cNvSpPr txBox="1"/>
                  <p:nvPr/>
                </p:nvSpPr>
                <p:spPr>
                  <a:xfrm>
                    <a:off x="6743117" y="4388315"/>
                    <a:ext cx="21820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9CC445E3-3C75-58DB-B91C-A358CD5D44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117" y="4388315"/>
                    <a:ext cx="218201" cy="1231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414DE4BF-3316-843C-08C6-548ACBFBC2E4}"/>
                  </a:ext>
                </a:extLst>
              </p:cNvPr>
              <p:cNvCxnSpPr>
                <a:stCxn id="39" idx="4"/>
                <a:endCxn id="33" idx="0"/>
              </p:cNvCxnSpPr>
              <p:nvPr/>
            </p:nvCxnSpPr>
            <p:spPr>
              <a:xfrm>
                <a:off x="5448066" y="4181804"/>
                <a:ext cx="0" cy="1654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28555F4E-E707-DFC4-3B95-BB69588EE7C8}"/>
                  </a:ext>
                </a:extLst>
              </p:cNvPr>
              <p:cNvCxnSpPr>
                <a:stCxn id="37" idx="4"/>
                <a:endCxn id="31" idx="0"/>
              </p:cNvCxnSpPr>
              <p:nvPr/>
            </p:nvCxnSpPr>
            <p:spPr>
              <a:xfrm>
                <a:off x="6150427" y="4181804"/>
                <a:ext cx="0" cy="1654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C130A0D5-69E8-F4FE-68C1-0F83B4137A5B}"/>
                  </a:ext>
                </a:extLst>
              </p:cNvPr>
              <p:cNvCxnSpPr>
                <a:stCxn id="35" idx="4"/>
                <a:endCxn id="29" idx="0"/>
              </p:cNvCxnSpPr>
              <p:nvPr/>
            </p:nvCxnSpPr>
            <p:spPr>
              <a:xfrm>
                <a:off x="6852787" y="4181804"/>
                <a:ext cx="0" cy="1654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F586A3A2-19D0-9A74-B8AD-C216C8C5A3B8}"/>
                  </a:ext>
                </a:extLst>
              </p:cNvPr>
              <p:cNvCxnSpPr>
                <a:stCxn id="39" idx="6"/>
                <a:endCxn id="37" idx="2"/>
              </p:cNvCxnSpPr>
              <p:nvPr/>
            </p:nvCxnSpPr>
            <p:spPr>
              <a:xfrm>
                <a:off x="5687044" y="4083929"/>
                <a:ext cx="224405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AF2BBE36-3351-8BA5-E2E5-5B2B323738DD}"/>
                  </a:ext>
                </a:extLst>
              </p:cNvPr>
              <p:cNvCxnSpPr>
                <a:stCxn id="37" idx="6"/>
                <a:endCxn id="35" idx="2"/>
              </p:cNvCxnSpPr>
              <p:nvPr/>
            </p:nvCxnSpPr>
            <p:spPr>
              <a:xfrm>
                <a:off x="6389405" y="4083929"/>
                <a:ext cx="224405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4A09EFDE-7EC2-803A-B543-49313A008817}"/>
                  </a:ext>
                </a:extLst>
              </p:cNvPr>
              <p:cNvCxnSpPr>
                <a:cxnSpLocks/>
                <a:stCxn id="35" idx="6"/>
                <a:endCxn id="56" idx="2"/>
              </p:cNvCxnSpPr>
              <p:nvPr/>
            </p:nvCxnSpPr>
            <p:spPr>
              <a:xfrm>
                <a:off x="7091765" y="4083929"/>
                <a:ext cx="245992" cy="0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13173F9E-594F-76DB-88CB-1E97864A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431" y="4083929"/>
                <a:ext cx="17562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B932E-9D0F-CF8E-A329-99DFC9A2FF09}"/>
                  </a:ext>
                </a:extLst>
              </p:cNvPr>
              <p:cNvSpPr txBox="1"/>
              <p:nvPr/>
            </p:nvSpPr>
            <p:spPr>
              <a:xfrm>
                <a:off x="4766018" y="3939458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…</a:t>
                </a:r>
                <a:endParaRPr lang="ko-KR" altLang="en-US" sz="900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CD3400E-DFE6-B4AC-81AE-6738A6E2B571}"/>
                  </a:ext>
                </a:extLst>
              </p:cNvPr>
              <p:cNvSpPr/>
              <p:nvPr/>
            </p:nvSpPr>
            <p:spPr>
              <a:xfrm>
                <a:off x="7338363" y="4347216"/>
                <a:ext cx="477956" cy="195751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211E165-D1B3-2E25-FE0C-A08F182B3FF6}"/>
                      </a:ext>
                    </a:extLst>
                  </p:cNvPr>
                  <p:cNvSpPr txBox="1"/>
                  <p:nvPr/>
                </p:nvSpPr>
                <p:spPr>
                  <a:xfrm>
                    <a:off x="7395535" y="4383536"/>
                    <a:ext cx="40171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211E165-D1B3-2E25-FE0C-A08F182B3F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5535" y="4383536"/>
                    <a:ext cx="401713" cy="1231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545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83A57CE8-816C-34C3-4F7F-ADDEF82D5A65}"/>
                  </a:ext>
                </a:extLst>
              </p:cNvPr>
              <p:cNvSpPr/>
              <p:nvPr/>
            </p:nvSpPr>
            <p:spPr>
              <a:xfrm>
                <a:off x="7337757" y="3986053"/>
                <a:ext cx="477956" cy="195751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AE4E05D-08DF-10BC-EB4F-B5EE1E9E85BB}"/>
                      </a:ext>
                    </a:extLst>
                  </p:cNvPr>
                  <p:cNvSpPr txBox="1"/>
                  <p:nvPr/>
                </p:nvSpPr>
                <p:spPr>
                  <a:xfrm>
                    <a:off x="7376680" y="4022373"/>
                    <a:ext cx="40011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0AE4E05D-08DF-10BC-EB4F-B5EE1E9E85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76680" y="4022373"/>
                    <a:ext cx="400110" cy="1231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515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6CAF4F99-92BB-7BF1-9587-2DC4DFF36912}"/>
                  </a:ext>
                </a:extLst>
              </p:cNvPr>
              <p:cNvCxnSpPr>
                <a:stCxn id="56" idx="4"/>
                <a:endCxn id="48" idx="0"/>
              </p:cNvCxnSpPr>
              <p:nvPr/>
            </p:nvCxnSpPr>
            <p:spPr>
              <a:xfrm>
                <a:off x="7576735" y="4181804"/>
                <a:ext cx="606" cy="165412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연결선: 구부러짐 67">
                <a:extLst>
                  <a:ext uri="{FF2B5EF4-FFF2-40B4-BE49-F238E27FC236}">
                    <a16:creationId xmlns:a16="http://schemas.microsoft.com/office/drawing/2014/main" id="{A11F764C-EEAD-A73C-9D73-0F9DA35D0A14}"/>
                  </a:ext>
                </a:extLst>
              </p:cNvPr>
              <p:cNvCxnSpPr>
                <a:cxnSpLocks/>
                <a:stCxn id="48" idx="6"/>
                <a:endCxn id="56" idx="6"/>
              </p:cNvCxnSpPr>
              <p:nvPr/>
            </p:nvCxnSpPr>
            <p:spPr>
              <a:xfrm flipH="1" flipV="1">
                <a:off x="7815713" y="4083929"/>
                <a:ext cx="606" cy="361163"/>
              </a:xfrm>
              <a:prstGeom prst="curvedConnector3">
                <a:avLst>
                  <a:gd name="adj1" fmla="val -18861386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Google Shape;1031;p44">
              <a:extLst>
                <a:ext uri="{FF2B5EF4-FFF2-40B4-BE49-F238E27FC236}">
                  <a16:creationId xmlns:a16="http://schemas.microsoft.com/office/drawing/2014/main" id="{EE5AE778-3FD5-9F5A-AC88-5EB7100DA59A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2808208"/>
              <a:ext cx="3798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800" b="1" dirty="0">
                  <a:latin typeface="Alfa Slab One"/>
                  <a:ea typeface="Alfa Slab One"/>
                  <a:cs typeface="Alfa Slab One"/>
                  <a:sym typeface="Alfa Slab One"/>
                </a:rPr>
                <a:t>Recommend TOP 3 POIs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15920F-F040-5E33-6943-EFD78BC590FE}"/>
                </a:ext>
              </a:extLst>
            </p:cNvPr>
            <p:cNvSpPr txBox="1"/>
            <p:nvPr/>
          </p:nvSpPr>
          <p:spPr>
            <a:xfrm>
              <a:off x="4765724" y="3160644"/>
              <a:ext cx="3658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현재까지의 관측치 시퀀스에서 발생할 수 있는 모든 관측치에 대해 </a:t>
              </a:r>
              <a:r>
                <a:rPr lang="en-US" altLang="ko-KR" sz="1200" dirty="0">
                  <a:latin typeface="+mn-ea"/>
                  <a:ea typeface="+mn-ea"/>
                </a:rPr>
                <a:t>Viterbi Algorithm</a:t>
              </a:r>
              <a:r>
                <a:rPr lang="ko-KR" altLang="en-US" sz="1200" dirty="0">
                  <a:latin typeface="+mn-ea"/>
                  <a:ea typeface="+mn-ea"/>
                </a:rPr>
                <a:t>으로 디코딩한 후</a:t>
              </a:r>
              <a:r>
                <a:rPr lang="en-US" altLang="ko-KR" sz="1200" dirty="0">
                  <a:latin typeface="+mn-ea"/>
                  <a:ea typeface="+mn-ea"/>
                </a:rPr>
                <a:t>, TOP3 POI </a:t>
              </a:r>
              <a:r>
                <a:rPr lang="ko-KR" altLang="en-US" sz="1200" dirty="0">
                  <a:latin typeface="+mn-ea"/>
                  <a:ea typeface="+mn-ea"/>
                </a:rPr>
                <a:t>도출하여 추천함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AF34DE39-F187-CC7A-D416-560E5B8D4E5D}"/>
              </a:ext>
            </a:extLst>
          </p:cNvPr>
          <p:cNvGrpSpPr/>
          <p:nvPr/>
        </p:nvGrpSpPr>
        <p:grpSpPr>
          <a:xfrm>
            <a:off x="4765724" y="1257298"/>
            <a:ext cx="4129883" cy="1448453"/>
            <a:chOff x="4765724" y="1257298"/>
            <a:chExt cx="4129883" cy="1448453"/>
          </a:xfrm>
        </p:grpSpPr>
        <p:sp>
          <p:nvSpPr>
            <p:cNvPr id="6" name="Google Shape;1031;p44">
              <a:extLst>
                <a:ext uri="{FF2B5EF4-FFF2-40B4-BE49-F238E27FC236}">
                  <a16:creationId xmlns:a16="http://schemas.microsoft.com/office/drawing/2014/main" id="{FF81FCC8-906D-12A0-66DB-E66528C5FBCB}"/>
                </a:ext>
              </a:extLst>
            </p:cNvPr>
            <p:cNvSpPr txBox="1">
              <a:spLocks/>
            </p:cNvSpPr>
            <p:nvPr/>
          </p:nvSpPr>
          <p:spPr>
            <a:xfrm>
              <a:off x="4766018" y="1257298"/>
              <a:ext cx="3798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 algn="just">
                <a:buFont typeface="Work Sans"/>
                <a:buNone/>
              </a:pPr>
              <a:r>
                <a:rPr lang="en-US" sz="1800" b="1" dirty="0">
                  <a:latin typeface="Alfa Slab One"/>
                  <a:ea typeface="Alfa Slab One"/>
                  <a:cs typeface="Alfa Slab One"/>
                  <a:sym typeface="Alfa Slab One"/>
                </a:rPr>
                <a:t>Viterbi Algorithm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E82ABF3-AC35-03A9-B088-30E6B354BE61}"/>
                </a:ext>
              </a:extLst>
            </p:cNvPr>
            <p:cNvSpPr txBox="1"/>
            <p:nvPr/>
          </p:nvSpPr>
          <p:spPr>
            <a:xfrm>
              <a:off x="4765724" y="1609734"/>
              <a:ext cx="36582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n-ea"/>
                  <a:ea typeface="+mn-ea"/>
                </a:rPr>
                <a:t>주어진 관측 시퀀스에 대하여 우도 확률이 높은 숨겨진 상태 시퀀스를 찾는 알고리즘</a:t>
              </a:r>
            </a:p>
          </p:txBody>
        </p: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BC9DCC44-8244-A7E3-DAAF-5F1460CB20EF}"/>
                </a:ext>
              </a:extLst>
            </p:cNvPr>
            <p:cNvGrpSpPr/>
            <p:nvPr/>
          </p:nvGrpSpPr>
          <p:grpSpPr>
            <a:xfrm>
              <a:off x="4766018" y="2102242"/>
              <a:ext cx="4129589" cy="603509"/>
              <a:chOff x="4766018" y="2109276"/>
              <a:chExt cx="4129589" cy="603509"/>
            </a:xfrm>
          </p:grpSpPr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6CDB88AB-ABFC-32F3-132D-A69EBE34E4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9088" y="2155871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B9ED6DD-6474-2A67-7BFF-B84A844BF19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47979" y="2196970"/>
                    <a:ext cx="40011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B9ED6DD-6474-2A67-7BFF-B84A844BF1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47979" y="2196970"/>
                    <a:ext cx="400110" cy="12311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3030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04EBDFF0-F15E-DC63-4621-525D80EFA398}"/>
                  </a:ext>
                </a:extLst>
              </p:cNvPr>
              <p:cNvSpPr/>
              <p:nvPr/>
            </p:nvSpPr>
            <p:spPr>
              <a:xfrm>
                <a:off x="5911449" y="2155871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B925080-BBFE-AC47-10D1-E08542EC3123}"/>
                      </a:ext>
                    </a:extLst>
                  </p:cNvPr>
                  <p:cNvSpPr txBox="1"/>
                  <p:nvPr/>
                </p:nvSpPr>
                <p:spPr>
                  <a:xfrm>
                    <a:off x="5950340" y="2196970"/>
                    <a:ext cx="400110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B925080-BBFE-AC47-10D1-E08542EC31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0340" y="2196970"/>
                    <a:ext cx="400110" cy="12311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15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CA20C264-8386-CC9C-42CF-ED56519995D0}"/>
                  </a:ext>
                </a:extLst>
              </p:cNvPr>
              <p:cNvSpPr/>
              <p:nvPr/>
            </p:nvSpPr>
            <p:spPr>
              <a:xfrm>
                <a:off x="6613809" y="2155871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50D6972-B7EF-F55F-DCEB-1CE172263B6C}"/>
                      </a:ext>
                    </a:extLst>
                  </p:cNvPr>
                  <p:cNvSpPr txBox="1"/>
                  <p:nvPr/>
                </p:nvSpPr>
                <p:spPr>
                  <a:xfrm>
                    <a:off x="6743825" y="2196970"/>
                    <a:ext cx="216598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50D6972-B7EF-F55F-DCEB-1CE172263B6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825" y="2196970"/>
                    <a:ext cx="216598" cy="12311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5556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94A67D9B-BA3E-FB27-49EE-C946A3325F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09088" y="2517034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7A4E1B5-3D2E-C45C-47F3-84D8C9440EC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65854" y="2558133"/>
                    <a:ext cx="40171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47A4E1B5-3D2E-C45C-47F3-84D8C9440E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65854" y="2558133"/>
                    <a:ext cx="401713" cy="12311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6061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2F4C73E2-0902-A2B1-BE0F-74A1B5C3F6B7}"/>
                  </a:ext>
                </a:extLst>
              </p:cNvPr>
              <p:cNvSpPr/>
              <p:nvPr/>
            </p:nvSpPr>
            <p:spPr>
              <a:xfrm>
                <a:off x="5911449" y="2517034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B424C07-0B9D-62A3-9D64-C69743729BBF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717" y="2558133"/>
                    <a:ext cx="401713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BB424C07-0B9D-62A3-9D64-C69743729B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717" y="2558133"/>
                    <a:ext cx="401713" cy="12311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6061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326F233A-B83B-0147-DFE1-08B33166AE97}"/>
                  </a:ext>
                </a:extLst>
              </p:cNvPr>
              <p:cNvSpPr/>
              <p:nvPr/>
            </p:nvSpPr>
            <p:spPr>
              <a:xfrm>
                <a:off x="6613809" y="2517034"/>
                <a:ext cx="477956" cy="1957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>
                  <a:solidFill>
                    <a:srgbClr val="412919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ADA21F2B-B4C0-DDCC-C761-4850C09F6639}"/>
                      </a:ext>
                    </a:extLst>
                  </p:cNvPr>
                  <p:cNvSpPr txBox="1"/>
                  <p:nvPr/>
                </p:nvSpPr>
                <p:spPr>
                  <a:xfrm>
                    <a:off x="6743117" y="2558133"/>
                    <a:ext cx="218201" cy="12311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d>
                            <m:dPr>
                              <m:ctrlP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oMath>
                      </m:oMathPara>
                    </a14:m>
                    <a:endParaRPr lang="en-US" altLang="ko-KR" sz="800" b="1" dirty="0"/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ADA21F2B-B4C0-DDCC-C761-4850C09F66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43117" y="2558133"/>
                    <a:ext cx="218201" cy="12311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1111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9" name="직선 화살표 연결선 88">
                <a:extLst>
                  <a:ext uri="{FF2B5EF4-FFF2-40B4-BE49-F238E27FC236}">
                    <a16:creationId xmlns:a16="http://schemas.microsoft.com/office/drawing/2014/main" id="{B33A9D41-B143-2565-F7A7-9C1E40391271}"/>
                  </a:ext>
                </a:extLst>
              </p:cNvPr>
              <p:cNvCxnSpPr>
                <a:stCxn id="77" idx="4"/>
                <a:endCxn id="83" idx="0"/>
              </p:cNvCxnSpPr>
              <p:nvPr/>
            </p:nvCxnSpPr>
            <p:spPr>
              <a:xfrm>
                <a:off x="5448066" y="2351622"/>
                <a:ext cx="0" cy="1654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B039B762-46D1-FE5D-53B3-A89AE1E8A832}"/>
                  </a:ext>
                </a:extLst>
              </p:cNvPr>
              <p:cNvCxnSpPr>
                <a:stCxn id="79" idx="4"/>
                <a:endCxn id="85" idx="0"/>
              </p:cNvCxnSpPr>
              <p:nvPr/>
            </p:nvCxnSpPr>
            <p:spPr>
              <a:xfrm>
                <a:off x="6150427" y="2351622"/>
                <a:ext cx="0" cy="1654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화살표 연결선 90">
                <a:extLst>
                  <a:ext uri="{FF2B5EF4-FFF2-40B4-BE49-F238E27FC236}">
                    <a16:creationId xmlns:a16="http://schemas.microsoft.com/office/drawing/2014/main" id="{BED9AC81-D947-9666-841E-92E44DD3E134}"/>
                  </a:ext>
                </a:extLst>
              </p:cNvPr>
              <p:cNvCxnSpPr>
                <a:stCxn id="81" idx="4"/>
                <a:endCxn id="87" idx="0"/>
              </p:cNvCxnSpPr>
              <p:nvPr/>
            </p:nvCxnSpPr>
            <p:spPr>
              <a:xfrm>
                <a:off x="6852787" y="2351622"/>
                <a:ext cx="0" cy="1654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F6D9F9C0-89DF-CF8B-73F1-5C97310E0EEF}"/>
                  </a:ext>
                </a:extLst>
              </p:cNvPr>
              <p:cNvCxnSpPr>
                <a:stCxn id="77" idx="6"/>
                <a:endCxn id="79" idx="2"/>
              </p:cNvCxnSpPr>
              <p:nvPr/>
            </p:nvCxnSpPr>
            <p:spPr>
              <a:xfrm>
                <a:off x="5687044" y="2253747"/>
                <a:ext cx="224405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D2912494-9D4A-F50A-4744-59465E3357C1}"/>
                  </a:ext>
                </a:extLst>
              </p:cNvPr>
              <p:cNvCxnSpPr>
                <a:stCxn id="79" idx="6"/>
                <a:endCxn id="81" idx="2"/>
              </p:cNvCxnSpPr>
              <p:nvPr/>
            </p:nvCxnSpPr>
            <p:spPr>
              <a:xfrm>
                <a:off x="6389405" y="2253747"/>
                <a:ext cx="224405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5434AE9C-10EE-4A2A-D457-CDFF4288BC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431" y="2253747"/>
                <a:ext cx="17562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7A27E6E-2615-C84E-CF23-40B2ADEFCAA3}"/>
                  </a:ext>
                </a:extLst>
              </p:cNvPr>
              <p:cNvSpPr txBox="1"/>
              <p:nvPr/>
            </p:nvSpPr>
            <p:spPr>
              <a:xfrm>
                <a:off x="4766018" y="2109276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…</a:t>
                </a:r>
                <a:endParaRPr lang="ko-KR" altLang="en-US" sz="900" dirty="0"/>
              </a:p>
            </p:txBody>
          </p: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6B0CD0D9-1638-A715-4A41-2F1D19CEA034}"/>
                  </a:ext>
                </a:extLst>
              </p:cNvPr>
              <p:cNvCxnSpPr>
                <a:stCxn id="81" idx="6"/>
              </p:cNvCxnSpPr>
              <p:nvPr/>
            </p:nvCxnSpPr>
            <p:spPr>
              <a:xfrm flipV="1">
                <a:off x="7091765" y="2253746"/>
                <a:ext cx="176400" cy="1"/>
              </a:xfrm>
              <a:prstGeom prst="straightConnector1">
                <a:avLst/>
              </a:prstGeom>
              <a:ln w="12700">
                <a:solidFill>
                  <a:srgbClr val="777D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196552F-7BCB-8688-AF5F-C5DD68B74352}"/>
                  </a:ext>
                </a:extLst>
              </p:cNvPr>
              <p:cNvSpPr txBox="1"/>
              <p:nvPr/>
            </p:nvSpPr>
            <p:spPr>
              <a:xfrm>
                <a:off x="7226639" y="2109276"/>
                <a:ext cx="30008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900" dirty="0"/>
                  <a:t>…</a:t>
                </a:r>
                <a:endParaRPr lang="ko-KR" altLang="en-US" sz="900" dirty="0"/>
              </a:p>
            </p:txBody>
          </p:sp>
          <p:cxnSp>
            <p:nvCxnSpPr>
              <p:cNvPr id="113" name="연결선: 구부러짐 112">
                <a:extLst>
                  <a:ext uri="{FF2B5EF4-FFF2-40B4-BE49-F238E27FC236}">
                    <a16:creationId xmlns:a16="http://schemas.microsoft.com/office/drawing/2014/main" id="{CD9D1FC6-C91A-1905-CF09-6C4DADC7C210}"/>
                  </a:ext>
                </a:extLst>
              </p:cNvPr>
              <p:cNvCxnSpPr>
                <a:cxnSpLocks/>
                <a:stCxn id="83" idx="6"/>
                <a:endCxn id="77" idx="6"/>
              </p:cNvCxnSpPr>
              <p:nvPr/>
            </p:nvCxnSpPr>
            <p:spPr>
              <a:xfrm flipV="1">
                <a:off x="5687044" y="2253747"/>
                <a:ext cx="12700" cy="361163"/>
              </a:xfrm>
              <a:prstGeom prst="curvedConnector3">
                <a:avLst>
                  <a:gd name="adj1" fmla="val 692315"/>
                </a:avLst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연결선: 구부러짐 120">
                <a:extLst>
                  <a:ext uri="{FF2B5EF4-FFF2-40B4-BE49-F238E27FC236}">
                    <a16:creationId xmlns:a16="http://schemas.microsoft.com/office/drawing/2014/main" id="{F04BB4A7-893C-9233-9B16-44A2F51A1126}"/>
                  </a:ext>
                </a:extLst>
              </p:cNvPr>
              <p:cNvCxnSpPr>
                <a:cxnSpLocks/>
                <a:stCxn id="85" idx="6"/>
                <a:endCxn id="79" idx="6"/>
              </p:cNvCxnSpPr>
              <p:nvPr/>
            </p:nvCxnSpPr>
            <p:spPr>
              <a:xfrm flipV="1">
                <a:off x="6389405" y="2253747"/>
                <a:ext cx="12700" cy="361163"/>
              </a:xfrm>
              <a:prstGeom prst="curvedConnector3">
                <a:avLst>
                  <a:gd name="adj1" fmla="val 747701"/>
                </a:avLst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연결선: 구부러짐 125">
                <a:extLst>
                  <a:ext uri="{FF2B5EF4-FFF2-40B4-BE49-F238E27FC236}">
                    <a16:creationId xmlns:a16="http://schemas.microsoft.com/office/drawing/2014/main" id="{2D68B0AE-97C0-D6D8-6B6F-E216680CC7B2}"/>
                  </a:ext>
                </a:extLst>
              </p:cNvPr>
              <p:cNvCxnSpPr>
                <a:cxnSpLocks/>
                <a:stCxn id="87" idx="6"/>
                <a:endCxn id="81" idx="6"/>
              </p:cNvCxnSpPr>
              <p:nvPr/>
            </p:nvCxnSpPr>
            <p:spPr>
              <a:xfrm flipV="1">
                <a:off x="7091765" y="2253747"/>
                <a:ext cx="12700" cy="361163"/>
              </a:xfrm>
              <a:prstGeom prst="curvedConnector3">
                <a:avLst>
                  <a:gd name="adj1" fmla="val 470764"/>
                </a:avLst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6EE1EBBD-956D-E93A-53D6-45D5B16F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7244514" y="2307011"/>
                    <a:ext cx="1651093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𝑽𝒊𝒕𝒆𝒓𝒃𝒊</m:t>
                          </m:r>
                          <m:r>
                            <a:rPr lang="en-US" altLang="ko-KR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1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𝑨𝒍𝒈𝒐𝒓𝒊𝒕𝒉𝒎</m:t>
                          </m:r>
                        </m:oMath>
                      </m:oMathPara>
                    </a14:m>
                    <a:endParaRPr lang="ko-KR" altLang="en-US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6EE1EBBD-956D-E93A-53D6-45D5B16F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4514" y="2307011"/>
                    <a:ext cx="1651093" cy="215444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214" r="-295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070394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Visualization</a:t>
            </a:r>
            <a:r>
              <a:rPr lang="en-US" sz="3200" dirty="0">
                <a:solidFill>
                  <a:schemeClr val="accent1"/>
                </a:solidFill>
              </a:rPr>
              <a:t> Stage</a:t>
            </a:r>
            <a:endParaRPr sz="3200" dirty="0">
              <a:solidFill>
                <a:schemeClr val="accent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453B4E-7EDD-AB15-0469-8BDF1130248E}"/>
              </a:ext>
            </a:extLst>
          </p:cNvPr>
          <p:cNvGrpSpPr/>
          <p:nvPr/>
        </p:nvGrpSpPr>
        <p:grpSpPr>
          <a:xfrm>
            <a:off x="606902" y="885017"/>
            <a:ext cx="3621185" cy="3943712"/>
            <a:chOff x="169932" y="885017"/>
            <a:chExt cx="3621185" cy="3943712"/>
          </a:xfrm>
        </p:grpSpPr>
        <p:pic>
          <p:nvPicPr>
            <p:cNvPr id="7" name="Picture 6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ED3C1C59-56BF-4CD8-3C38-F7C3C833EA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36"/>
            <a:stretch/>
          </p:blipFill>
          <p:spPr>
            <a:xfrm>
              <a:off x="1205712" y="885017"/>
              <a:ext cx="2585405" cy="3943712"/>
            </a:xfrm>
            <a:prstGeom prst="rect">
              <a:avLst/>
            </a:prstGeom>
          </p:spPr>
        </p:pic>
        <p:pic>
          <p:nvPicPr>
            <p:cNvPr id="9" name="Picture 8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2285C52C-6A65-92CD-C7EC-115B0F3D7C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26" t="80827" r="32951"/>
            <a:stretch/>
          </p:blipFill>
          <p:spPr>
            <a:xfrm>
              <a:off x="169932" y="4072615"/>
              <a:ext cx="1229799" cy="756114"/>
            </a:xfrm>
            <a:prstGeom prst="rect">
              <a:avLst/>
            </a:prstGeom>
          </p:spPr>
        </p:pic>
      </p:grpSp>
      <p:sp>
        <p:nvSpPr>
          <p:cNvPr id="12" name="Google Shape;1031;p44">
            <a:extLst>
              <a:ext uri="{FF2B5EF4-FFF2-40B4-BE49-F238E27FC236}">
                <a16:creationId xmlns:a16="http://schemas.microsoft.com/office/drawing/2014/main" id="{48A342A6-CD1D-4355-AB8D-2E103E8FBD29}"/>
              </a:ext>
            </a:extLst>
          </p:cNvPr>
          <p:cNvSpPr txBox="1">
            <a:spLocks/>
          </p:cNvSpPr>
          <p:nvPr/>
        </p:nvSpPr>
        <p:spPr>
          <a:xfrm>
            <a:off x="4766018" y="1257298"/>
            <a:ext cx="346358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b="1" dirty="0">
                <a:latin typeface="Alfa Slab One"/>
                <a:ea typeface="Alfa Slab One"/>
                <a:cs typeface="Alfa Slab One"/>
                <a:sym typeface="Alfa Slab One"/>
              </a:rPr>
              <a:t>Get Road Network Data</a:t>
            </a:r>
          </a:p>
        </p:txBody>
      </p:sp>
      <p:sp>
        <p:nvSpPr>
          <p:cNvPr id="13" name="Google Shape;1032;p44">
            <a:extLst>
              <a:ext uri="{FF2B5EF4-FFF2-40B4-BE49-F238E27FC236}">
                <a16:creationId xmlns:a16="http://schemas.microsoft.com/office/drawing/2014/main" id="{B2A7D2ED-4166-EE9F-F17A-10EF5214125F}"/>
              </a:ext>
            </a:extLst>
          </p:cNvPr>
          <p:cNvSpPr txBox="1">
            <a:spLocks/>
          </p:cNvSpPr>
          <p:nvPr/>
        </p:nvSpPr>
        <p:spPr>
          <a:xfrm>
            <a:off x="4766018" y="1614102"/>
            <a:ext cx="3798000" cy="478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buFont typeface="Work Sans"/>
              <a:buNone/>
            </a:pPr>
            <a:r>
              <a:rPr lang="en-US" altLang="ko-KR" sz="1200" dirty="0" err="1">
                <a:latin typeface="+mn-ea"/>
                <a:ea typeface="+mn-ea"/>
              </a:rPr>
              <a:t>OSMnx</a:t>
            </a:r>
            <a:r>
              <a:rPr lang="ko-KR" altLang="en-US" sz="1200" dirty="0">
                <a:latin typeface="+mn-ea"/>
                <a:ea typeface="+mn-ea"/>
              </a:rPr>
              <a:t> 라이브러리를 이용하여 제주도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en-US" altLang="ko-KR" sz="1200" dirty="0" err="1">
                <a:latin typeface="+mn-ea"/>
                <a:ea typeface="+mn-ea"/>
              </a:rPr>
              <a:t>Geojson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파일을 </a:t>
            </a:r>
            <a:r>
              <a:rPr lang="en-US" altLang="ko-KR" sz="1200" dirty="0">
                <a:latin typeface="+mn-ea"/>
                <a:ea typeface="+mn-ea"/>
              </a:rPr>
              <a:t>Edges </a:t>
            </a:r>
            <a:r>
              <a:rPr lang="ko-KR" altLang="en-US" sz="1200" dirty="0">
                <a:latin typeface="+mn-ea"/>
                <a:ea typeface="+mn-ea"/>
              </a:rPr>
              <a:t>와 </a:t>
            </a:r>
            <a:r>
              <a:rPr lang="en-US" altLang="ko-KR" sz="1200" dirty="0">
                <a:latin typeface="+mn-ea"/>
                <a:ea typeface="+mn-ea"/>
              </a:rPr>
              <a:t>Nodes</a:t>
            </a:r>
            <a:r>
              <a:rPr lang="ko-KR" altLang="en-US" sz="1200" dirty="0">
                <a:latin typeface="+mn-ea"/>
                <a:ea typeface="+mn-ea"/>
              </a:rPr>
              <a:t> </a:t>
            </a:r>
            <a:r>
              <a:rPr lang="en-US" altLang="ko-KR" sz="1200" dirty="0">
                <a:latin typeface="+mn-ea"/>
                <a:ea typeface="+mn-ea"/>
              </a:rPr>
              <a:t>.</a:t>
            </a:r>
            <a:r>
              <a:rPr lang="en-US" altLang="ko-KR" sz="1200" dirty="0" err="1">
                <a:latin typeface="+mn-ea"/>
                <a:ea typeface="+mn-ea"/>
              </a:rPr>
              <a:t>shp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파일로 변환</a:t>
            </a:r>
            <a:endParaRPr lang="en-US" sz="1200" dirty="0">
              <a:latin typeface="+mn-ea"/>
              <a:ea typeface="+mn-ea"/>
            </a:endParaRPr>
          </a:p>
        </p:txBody>
      </p:sp>
      <p:pic>
        <p:nvPicPr>
          <p:cNvPr id="14" name="Picture 13" descr="A green and purple dotted object&#10;&#10;Description automatically generated with medium confidence">
            <a:extLst>
              <a:ext uri="{FF2B5EF4-FFF2-40B4-BE49-F238E27FC236}">
                <a16:creationId xmlns:a16="http://schemas.microsoft.com/office/drawing/2014/main" id="{B1B59F9D-842E-8C72-BF2C-09A0E19E0D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00" y="2228850"/>
            <a:ext cx="3388437" cy="1721070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9417E60-3B15-8D9D-ECA5-51F8EF7A496B}"/>
              </a:ext>
            </a:extLst>
          </p:cNvPr>
          <p:cNvSpPr/>
          <p:nvPr/>
        </p:nvSpPr>
        <p:spPr>
          <a:xfrm>
            <a:off x="2648038" y="937260"/>
            <a:ext cx="14859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Visualization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38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78EC3F-CF8A-088F-DCE5-D828D29783EB}"/>
              </a:ext>
            </a:extLst>
          </p:cNvPr>
          <p:cNvGrpSpPr/>
          <p:nvPr/>
        </p:nvGrpSpPr>
        <p:grpSpPr>
          <a:xfrm>
            <a:off x="606902" y="885017"/>
            <a:ext cx="3621185" cy="3943712"/>
            <a:chOff x="169932" y="885017"/>
            <a:chExt cx="3621185" cy="3943712"/>
          </a:xfrm>
        </p:grpSpPr>
        <p:pic>
          <p:nvPicPr>
            <p:cNvPr id="3" name="Picture 2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55F022FD-1E87-9120-F337-86CFAFEBD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736"/>
            <a:stretch/>
          </p:blipFill>
          <p:spPr>
            <a:xfrm>
              <a:off x="1205712" y="885017"/>
              <a:ext cx="2585405" cy="3943712"/>
            </a:xfrm>
            <a:prstGeom prst="rect">
              <a:avLst/>
            </a:prstGeom>
          </p:spPr>
        </p:pic>
        <p:pic>
          <p:nvPicPr>
            <p:cNvPr id="4" name="Picture 3" descr="A diagram of arrows on a black background&#10;&#10;Description automatically generated">
              <a:extLst>
                <a:ext uri="{FF2B5EF4-FFF2-40B4-BE49-F238E27FC236}">
                  <a16:creationId xmlns:a16="http://schemas.microsoft.com/office/drawing/2014/main" id="{C6BDFF6C-6625-A795-745C-D19112FA7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26" t="80827" r="32951"/>
            <a:stretch/>
          </p:blipFill>
          <p:spPr>
            <a:xfrm>
              <a:off x="169932" y="4072615"/>
              <a:ext cx="1229799" cy="756114"/>
            </a:xfrm>
            <a:prstGeom prst="rect">
              <a:avLst/>
            </a:prstGeom>
          </p:spPr>
        </p:pic>
      </p:grpSp>
      <p:sp>
        <p:nvSpPr>
          <p:cNvPr id="7" name="Google Shape;1031;p44">
            <a:extLst>
              <a:ext uri="{FF2B5EF4-FFF2-40B4-BE49-F238E27FC236}">
                <a16:creationId xmlns:a16="http://schemas.microsoft.com/office/drawing/2014/main" id="{078343CB-08E2-E606-A3D9-E4ADC16DE0CA}"/>
              </a:ext>
            </a:extLst>
          </p:cNvPr>
          <p:cNvSpPr txBox="1">
            <a:spLocks/>
          </p:cNvSpPr>
          <p:nvPr/>
        </p:nvSpPr>
        <p:spPr>
          <a:xfrm>
            <a:off x="4766018" y="1257298"/>
            <a:ext cx="3463582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b="1" dirty="0" err="1">
                <a:latin typeface="Alfa Slab One"/>
                <a:ea typeface="Alfa Slab One"/>
                <a:cs typeface="Alfa Slab One"/>
                <a:sym typeface="Alfa Slab One"/>
              </a:rPr>
              <a:t>STmatching</a:t>
            </a:r>
            <a:endParaRPr lang="en-US" sz="1800" b="1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" name="Google Shape;1032;p44">
            <a:extLst>
              <a:ext uri="{FF2B5EF4-FFF2-40B4-BE49-F238E27FC236}">
                <a16:creationId xmlns:a16="http://schemas.microsoft.com/office/drawing/2014/main" id="{D3A1BB40-30C1-F9BC-0204-AE39B30F998E}"/>
              </a:ext>
            </a:extLst>
          </p:cNvPr>
          <p:cNvSpPr txBox="1">
            <a:spLocks/>
          </p:cNvSpPr>
          <p:nvPr/>
        </p:nvSpPr>
        <p:spPr>
          <a:xfrm>
            <a:off x="4766018" y="1614102"/>
            <a:ext cx="3798000" cy="67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200" dirty="0">
                <a:latin typeface="+mn-ea"/>
                <a:ea typeface="+mn-ea"/>
              </a:rPr>
              <a:t>GPU</a:t>
            </a:r>
            <a:r>
              <a:rPr lang="ko-KR" altLang="en-US" sz="1200" dirty="0">
                <a:latin typeface="+mn-ea"/>
                <a:ea typeface="+mn-ea"/>
              </a:rPr>
              <a:t>를 활용하여 그래프 패턴 매칭 성능을 가속화 시킨 </a:t>
            </a:r>
            <a:r>
              <a:rPr lang="en-US" altLang="ko-KR" sz="1200" dirty="0" err="1">
                <a:latin typeface="+mn-ea"/>
                <a:ea typeface="+mn-ea"/>
              </a:rPr>
              <a:t>Stmatching</a:t>
            </a:r>
            <a:r>
              <a:rPr lang="en-US" altLang="ko-KR" sz="1200" dirty="0">
                <a:latin typeface="+mn-ea"/>
                <a:ea typeface="+mn-ea"/>
              </a:rPr>
              <a:t> </a:t>
            </a:r>
            <a:r>
              <a:rPr lang="ko-KR" altLang="en-US" sz="1200" dirty="0">
                <a:latin typeface="+mn-ea"/>
                <a:ea typeface="+mn-ea"/>
              </a:rPr>
              <a:t>을 이용하여 시각화에 알맞는 데이터 형태로 변경한 후 가시화 하여 나타냄</a:t>
            </a:r>
            <a:endParaRPr lang="en-US" sz="1200" dirty="0">
              <a:latin typeface="+mn-ea"/>
              <a:ea typeface="+mn-ea"/>
            </a:endParaRPr>
          </a:p>
        </p:txBody>
      </p:sp>
      <p:sp>
        <p:nvSpPr>
          <p:cNvPr id="14" name="Google Shape;1089;p45">
            <a:extLst>
              <a:ext uri="{FF2B5EF4-FFF2-40B4-BE49-F238E27FC236}">
                <a16:creationId xmlns:a16="http://schemas.microsoft.com/office/drawing/2014/main" id="{DAC81C42-4171-0EAB-3D6E-59B6C96219F4}"/>
              </a:ext>
            </a:extLst>
          </p:cNvPr>
          <p:cNvSpPr txBox="1">
            <a:spLocks/>
          </p:cNvSpPr>
          <p:nvPr/>
        </p:nvSpPr>
        <p:spPr>
          <a:xfrm>
            <a:off x="719998" y="336311"/>
            <a:ext cx="7704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fa Slab One"/>
              <a:buNone/>
              <a:defRPr sz="26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sz="3200">
                <a:solidFill>
                  <a:srgbClr val="412919"/>
                </a:solidFill>
              </a:rPr>
              <a:t>Visualization</a:t>
            </a:r>
            <a:r>
              <a:rPr lang="en-US" sz="3200">
                <a:solidFill>
                  <a:schemeClr val="accent1"/>
                </a:solidFill>
              </a:rPr>
              <a:t> Stage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35FB10-364D-7B99-44DA-99F8419BEE8B}"/>
              </a:ext>
            </a:extLst>
          </p:cNvPr>
          <p:cNvGrpSpPr/>
          <p:nvPr/>
        </p:nvGrpSpPr>
        <p:grpSpPr>
          <a:xfrm>
            <a:off x="4766018" y="2510487"/>
            <a:ext cx="3798000" cy="1945658"/>
            <a:chOff x="4766018" y="2327607"/>
            <a:chExt cx="3798000" cy="1945658"/>
          </a:xfrm>
        </p:grpSpPr>
        <p:pic>
          <p:nvPicPr>
            <p:cNvPr id="13" name="Picture 12" descr="A map of a country&#10;&#10;Description automatically generated">
              <a:extLst>
                <a:ext uri="{FF2B5EF4-FFF2-40B4-BE49-F238E27FC236}">
                  <a16:creationId xmlns:a16="http://schemas.microsoft.com/office/drawing/2014/main" id="{87EA2E54-B9A2-DCDC-A6B3-77945E9A8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018" y="2327607"/>
              <a:ext cx="3798000" cy="16711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FEBCC8-320E-3826-1E0F-CAAD0D573EDA}"/>
                </a:ext>
              </a:extLst>
            </p:cNvPr>
            <p:cNvSpPr txBox="1"/>
            <p:nvPr/>
          </p:nvSpPr>
          <p:spPr>
            <a:xfrm>
              <a:off x="4766018" y="4011655"/>
              <a:ext cx="37979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100" dirty="0">
                <a:latin typeface="+mn-ea"/>
                <a:ea typeface="+mn-ea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AD065C6-411F-6AF0-4937-FADDC4FFD4FE}"/>
              </a:ext>
            </a:extLst>
          </p:cNvPr>
          <p:cNvSpPr/>
          <p:nvPr/>
        </p:nvSpPr>
        <p:spPr>
          <a:xfrm>
            <a:off x="2648038" y="937260"/>
            <a:ext cx="14859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Visualization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81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Visualization</a:t>
            </a:r>
            <a:r>
              <a:rPr lang="en-US" sz="3200" dirty="0">
                <a:solidFill>
                  <a:schemeClr val="accent1"/>
                </a:solidFill>
              </a:rPr>
              <a:t> Demo</a:t>
            </a:r>
            <a:endParaRPr sz="3200" dirty="0">
              <a:solidFill>
                <a:schemeClr val="accent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360CC3-9794-E238-EC3A-E4BC4C0FB4E7}"/>
              </a:ext>
            </a:extLst>
          </p:cNvPr>
          <p:cNvGrpSpPr/>
          <p:nvPr/>
        </p:nvGrpSpPr>
        <p:grpSpPr>
          <a:xfrm>
            <a:off x="776174" y="1854422"/>
            <a:ext cx="7591647" cy="1434655"/>
            <a:chOff x="-4975678" y="2082833"/>
            <a:chExt cx="23954704" cy="4526914"/>
          </a:xfrm>
        </p:grpSpPr>
        <p:pic>
          <p:nvPicPr>
            <p:cNvPr id="3" name="Picture 2" descr="A map of a road&#10;&#10;Description automatically generated">
              <a:extLst>
                <a:ext uri="{FF2B5EF4-FFF2-40B4-BE49-F238E27FC236}">
                  <a16:creationId xmlns:a16="http://schemas.microsoft.com/office/drawing/2014/main" id="{C249EC40-E6E7-7FA2-0610-13E95B306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3318" y="2082833"/>
              <a:ext cx="7525708" cy="4526914"/>
            </a:xfrm>
            <a:prstGeom prst="rect">
              <a:avLst/>
            </a:prstGeom>
          </p:spPr>
        </p:pic>
        <p:pic>
          <p:nvPicPr>
            <p:cNvPr id="5" name="Picture 4" descr="A map with a route&#10;&#10;Description automatically generated">
              <a:extLst>
                <a:ext uri="{FF2B5EF4-FFF2-40B4-BE49-F238E27FC236}">
                  <a16:creationId xmlns:a16="http://schemas.microsoft.com/office/drawing/2014/main" id="{29C9BAB5-0607-2FC5-256D-08D1FE6FF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2421" y="2082833"/>
              <a:ext cx="8770897" cy="4526914"/>
            </a:xfrm>
            <a:prstGeom prst="rect">
              <a:avLst/>
            </a:prstGeom>
          </p:spPr>
        </p:pic>
        <p:pic>
          <p:nvPicPr>
            <p:cNvPr id="7" name="Picture 6" descr="A map with a route&#10;&#10;Description automatically generated">
              <a:extLst>
                <a:ext uri="{FF2B5EF4-FFF2-40B4-BE49-F238E27FC236}">
                  <a16:creationId xmlns:a16="http://schemas.microsoft.com/office/drawing/2014/main" id="{C9CD5610-F743-DA4B-D6EB-3439127C9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975678" y="2082833"/>
              <a:ext cx="7772400" cy="4526914"/>
            </a:xfrm>
            <a:prstGeom prst="rect">
              <a:avLst/>
            </a:prstGeom>
          </p:spPr>
        </p:pic>
      </p:grpSp>
      <p:sp>
        <p:nvSpPr>
          <p:cNvPr id="10" name="Google Shape;1031;p44">
            <a:extLst>
              <a:ext uri="{FF2B5EF4-FFF2-40B4-BE49-F238E27FC236}">
                <a16:creationId xmlns:a16="http://schemas.microsoft.com/office/drawing/2014/main" id="{23574335-4283-F181-DA1F-0BF1F1909240}"/>
              </a:ext>
            </a:extLst>
          </p:cNvPr>
          <p:cNvSpPr txBox="1">
            <a:spLocks/>
          </p:cNvSpPr>
          <p:nvPr/>
        </p:nvSpPr>
        <p:spPr>
          <a:xfrm>
            <a:off x="1837548" y="3601253"/>
            <a:ext cx="34045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b="1" dirty="0"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</a:p>
        </p:txBody>
      </p:sp>
      <p:sp>
        <p:nvSpPr>
          <p:cNvPr id="11" name="Google Shape;1031;p44">
            <a:extLst>
              <a:ext uri="{FF2B5EF4-FFF2-40B4-BE49-F238E27FC236}">
                <a16:creationId xmlns:a16="http://schemas.microsoft.com/office/drawing/2014/main" id="{F8173F01-64A3-C5DA-AB77-4FB547832485}"/>
              </a:ext>
            </a:extLst>
          </p:cNvPr>
          <p:cNvSpPr txBox="1">
            <a:spLocks/>
          </p:cNvSpPr>
          <p:nvPr/>
        </p:nvSpPr>
        <p:spPr>
          <a:xfrm>
            <a:off x="4422748" y="3601253"/>
            <a:ext cx="34045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b="1" dirty="0">
                <a:latin typeface="Alfa Slab One"/>
                <a:ea typeface="Alfa Slab One"/>
                <a:cs typeface="Alfa Slab One"/>
                <a:sym typeface="Alfa Slab One"/>
              </a:rPr>
              <a:t>B</a:t>
            </a:r>
          </a:p>
        </p:txBody>
      </p:sp>
      <p:sp>
        <p:nvSpPr>
          <p:cNvPr id="12" name="Google Shape;1031;p44">
            <a:extLst>
              <a:ext uri="{FF2B5EF4-FFF2-40B4-BE49-F238E27FC236}">
                <a16:creationId xmlns:a16="http://schemas.microsoft.com/office/drawing/2014/main" id="{C9F1C8F7-C9B2-D848-47D6-1710B307030F}"/>
              </a:ext>
            </a:extLst>
          </p:cNvPr>
          <p:cNvSpPr txBox="1">
            <a:spLocks/>
          </p:cNvSpPr>
          <p:nvPr/>
        </p:nvSpPr>
        <p:spPr>
          <a:xfrm>
            <a:off x="7005081" y="3601253"/>
            <a:ext cx="34045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>
              <a:buFont typeface="Work Sans"/>
              <a:buNone/>
            </a:pPr>
            <a:r>
              <a:rPr lang="en-US" sz="1800" b="1" dirty="0">
                <a:latin typeface="Alfa Slab One"/>
                <a:ea typeface="Alfa Slab One"/>
                <a:cs typeface="Alfa Slab One"/>
                <a:sym typeface="Alfa Slab One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16907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Visualization</a:t>
            </a:r>
            <a:r>
              <a:rPr lang="en-US" sz="3200" dirty="0">
                <a:solidFill>
                  <a:schemeClr val="accent1"/>
                </a:solidFill>
              </a:rPr>
              <a:t> Demo</a:t>
            </a:r>
            <a:endParaRPr sz="3200" dirty="0">
              <a:solidFill>
                <a:schemeClr val="accent1"/>
              </a:solidFill>
            </a:endParaRPr>
          </a:p>
        </p:txBody>
      </p:sp>
      <p:pic>
        <p:nvPicPr>
          <p:cNvPr id="3" name="demo용 영상_akdlsjtm">
            <a:hlinkClick r:id="" action="ppaction://media"/>
            <a:extLst>
              <a:ext uri="{FF2B5EF4-FFF2-40B4-BE49-F238E27FC236}">
                <a16:creationId xmlns:a16="http://schemas.microsoft.com/office/drawing/2014/main" id="{2B81E24C-1F6D-3CF9-9A69-038042415A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5973" y="930311"/>
            <a:ext cx="5672049" cy="398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5"/>
          <p:cNvGrpSpPr/>
          <p:nvPr/>
        </p:nvGrpSpPr>
        <p:grpSpPr>
          <a:xfrm>
            <a:off x="6211968" y="929375"/>
            <a:ext cx="1206486" cy="1400724"/>
            <a:chOff x="4631507" y="3540282"/>
            <a:chExt cx="798574" cy="927141"/>
          </a:xfrm>
        </p:grpSpPr>
        <p:sp>
          <p:nvSpPr>
            <p:cNvPr id="666" name="Google Shape;666;p35"/>
            <p:cNvSpPr/>
            <p:nvPr/>
          </p:nvSpPr>
          <p:spPr>
            <a:xfrm rot="-1799961">
              <a:off x="4658359" y="4305763"/>
              <a:ext cx="122887" cy="140340"/>
            </a:xfrm>
            <a:custGeom>
              <a:avLst/>
              <a:gdLst/>
              <a:ahLst/>
              <a:cxnLst/>
              <a:rect l="l" t="t" r="r" b="b"/>
              <a:pathLst>
                <a:path w="2577" h="2943" extrusionOk="0">
                  <a:moveTo>
                    <a:pt x="1275" y="0"/>
                  </a:moveTo>
                  <a:cubicBezTo>
                    <a:pt x="1193" y="0"/>
                    <a:pt x="1085" y="0"/>
                    <a:pt x="1004" y="27"/>
                  </a:cubicBezTo>
                  <a:cubicBezTo>
                    <a:pt x="895" y="27"/>
                    <a:pt x="814" y="54"/>
                    <a:pt x="760" y="136"/>
                  </a:cubicBezTo>
                  <a:cubicBezTo>
                    <a:pt x="732" y="190"/>
                    <a:pt x="760" y="217"/>
                    <a:pt x="787" y="244"/>
                  </a:cubicBezTo>
                  <a:lnTo>
                    <a:pt x="841" y="244"/>
                  </a:lnTo>
                  <a:cubicBezTo>
                    <a:pt x="895" y="326"/>
                    <a:pt x="1004" y="407"/>
                    <a:pt x="1112" y="461"/>
                  </a:cubicBezTo>
                  <a:cubicBezTo>
                    <a:pt x="1221" y="543"/>
                    <a:pt x="1329" y="597"/>
                    <a:pt x="1438" y="651"/>
                  </a:cubicBezTo>
                  <a:lnTo>
                    <a:pt x="1600" y="733"/>
                  </a:lnTo>
                  <a:cubicBezTo>
                    <a:pt x="1004" y="814"/>
                    <a:pt x="461" y="1112"/>
                    <a:pt x="54" y="1546"/>
                  </a:cubicBezTo>
                  <a:cubicBezTo>
                    <a:pt x="0" y="1601"/>
                    <a:pt x="27" y="1709"/>
                    <a:pt x="136" y="1709"/>
                  </a:cubicBezTo>
                  <a:cubicBezTo>
                    <a:pt x="543" y="1709"/>
                    <a:pt x="949" y="1628"/>
                    <a:pt x="1329" y="1492"/>
                  </a:cubicBezTo>
                  <a:cubicBezTo>
                    <a:pt x="1519" y="1411"/>
                    <a:pt x="1709" y="1329"/>
                    <a:pt x="1899" y="1221"/>
                  </a:cubicBezTo>
                  <a:lnTo>
                    <a:pt x="1899" y="1221"/>
                  </a:lnTo>
                  <a:cubicBezTo>
                    <a:pt x="1790" y="1384"/>
                    <a:pt x="1736" y="1519"/>
                    <a:pt x="1655" y="1682"/>
                  </a:cubicBezTo>
                  <a:cubicBezTo>
                    <a:pt x="1519" y="2062"/>
                    <a:pt x="1465" y="2441"/>
                    <a:pt x="1465" y="2848"/>
                  </a:cubicBezTo>
                  <a:cubicBezTo>
                    <a:pt x="1465" y="2901"/>
                    <a:pt x="1522" y="2943"/>
                    <a:pt x="1577" y="2943"/>
                  </a:cubicBezTo>
                  <a:cubicBezTo>
                    <a:pt x="1607" y="2943"/>
                    <a:pt x="1636" y="2931"/>
                    <a:pt x="1655" y="2902"/>
                  </a:cubicBezTo>
                  <a:cubicBezTo>
                    <a:pt x="2251" y="2387"/>
                    <a:pt x="2577" y="1628"/>
                    <a:pt x="2523" y="841"/>
                  </a:cubicBezTo>
                  <a:cubicBezTo>
                    <a:pt x="2523" y="814"/>
                    <a:pt x="2523" y="814"/>
                    <a:pt x="2523" y="787"/>
                  </a:cubicBezTo>
                  <a:cubicBezTo>
                    <a:pt x="2387" y="488"/>
                    <a:pt x="2143" y="244"/>
                    <a:pt x="1817" y="109"/>
                  </a:cubicBezTo>
                  <a:cubicBezTo>
                    <a:pt x="1655" y="27"/>
                    <a:pt x="146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268325" y="3540282"/>
              <a:ext cx="161756" cy="184169"/>
            </a:xfrm>
            <a:custGeom>
              <a:avLst/>
              <a:gdLst/>
              <a:ahLst/>
              <a:cxnLst/>
              <a:rect l="l" t="t" r="r" b="b"/>
              <a:pathLst>
                <a:path w="3392" h="3862" extrusionOk="0">
                  <a:moveTo>
                    <a:pt x="400" y="1"/>
                  </a:moveTo>
                  <a:cubicBezTo>
                    <a:pt x="291" y="1"/>
                    <a:pt x="191" y="74"/>
                    <a:pt x="191" y="180"/>
                  </a:cubicBezTo>
                  <a:cubicBezTo>
                    <a:pt x="164" y="235"/>
                    <a:pt x="136" y="262"/>
                    <a:pt x="136" y="316"/>
                  </a:cubicBezTo>
                  <a:cubicBezTo>
                    <a:pt x="109" y="370"/>
                    <a:pt x="82" y="425"/>
                    <a:pt x="82" y="506"/>
                  </a:cubicBezTo>
                  <a:cubicBezTo>
                    <a:pt x="55" y="642"/>
                    <a:pt x="28" y="777"/>
                    <a:pt x="28" y="940"/>
                  </a:cubicBezTo>
                  <a:cubicBezTo>
                    <a:pt x="1" y="1211"/>
                    <a:pt x="28" y="1482"/>
                    <a:pt x="82" y="1781"/>
                  </a:cubicBezTo>
                  <a:cubicBezTo>
                    <a:pt x="164" y="2323"/>
                    <a:pt x="381" y="2839"/>
                    <a:pt x="733" y="3273"/>
                  </a:cubicBezTo>
                  <a:cubicBezTo>
                    <a:pt x="760" y="3327"/>
                    <a:pt x="787" y="3354"/>
                    <a:pt x="815" y="3354"/>
                  </a:cubicBezTo>
                  <a:cubicBezTo>
                    <a:pt x="815" y="3459"/>
                    <a:pt x="880" y="3499"/>
                    <a:pt x="960" y="3499"/>
                  </a:cubicBezTo>
                  <a:cubicBezTo>
                    <a:pt x="983" y="3499"/>
                    <a:pt x="1007" y="3496"/>
                    <a:pt x="1032" y="3490"/>
                  </a:cubicBezTo>
                  <a:cubicBezTo>
                    <a:pt x="1342" y="3738"/>
                    <a:pt x="1714" y="3862"/>
                    <a:pt x="2087" y="3862"/>
                  </a:cubicBezTo>
                  <a:cubicBezTo>
                    <a:pt x="2367" y="3862"/>
                    <a:pt x="2647" y="3792"/>
                    <a:pt x="2903" y="3652"/>
                  </a:cubicBezTo>
                  <a:cubicBezTo>
                    <a:pt x="2984" y="3598"/>
                    <a:pt x="3066" y="3544"/>
                    <a:pt x="3147" y="3490"/>
                  </a:cubicBezTo>
                  <a:cubicBezTo>
                    <a:pt x="3201" y="3462"/>
                    <a:pt x="3229" y="3408"/>
                    <a:pt x="3256" y="3381"/>
                  </a:cubicBezTo>
                  <a:cubicBezTo>
                    <a:pt x="3310" y="3354"/>
                    <a:pt x="3337" y="3300"/>
                    <a:pt x="3337" y="3245"/>
                  </a:cubicBezTo>
                  <a:cubicBezTo>
                    <a:pt x="3391" y="3218"/>
                    <a:pt x="3364" y="3164"/>
                    <a:pt x="3310" y="3137"/>
                  </a:cubicBezTo>
                  <a:cubicBezTo>
                    <a:pt x="3283" y="3110"/>
                    <a:pt x="3283" y="3110"/>
                    <a:pt x="3256" y="3083"/>
                  </a:cubicBezTo>
                  <a:lnTo>
                    <a:pt x="3229" y="3083"/>
                  </a:lnTo>
                  <a:cubicBezTo>
                    <a:pt x="3120" y="3056"/>
                    <a:pt x="3012" y="3001"/>
                    <a:pt x="2876" y="2974"/>
                  </a:cubicBezTo>
                  <a:cubicBezTo>
                    <a:pt x="2740" y="2947"/>
                    <a:pt x="2578" y="2920"/>
                    <a:pt x="2415" y="2920"/>
                  </a:cubicBezTo>
                  <a:cubicBezTo>
                    <a:pt x="2198" y="2920"/>
                    <a:pt x="1981" y="2920"/>
                    <a:pt x="1791" y="2947"/>
                  </a:cubicBezTo>
                  <a:lnTo>
                    <a:pt x="1872" y="2866"/>
                  </a:lnTo>
                  <a:cubicBezTo>
                    <a:pt x="2144" y="2594"/>
                    <a:pt x="2361" y="2296"/>
                    <a:pt x="2523" y="1971"/>
                  </a:cubicBezTo>
                  <a:cubicBezTo>
                    <a:pt x="2632" y="1754"/>
                    <a:pt x="2740" y="1564"/>
                    <a:pt x="2822" y="1347"/>
                  </a:cubicBezTo>
                  <a:cubicBezTo>
                    <a:pt x="2849" y="1320"/>
                    <a:pt x="2849" y="1265"/>
                    <a:pt x="2822" y="1265"/>
                  </a:cubicBezTo>
                  <a:cubicBezTo>
                    <a:pt x="2767" y="1211"/>
                    <a:pt x="2713" y="1184"/>
                    <a:pt x="2659" y="1184"/>
                  </a:cubicBezTo>
                  <a:lnTo>
                    <a:pt x="2550" y="1184"/>
                  </a:lnTo>
                  <a:cubicBezTo>
                    <a:pt x="2442" y="1184"/>
                    <a:pt x="2361" y="1211"/>
                    <a:pt x="2252" y="1238"/>
                  </a:cubicBezTo>
                  <a:cubicBezTo>
                    <a:pt x="2062" y="1293"/>
                    <a:pt x="1900" y="1401"/>
                    <a:pt x="1737" y="1509"/>
                  </a:cubicBezTo>
                  <a:cubicBezTo>
                    <a:pt x="1574" y="1645"/>
                    <a:pt x="1438" y="1781"/>
                    <a:pt x="1330" y="1971"/>
                  </a:cubicBezTo>
                  <a:cubicBezTo>
                    <a:pt x="1330" y="1862"/>
                    <a:pt x="1303" y="1754"/>
                    <a:pt x="1303" y="1645"/>
                  </a:cubicBezTo>
                  <a:cubicBezTo>
                    <a:pt x="1221" y="1347"/>
                    <a:pt x="1140" y="1048"/>
                    <a:pt x="1004" y="777"/>
                  </a:cubicBezTo>
                  <a:cubicBezTo>
                    <a:pt x="950" y="642"/>
                    <a:pt x="869" y="533"/>
                    <a:pt x="787" y="397"/>
                  </a:cubicBezTo>
                  <a:cubicBezTo>
                    <a:pt x="706" y="262"/>
                    <a:pt x="598" y="126"/>
                    <a:pt x="489" y="18"/>
                  </a:cubicBezTo>
                  <a:cubicBezTo>
                    <a:pt x="460" y="6"/>
                    <a:pt x="430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35"/>
          <p:cNvSpPr/>
          <p:nvPr/>
        </p:nvSpPr>
        <p:spPr>
          <a:xfrm>
            <a:off x="6211968" y="1016999"/>
            <a:ext cx="1313100" cy="131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5"/>
          <p:cNvSpPr txBox="1">
            <a:spLocks noGrp="1"/>
          </p:cNvSpPr>
          <p:nvPr>
            <p:ph type="title"/>
          </p:nvPr>
        </p:nvSpPr>
        <p:spPr>
          <a:xfrm flipH="1">
            <a:off x="4787118" y="2654875"/>
            <a:ext cx="41628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lfa Slab One" panose="020B0600000101010101" charset="0"/>
              </a:rPr>
              <a:t>Result</a:t>
            </a:r>
            <a:endParaRPr sz="4400" dirty="0">
              <a:solidFill>
                <a:schemeClr val="accent1"/>
              </a:solidFill>
              <a:latin typeface="Alfa Slab One" panose="020B0600000101010101" charset="0"/>
            </a:endParaRPr>
          </a:p>
        </p:txBody>
      </p:sp>
      <p:sp>
        <p:nvSpPr>
          <p:cNvPr id="671" name="Google Shape;671;p35"/>
          <p:cNvSpPr txBox="1">
            <a:spLocks noGrp="1"/>
          </p:cNvSpPr>
          <p:nvPr>
            <p:ph type="title" idx="2"/>
          </p:nvPr>
        </p:nvSpPr>
        <p:spPr>
          <a:xfrm flipH="1">
            <a:off x="6211968" y="1210194"/>
            <a:ext cx="1313100" cy="9267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A1A2E-775F-3EE5-4AD3-338A64458368}"/>
              </a:ext>
            </a:extLst>
          </p:cNvPr>
          <p:cNvSpPr txBox="1"/>
          <p:nvPr/>
        </p:nvSpPr>
        <p:spPr>
          <a:xfrm>
            <a:off x="553980" y="2469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5" name="Picture 4" descr="A person standing on a rock&#10;&#10;Description automatically generated">
            <a:extLst>
              <a:ext uri="{FF2B5EF4-FFF2-40B4-BE49-F238E27FC236}">
                <a16:creationId xmlns:a16="http://schemas.microsoft.com/office/drawing/2014/main" id="{50BEA89D-2D0F-A91C-BE26-C1C8EAB2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722" y="83125"/>
            <a:ext cx="51313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12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5"/>
          <p:cNvGrpSpPr/>
          <p:nvPr/>
        </p:nvGrpSpPr>
        <p:grpSpPr>
          <a:xfrm>
            <a:off x="2147226" y="929375"/>
            <a:ext cx="1206486" cy="1400724"/>
            <a:chOff x="4631507" y="3540282"/>
            <a:chExt cx="798574" cy="927141"/>
          </a:xfrm>
        </p:grpSpPr>
        <p:sp>
          <p:nvSpPr>
            <p:cNvPr id="666" name="Google Shape;666;p35"/>
            <p:cNvSpPr/>
            <p:nvPr/>
          </p:nvSpPr>
          <p:spPr>
            <a:xfrm rot="-1799961">
              <a:off x="4658359" y="4305763"/>
              <a:ext cx="122887" cy="140340"/>
            </a:xfrm>
            <a:custGeom>
              <a:avLst/>
              <a:gdLst/>
              <a:ahLst/>
              <a:cxnLst/>
              <a:rect l="l" t="t" r="r" b="b"/>
              <a:pathLst>
                <a:path w="2577" h="2943" extrusionOk="0">
                  <a:moveTo>
                    <a:pt x="1275" y="0"/>
                  </a:moveTo>
                  <a:cubicBezTo>
                    <a:pt x="1193" y="0"/>
                    <a:pt x="1085" y="0"/>
                    <a:pt x="1004" y="27"/>
                  </a:cubicBezTo>
                  <a:cubicBezTo>
                    <a:pt x="895" y="27"/>
                    <a:pt x="814" y="54"/>
                    <a:pt x="760" y="136"/>
                  </a:cubicBezTo>
                  <a:cubicBezTo>
                    <a:pt x="732" y="190"/>
                    <a:pt x="760" y="217"/>
                    <a:pt x="787" y="244"/>
                  </a:cubicBezTo>
                  <a:lnTo>
                    <a:pt x="841" y="244"/>
                  </a:lnTo>
                  <a:cubicBezTo>
                    <a:pt x="895" y="326"/>
                    <a:pt x="1004" y="407"/>
                    <a:pt x="1112" y="461"/>
                  </a:cubicBezTo>
                  <a:cubicBezTo>
                    <a:pt x="1221" y="543"/>
                    <a:pt x="1329" y="597"/>
                    <a:pt x="1438" y="651"/>
                  </a:cubicBezTo>
                  <a:lnTo>
                    <a:pt x="1600" y="733"/>
                  </a:lnTo>
                  <a:cubicBezTo>
                    <a:pt x="1004" y="814"/>
                    <a:pt x="461" y="1112"/>
                    <a:pt x="54" y="1546"/>
                  </a:cubicBezTo>
                  <a:cubicBezTo>
                    <a:pt x="0" y="1601"/>
                    <a:pt x="27" y="1709"/>
                    <a:pt x="136" y="1709"/>
                  </a:cubicBezTo>
                  <a:cubicBezTo>
                    <a:pt x="543" y="1709"/>
                    <a:pt x="949" y="1628"/>
                    <a:pt x="1329" y="1492"/>
                  </a:cubicBezTo>
                  <a:cubicBezTo>
                    <a:pt x="1519" y="1411"/>
                    <a:pt x="1709" y="1329"/>
                    <a:pt x="1899" y="1221"/>
                  </a:cubicBezTo>
                  <a:lnTo>
                    <a:pt x="1899" y="1221"/>
                  </a:lnTo>
                  <a:cubicBezTo>
                    <a:pt x="1790" y="1384"/>
                    <a:pt x="1736" y="1519"/>
                    <a:pt x="1655" y="1682"/>
                  </a:cubicBezTo>
                  <a:cubicBezTo>
                    <a:pt x="1519" y="2062"/>
                    <a:pt x="1465" y="2441"/>
                    <a:pt x="1465" y="2848"/>
                  </a:cubicBezTo>
                  <a:cubicBezTo>
                    <a:pt x="1465" y="2901"/>
                    <a:pt x="1522" y="2943"/>
                    <a:pt x="1577" y="2943"/>
                  </a:cubicBezTo>
                  <a:cubicBezTo>
                    <a:pt x="1607" y="2943"/>
                    <a:pt x="1636" y="2931"/>
                    <a:pt x="1655" y="2902"/>
                  </a:cubicBezTo>
                  <a:cubicBezTo>
                    <a:pt x="2251" y="2387"/>
                    <a:pt x="2577" y="1628"/>
                    <a:pt x="2523" y="841"/>
                  </a:cubicBezTo>
                  <a:cubicBezTo>
                    <a:pt x="2523" y="814"/>
                    <a:pt x="2523" y="814"/>
                    <a:pt x="2523" y="787"/>
                  </a:cubicBezTo>
                  <a:cubicBezTo>
                    <a:pt x="2387" y="488"/>
                    <a:pt x="2143" y="244"/>
                    <a:pt x="1817" y="109"/>
                  </a:cubicBezTo>
                  <a:cubicBezTo>
                    <a:pt x="1655" y="27"/>
                    <a:pt x="146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268325" y="3540282"/>
              <a:ext cx="161756" cy="184169"/>
            </a:xfrm>
            <a:custGeom>
              <a:avLst/>
              <a:gdLst/>
              <a:ahLst/>
              <a:cxnLst/>
              <a:rect l="l" t="t" r="r" b="b"/>
              <a:pathLst>
                <a:path w="3392" h="3862" extrusionOk="0">
                  <a:moveTo>
                    <a:pt x="400" y="1"/>
                  </a:moveTo>
                  <a:cubicBezTo>
                    <a:pt x="291" y="1"/>
                    <a:pt x="191" y="74"/>
                    <a:pt x="191" y="180"/>
                  </a:cubicBezTo>
                  <a:cubicBezTo>
                    <a:pt x="164" y="235"/>
                    <a:pt x="136" y="262"/>
                    <a:pt x="136" y="316"/>
                  </a:cubicBezTo>
                  <a:cubicBezTo>
                    <a:pt x="109" y="370"/>
                    <a:pt x="82" y="425"/>
                    <a:pt x="82" y="506"/>
                  </a:cubicBezTo>
                  <a:cubicBezTo>
                    <a:pt x="55" y="642"/>
                    <a:pt x="28" y="777"/>
                    <a:pt x="28" y="940"/>
                  </a:cubicBezTo>
                  <a:cubicBezTo>
                    <a:pt x="1" y="1211"/>
                    <a:pt x="28" y="1482"/>
                    <a:pt x="82" y="1781"/>
                  </a:cubicBezTo>
                  <a:cubicBezTo>
                    <a:pt x="164" y="2323"/>
                    <a:pt x="381" y="2839"/>
                    <a:pt x="733" y="3273"/>
                  </a:cubicBezTo>
                  <a:cubicBezTo>
                    <a:pt x="760" y="3327"/>
                    <a:pt x="787" y="3354"/>
                    <a:pt x="815" y="3354"/>
                  </a:cubicBezTo>
                  <a:cubicBezTo>
                    <a:pt x="815" y="3459"/>
                    <a:pt x="880" y="3499"/>
                    <a:pt x="960" y="3499"/>
                  </a:cubicBezTo>
                  <a:cubicBezTo>
                    <a:pt x="983" y="3499"/>
                    <a:pt x="1007" y="3496"/>
                    <a:pt x="1032" y="3490"/>
                  </a:cubicBezTo>
                  <a:cubicBezTo>
                    <a:pt x="1342" y="3738"/>
                    <a:pt x="1714" y="3862"/>
                    <a:pt x="2087" y="3862"/>
                  </a:cubicBezTo>
                  <a:cubicBezTo>
                    <a:pt x="2367" y="3862"/>
                    <a:pt x="2647" y="3792"/>
                    <a:pt x="2903" y="3652"/>
                  </a:cubicBezTo>
                  <a:cubicBezTo>
                    <a:pt x="2984" y="3598"/>
                    <a:pt x="3066" y="3544"/>
                    <a:pt x="3147" y="3490"/>
                  </a:cubicBezTo>
                  <a:cubicBezTo>
                    <a:pt x="3201" y="3462"/>
                    <a:pt x="3229" y="3408"/>
                    <a:pt x="3256" y="3381"/>
                  </a:cubicBezTo>
                  <a:cubicBezTo>
                    <a:pt x="3310" y="3354"/>
                    <a:pt x="3337" y="3300"/>
                    <a:pt x="3337" y="3245"/>
                  </a:cubicBezTo>
                  <a:cubicBezTo>
                    <a:pt x="3391" y="3218"/>
                    <a:pt x="3364" y="3164"/>
                    <a:pt x="3310" y="3137"/>
                  </a:cubicBezTo>
                  <a:cubicBezTo>
                    <a:pt x="3283" y="3110"/>
                    <a:pt x="3283" y="3110"/>
                    <a:pt x="3256" y="3083"/>
                  </a:cubicBezTo>
                  <a:lnTo>
                    <a:pt x="3229" y="3083"/>
                  </a:lnTo>
                  <a:cubicBezTo>
                    <a:pt x="3120" y="3056"/>
                    <a:pt x="3012" y="3001"/>
                    <a:pt x="2876" y="2974"/>
                  </a:cubicBezTo>
                  <a:cubicBezTo>
                    <a:pt x="2740" y="2947"/>
                    <a:pt x="2578" y="2920"/>
                    <a:pt x="2415" y="2920"/>
                  </a:cubicBezTo>
                  <a:cubicBezTo>
                    <a:pt x="2198" y="2920"/>
                    <a:pt x="1981" y="2920"/>
                    <a:pt x="1791" y="2947"/>
                  </a:cubicBezTo>
                  <a:lnTo>
                    <a:pt x="1872" y="2866"/>
                  </a:lnTo>
                  <a:cubicBezTo>
                    <a:pt x="2144" y="2594"/>
                    <a:pt x="2361" y="2296"/>
                    <a:pt x="2523" y="1971"/>
                  </a:cubicBezTo>
                  <a:cubicBezTo>
                    <a:pt x="2632" y="1754"/>
                    <a:pt x="2740" y="1564"/>
                    <a:pt x="2822" y="1347"/>
                  </a:cubicBezTo>
                  <a:cubicBezTo>
                    <a:pt x="2849" y="1320"/>
                    <a:pt x="2849" y="1265"/>
                    <a:pt x="2822" y="1265"/>
                  </a:cubicBezTo>
                  <a:cubicBezTo>
                    <a:pt x="2767" y="1211"/>
                    <a:pt x="2713" y="1184"/>
                    <a:pt x="2659" y="1184"/>
                  </a:cubicBezTo>
                  <a:lnTo>
                    <a:pt x="2550" y="1184"/>
                  </a:lnTo>
                  <a:cubicBezTo>
                    <a:pt x="2442" y="1184"/>
                    <a:pt x="2361" y="1211"/>
                    <a:pt x="2252" y="1238"/>
                  </a:cubicBezTo>
                  <a:cubicBezTo>
                    <a:pt x="2062" y="1293"/>
                    <a:pt x="1900" y="1401"/>
                    <a:pt x="1737" y="1509"/>
                  </a:cubicBezTo>
                  <a:cubicBezTo>
                    <a:pt x="1574" y="1645"/>
                    <a:pt x="1438" y="1781"/>
                    <a:pt x="1330" y="1971"/>
                  </a:cubicBezTo>
                  <a:cubicBezTo>
                    <a:pt x="1330" y="1862"/>
                    <a:pt x="1303" y="1754"/>
                    <a:pt x="1303" y="1645"/>
                  </a:cubicBezTo>
                  <a:cubicBezTo>
                    <a:pt x="1221" y="1347"/>
                    <a:pt x="1140" y="1048"/>
                    <a:pt x="1004" y="777"/>
                  </a:cubicBezTo>
                  <a:cubicBezTo>
                    <a:pt x="950" y="642"/>
                    <a:pt x="869" y="533"/>
                    <a:pt x="787" y="397"/>
                  </a:cubicBezTo>
                  <a:cubicBezTo>
                    <a:pt x="706" y="262"/>
                    <a:pt x="598" y="126"/>
                    <a:pt x="489" y="18"/>
                  </a:cubicBezTo>
                  <a:cubicBezTo>
                    <a:pt x="460" y="6"/>
                    <a:pt x="430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35"/>
          <p:cNvSpPr/>
          <p:nvPr/>
        </p:nvSpPr>
        <p:spPr>
          <a:xfrm>
            <a:off x="2147226" y="1016999"/>
            <a:ext cx="1313100" cy="131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2">
                    <a:lumMod val="10000"/>
                  </a:schemeClr>
                </a:solidFill>
                <a:latin typeface="Alfa Slab One" panose="020B0600000101010101" charset="0"/>
              </a:rPr>
              <a:t>Research</a:t>
            </a:r>
            <a:r>
              <a:rPr lang="ko-KR" altLang="en-US" sz="4400" dirty="0">
                <a:solidFill>
                  <a:schemeClr val="bg2">
                    <a:lumMod val="10000"/>
                  </a:schemeClr>
                </a:solidFill>
                <a:latin typeface="Alfa Slab One" panose="020B0600000101010101" charset="0"/>
              </a:rPr>
              <a:t> </a:t>
            </a:r>
            <a:r>
              <a:rPr lang="en-US" altLang="ko-KR" sz="4400" dirty="0">
                <a:solidFill>
                  <a:schemeClr val="tx2">
                    <a:lumMod val="50000"/>
                  </a:schemeClr>
                </a:solidFill>
                <a:latin typeface="Alfa Slab One" panose="020B0600000101010101" charset="0"/>
              </a:rPr>
              <a:t>Background</a:t>
            </a:r>
            <a:endParaRPr sz="4400" dirty="0">
              <a:solidFill>
                <a:schemeClr val="tx2">
                  <a:lumMod val="50000"/>
                </a:schemeClr>
              </a:solidFill>
              <a:latin typeface="Alfa Slab One" panose="020B0600000101010101" charset="0"/>
            </a:endParaRPr>
          </a:p>
        </p:txBody>
      </p:sp>
      <p:sp>
        <p:nvSpPr>
          <p:cNvPr id="671" name="Google Shape;671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72" name="Google Shape;672;p35"/>
          <p:cNvGrpSpPr/>
          <p:nvPr/>
        </p:nvGrpSpPr>
        <p:grpSpPr>
          <a:xfrm>
            <a:off x="5272626" y="267468"/>
            <a:ext cx="4473759" cy="4608564"/>
            <a:chOff x="5272626" y="267468"/>
            <a:chExt cx="4473759" cy="4608564"/>
          </a:xfrm>
        </p:grpSpPr>
        <p:sp>
          <p:nvSpPr>
            <p:cNvPr id="673" name="Google Shape;673;p35"/>
            <p:cNvSpPr/>
            <p:nvPr/>
          </p:nvSpPr>
          <p:spPr>
            <a:xfrm rot="10800000">
              <a:off x="5340375" y="699444"/>
              <a:ext cx="3549142" cy="3744613"/>
            </a:xfrm>
            <a:custGeom>
              <a:avLst/>
              <a:gdLst/>
              <a:ahLst/>
              <a:cxnLst/>
              <a:rect l="l" t="t" r="r" b="b"/>
              <a:pathLst>
                <a:path w="128406" h="136852" extrusionOk="0">
                  <a:moveTo>
                    <a:pt x="86438" y="0"/>
                  </a:moveTo>
                  <a:cubicBezTo>
                    <a:pt x="62580" y="0"/>
                    <a:pt x="34197" y="7497"/>
                    <a:pt x="22107" y="10954"/>
                  </a:cubicBezTo>
                  <a:cubicBezTo>
                    <a:pt x="1" y="17247"/>
                    <a:pt x="29702" y="125416"/>
                    <a:pt x="29702" y="125416"/>
                  </a:cubicBezTo>
                  <a:lnTo>
                    <a:pt x="28861" y="127207"/>
                  </a:lnTo>
                  <a:cubicBezTo>
                    <a:pt x="29990" y="134247"/>
                    <a:pt x="49985" y="136851"/>
                    <a:pt x="70185" y="136851"/>
                  </a:cubicBezTo>
                  <a:cubicBezTo>
                    <a:pt x="89288" y="136851"/>
                    <a:pt x="108575" y="134522"/>
                    <a:pt x="112267" y="131411"/>
                  </a:cubicBezTo>
                  <a:cubicBezTo>
                    <a:pt x="119834" y="125037"/>
                    <a:pt x="128405" y="59180"/>
                    <a:pt x="124581" y="21993"/>
                  </a:cubicBezTo>
                  <a:cubicBezTo>
                    <a:pt x="122860" y="5145"/>
                    <a:pt x="106202" y="0"/>
                    <a:pt x="86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4" name="Google Shape;674;p35"/>
            <p:cNvGrpSpPr/>
            <p:nvPr/>
          </p:nvGrpSpPr>
          <p:grpSpPr>
            <a:xfrm>
              <a:off x="5272626" y="267468"/>
              <a:ext cx="4473759" cy="4608564"/>
              <a:chOff x="5958614" y="1721876"/>
              <a:chExt cx="3420566" cy="3523637"/>
            </a:xfrm>
          </p:grpSpPr>
          <p:grpSp>
            <p:nvGrpSpPr>
              <p:cNvPr id="675" name="Google Shape;675;p35"/>
              <p:cNvGrpSpPr/>
              <p:nvPr/>
            </p:nvGrpSpPr>
            <p:grpSpPr>
              <a:xfrm>
                <a:off x="6057807" y="1721876"/>
                <a:ext cx="2874304" cy="2734440"/>
                <a:chOff x="1249900" y="1229425"/>
                <a:chExt cx="2306825" cy="2194575"/>
              </a:xfrm>
            </p:grpSpPr>
            <p:grpSp>
              <p:nvGrpSpPr>
                <p:cNvPr id="676" name="Google Shape;676;p35"/>
                <p:cNvGrpSpPr/>
                <p:nvPr/>
              </p:nvGrpSpPr>
              <p:grpSpPr>
                <a:xfrm>
                  <a:off x="1854775" y="1229425"/>
                  <a:ext cx="747200" cy="1764975"/>
                  <a:chOff x="1854775" y="1229425"/>
                  <a:chExt cx="747200" cy="1764975"/>
                </a:xfrm>
              </p:grpSpPr>
              <p:sp>
                <p:nvSpPr>
                  <p:cNvPr id="677" name="Google Shape;677;p35"/>
                  <p:cNvSpPr/>
                  <p:nvPr/>
                </p:nvSpPr>
                <p:spPr>
                  <a:xfrm>
                    <a:off x="2150350" y="1238750"/>
                    <a:ext cx="442700" cy="174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08" h="69837" extrusionOk="0">
                        <a:moveTo>
                          <a:pt x="853" y="1"/>
                        </a:moveTo>
                        <a:lnTo>
                          <a:pt x="853" y="111"/>
                        </a:lnTo>
                        <a:cubicBezTo>
                          <a:pt x="1403" y="2283"/>
                          <a:pt x="1815" y="4510"/>
                          <a:pt x="2228" y="6709"/>
                        </a:cubicBezTo>
                        <a:cubicBezTo>
                          <a:pt x="2640" y="8991"/>
                          <a:pt x="2998" y="11273"/>
                          <a:pt x="3300" y="13583"/>
                        </a:cubicBezTo>
                        <a:cubicBezTo>
                          <a:pt x="3905" y="18119"/>
                          <a:pt x="4290" y="22684"/>
                          <a:pt x="4482" y="27275"/>
                        </a:cubicBezTo>
                        <a:cubicBezTo>
                          <a:pt x="4675" y="31922"/>
                          <a:pt x="4647" y="36568"/>
                          <a:pt x="4400" y="41187"/>
                        </a:cubicBezTo>
                        <a:cubicBezTo>
                          <a:pt x="4152" y="45834"/>
                          <a:pt x="3685" y="50425"/>
                          <a:pt x="3025" y="54989"/>
                        </a:cubicBezTo>
                        <a:cubicBezTo>
                          <a:pt x="2365" y="59526"/>
                          <a:pt x="1485" y="64063"/>
                          <a:pt x="358" y="68544"/>
                        </a:cubicBezTo>
                        <a:cubicBezTo>
                          <a:pt x="248" y="68957"/>
                          <a:pt x="111" y="69424"/>
                          <a:pt x="1" y="69836"/>
                        </a:cubicBezTo>
                        <a:cubicBezTo>
                          <a:pt x="2640" y="69672"/>
                          <a:pt x="5252" y="69479"/>
                          <a:pt x="7892" y="69287"/>
                        </a:cubicBezTo>
                        <a:lnTo>
                          <a:pt x="8881" y="69232"/>
                        </a:lnTo>
                        <a:cubicBezTo>
                          <a:pt x="9156" y="69232"/>
                          <a:pt x="9431" y="69149"/>
                          <a:pt x="9651" y="69012"/>
                        </a:cubicBezTo>
                        <a:cubicBezTo>
                          <a:pt x="9844" y="68792"/>
                          <a:pt x="10036" y="68572"/>
                          <a:pt x="10174" y="68352"/>
                        </a:cubicBezTo>
                        <a:cubicBezTo>
                          <a:pt x="10339" y="68132"/>
                          <a:pt x="10503" y="67884"/>
                          <a:pt x="10668" y="67664"/>
                        </a:cubicBezTo>
                        <a:cubicBezTo>
                          <a:pt x="11301" y="66702"/>
                          <a:pt x="11878" y="65740"/>
                          <a:pt x="12401" y="64723"/>
                        </a:cubicBezTo>
                        <a:cubicBezTo>
                          <a:pt x="13418" y="62688"/>
                          <a:pt x="14270" y="60571"/>
                          <a:pt x="14903" y="58399"/>
                        </a:cubicBezTo>
                        <a:cubicBezTo>
                          <a:pt x="15535" y="56199"/>
                          <a:pt x="16057" y="53945"/>
                          <a:pt x="16442" y="51690"/>
                        </a:cubicBezTo>
                        <a:cubicBezTo>
                          <a:pt x="16662" y="50563"/>
                          <a:pt x="16827" y="49436"/>
                          <a:pt x="16992" y="48308"/>
                        </a:cubicBezTo>
                        <a:cubicBezTo>
                          <a:pt x="17047" y="48006"/>
                          <a:pt x="17075" y="47731"/>
                          <a:pt x="17102" y="47429"/>
                        </a:cubicBezTo>
                        <a:cubicBezTo>
                          <a:pt x="17102" y="47154"/>
                          <a:pt x="16965" y="46906"/>
                          <a:pt x="16717" y="46796"/>
                        </a:cubicBezTo>
                        <a:cubicBezTo>
                          <a:pt x="16442" y="46631"/>
                          <a:pt x="16167" y="46521"/>
                          <a:pt x="15892" y="46384"/>
                        </a:cubicBezTo>
                        <a:lnTo>
                          <a:pt x="15013" y="45916"/>
                        </a:lnTo>
                        <a:lnTo>
                          <a:pt x="14573" y="45696"/>
                        </a:lnTo>
                        <a:lnTo>
                          <a:pt x="14160" y="45476"/>
                        </a:lnTo>
                        <a:cubicBezTo>
                          <a:pt x="14050" y="45394"/>
                          <a:pt x="14105" y="45229"/>
                          <a:pt x="14215" y="45201"/>
                        </a:cubicBezTo>
                        <a:cubicBezTo>
                          <a:pt x="14485" y="45173"/>
                          <a:pt x="14755" y="45159"/>
                          <a:pt x="15024" y="45159"/>
                        </a:cubicBezTo>
                        <a:cubicBezTo>
                          <a:pt x="15796" y="45159"/>
                          <a:pt x="16561" y="45272"/>
                          <a:pt x="17295" y="45476"/>
                        </a:cubicBezTo>
                        <a:cubicBezTo>
                          <a:pt x="17295" y="45174"/>
                          <a:pt x="17322" y="44899"/>
                          <a:pt x="17350" y="44597"/>
                        </a:cubicBezTo>
                        <a:lnTo>
                          <a:pt x="17350" y="44597"/>
                        </a:lnTo>
                        <a:cubicBezTo>
                          <a:pt x="17267" y="44610"/>
                          <a:pt x="17178" y="44617"/>
                          <a:pt x="17088" y="44617"/>
                        </a:cubicBezTo>
                        <a:cubicBezTo>
                          <a:pt x="16999" y="44617"/>
                          <a:pt x="16910" y="44610"/>
                          <a:pt x="16827" y="44597"/>
                        </a:cubicBezTo>
                        <a:lnTo>
                          <a:pt x="16195" y="44569"/>
                        </a:lnTo>
                        <a:lnTo>
                          <a:pt x="14930" y="44487"/>
                        </a:lnTo>
                        <a:lnTo>
                          <a:pt x="12373" y="44322"/>
                        </a:lnTo>
                        <a:lnTo>
                          <a:pt x="11686" y="44294"/>
                        </a:lnTo>
                        <a:cubicBezTo>
                          <a:pt x="11438" y="44294"/>
                          <a:pt x="11191" y="44267"/>
                          <a:pt x="10943" y="44212"/>
                        </a:cubicBezTo>
                        <a:cubicBezTo>
                          <a:pt x="10833" y="44157"/>
                          <a:pt x="10861" y="43992"/>
                          <a:pt x="10971" y="43964"/>
                        </a:cubicBezTo>
                        <a:cubicBezTo>
                          <a:pt x="11081" y="43950"/>
                          <a:pt x="11184" y="43944"/>
                          <a:pt x="11287" y="43944"/>
                        </a:cubicBezTo>
                        <a:cubicBezTo>
                          <a:pt x="11390" y="43944"/>
                          <a:pt x="11493" y="43950"/>
                          <a:pt x="11603" y="43964"/>
                        </a:cubicBezTo>
                        <a:lnTo>
                          <a:pt x="12236" y="43992"/>
                        </a:lnTo>
                        <a:lnTo>
                          <a:pt x="13500" y="44102"/>
                        </a:lnTo>
                        <a:cubicBezTo>
                          <a:pt x="14353" y="44157"/>
                          <a:pt x="15205" y="44212"/>
                          <a:pt x="16057" y="44267"/>
                        </a:cubicBezTo>
                        <a:lnTo>
                          <a:pt x="16772" y="44322"/>
                        </a:lnTo>
                        <a:cubicBezTo>
                          <a:pt x="16965" y="44322"/>
                          <a:pt x="17185" y="44349"/>
                          <a:pt x="17377" y="44377"/>
                        </a:cubicBezTo>
                        <a:cubicBezTo>
                          <a:pt x="17377" y="44239"/>
                          <a:pt x="17405" y="44102"/>
                          <a:pt x="17432" y="43992"/>
                        </a:cubicBezTo>
                        <a:lnTo>
                          <a:pt x="17075" y="43992"/>
                        </a:lnTo>
                        <a:lnTo>
                          <a:pt x="16525" y="43964"/>
                        </a:lnTo>
                        <a:lnTo>
                          <a:pt x="15343" y="43909"/>
                        </a:lnTo>
                        <a:lnTo>
                          <a:pt x="14188" y="43854"/>
                        </a:lnTo>
                        <a:lnTo>
                          <a:pt x="13610" y="43827"/>
                        </a:lnTo>
                        <a:cubicBezTo>
                          <a:pt x="13562" y="43834"/>
                          <a:pt x="13514" y="43837"/>
                          <a:pt x="13466" y="43837"/>
                        </a:cubicBezTo>
                        <a:cubicBezTo>
                          <a:pt x="13322" y="43837"/>
                          <a:pt x="13177" y="43806"/>
                          <a:pt x="13033" y="43744"/>
                        </a:cubicBezTo>
                        <a:cubicBezTo>
                          <a:pt x="12978" y="43717"/>
                          <a:pt x="12978" y="43607"/>
                          <a:pt x="13033" y="43579"/>
                        </a:cubicBezTo>
                        <a:cubicBezTo>
                          <a:pt x="13146" y="43547"/>
                          <a:pt x="13258" y="43534"/>
                          <a:pt x="13371" y="43534"/>
                        </a:cubicBezTo>
                        <a:cubicBezTo>
                          <a:pt x="13451" y="43534"/>
                          <a:pt x="13531" y="43540"/>
                          <a:pt x="13610" y="43552"/>
                        </a:cubicBezTo>
                        <a:lnTo>
                          <a:pt x="14160" y="43579"/>
                        </a:lnTo>
                        <a:lnTo>
                          <a:pt x="15343" y="43634"/>
                        </a:lnTo>
                        <a:lnTo>
                          <a:pt x="16525" y="43689"/>
                        </a:lnTo>
                        <a:lnTo>
                          <a:pt x="17102" y="43717"/>
                        </a:lnTo>
                        <a:cubicBezTo>
                          <a:pt x="17185" y="43717"/>
                          <a:pt x="17295" y="43717"/>
                          <a:pt x="17405" y="43744"/>
                        </a:cubicBezTo>
                        <a:lnTo>
                          <a:pt x="17432" y="43744"/>
                        </a:lnTo>
                        <a:cubicBezTo>
                          <a:pt x="17460" y="43524"/>
                          <a:pt x="17460" y="43304"/>
                          <a:pt x="17487" y="43084"/>
                        </a:cubicBezTo>
                        <a:cubicBezTo>
                          <a:pt x="17542" y="42507"/>
                          <a:pt x="17570" y="41957"/>
                          <a:pt x="17597" y="41380"/>
                        </a:cubicBezTo>
                        <a:cubicBezTo>
                          <a:pt x="17597" y="41132"/>
                          <a:pt x="17625" y="40885"/>
                          <a:pt x="17652" y="40637"/>
                        </a:cubicBezTo>
                        <a:cubicBezTo>
                          <a:pt x="17707" y="39015"/>
                          <a:pt x="17707" y="37393"/>
                          <a:pt x="17652" y="35771"/>
                        </a:cubicBezTo>
                        <a:cubicBezTo>
                          <a:pt x="17597" y="34836"/>
                          <a:pt x="17542" y="33929"/>
                          <a:pt x="17432" y="32994"/>
                        </a:cubicBezTo>
                        <a:cubicBezTo>
                          <a:pt x="17377" y="32307"/>
                          <a:pt x="17295" y="31592"/>
                          <a:pt x="17185" y="30877"/>
                        </a:cubicBezTo>
                        <a:cubicBezTo>
                          <a:pt x="17130" y="30437"/>
                          <a:pt x="17075" y="29997"/>
                          <a:pt x="16992" y="29557"/>
                        </a:cubicBezTo>
                        <a:cubicBezTo>
                          <a:pt x="16800" y="28402"/>
                          <a:pt x="16580" y="27248"/>
                          <a:pt x="16305" y="26093"/>
                        </a:cubicBezTo>
                        <a:cubicBezTo>
                          <a:pt x="15975" y="24526"/>
                          <a:pt x="15507" y="22986"/>
                          <a:pt x="15040" y="21446"/>
                        </a:cubicBezTo>
                        <a:cubicBezTo>
                          <a:pt x="14985" y="21364"/>
                          <a:pt x="14930" y="21281"/>
                          <a:pt x="14875" y="21199"/>
                        </a:cubicBezTo>
                        <a:cubicBezTo>
                          <a:pt x="14848" y="21171"/>
                          <a:pt x="14820" y="21144"/>
                          <a:pt x="14820" y="21116"/>
                        </a:cubicBezTo>
                        <a:lnTo>
                          <a:pt x="14738" y="21061"/>
                        </a:lnTo>
                        <a:lnTo>
                          <a:pt x="14655" y="20951"/>
                        </a:lnTo>
                        <a:cubicBezTo>
                          <a:pt x="14545" y="20924"/>
                          <a:pt x="14408" y="20896"/>
                          <a:pt x="14298" y="20869"/>
                        </a:cubicBezTo>
                        <a:lnTo>
                          <a:pt x="13803" y="20759"/>
                        </a:lnTo>
                        <a:cubicBezTo>
                          <a:pt x="13473" y="20676"/>
                          <a:pt x="13143" y="20621"/>
                          <a:pt x="12813" y="20539"/>
                        </a:cubicBezTo>
                        <a:cubicBezTo>
                          <a:pt x="12153" y="20374"/>
                          <a:pt x="11493" y="20209"/>
                          <a:pt x="10861" y="20044"/>
                        </a:cubicBezTo>
                        <a:cubicBezTo>
                          <a:pt x="10696" y="19989"/>
                          <a:pt x="10751" y="19769"/>
                          <a:pt x="10861" y="19742"/>
                        </a:cubicBezTo>
                        <a:lnTo>
                          <a:pt x="12401" y="19247"/>
                        </a:lnTo>
                        <a:lnTo>
                          <a:pt x="13170" y="18999"/>
                        </a:lnTo>
                        <a:cubicBezTo>
                          <a:pt x="13363" y="18944"/>
                          <a:pt x="13555" y="18862"/>
                          <a:pt x="13775" y="18834"/>
                        </a:cubicBezTo>
                        <a:cubicBezTo>
                          <a:pt x="13748" y="18532"/>
                          <a:pt x="13693" y="18229"/>
                          <a:pt x="13638" y="17954"/>
                        </a:cubicBezTo>
                        <a:cubicBezTo>
                          <a:pt x="13528" y="17954"/>
                          <a:pt x="13418" y="17954"/>
                          <a:pt x="13308" y="17982"/>
                        </a:cubicBezTo>
                        <a:cubicBezTo>
                          <a:pt x="13115" y="18009"/>
                          <a:pt x="12951" y="18064"/>
                          <a:pt x="12758" y="18119"/>
                        </a:cubicBezTo>
                        <a:cubicBezTo>
                          <a:pt x="12428" y="18229"/>
                          <a:pt x="12071" y="18312"/>
                          <a:pt x="11741" y="18422"/>
                        </a:cubicBezTo>
                        <a:cubicBezTo>
                          <a:pt x="11053" y="18642"/>
                          <a:pt x="10366" y="18889"/>
                          <a:pt x="9679" y="19109"/>
                        </a:cubicBezTo>
                        <a:cubicBezTo>
                          <a:pt x="9486" y="19192"/>
                          <a:pt x="9294" y="19247"/>
                          <a:pt x="9101" y="19329"/>
                        </a:cubicBezTo>
                        <a:cubicBezTo>
                          <a:pt x="8991" y="19357"/>
                          <a:pt x="8909" y="19384"/>
                          <a:pt x="8799" y="19412"/>
                        </a:cubicBezTo>
                        <a:cubicBezTo>
                          <a:pt x="8716" y="19439"/>
                          <a:pt x="8606" y="19439"/>
                          <a:pt x="8524" y="19439"/>
                        </a:cubicBezTo>
                        <a:cubicBezTo>
                          <a:pt x="8469" y="19412"/>
                          <a:pt x="8469" y="19357"/>
                          <a:pt x="8496" y="19329"/>
                        </a:cubicBezTo>
                        <a:cubicBezTo>
                          <a:pt x="8606" y="19192"/>
                          <a:pt x="8771" y="19109"/>
                          <a:pt x="8936" y="19054"/>
                        </a:cubicBezTo>
                        <a:cubicBezTo>
                          <a:pt x="9101" y="18999"/>
                          <a:pt x="9266" y="18917"/>
                          <a:pt x="9459" y="18862"/>
                        </a:cubicBezTo>
                        <a:cubicBezTo>
                          <a:pt x="9789" y="18752"/>
                          <a:pt x="10146" y="18614"/>
                          <a:pt x="10503" y="18504"/>
                        </a:cubicBezTo>
                        <a:cubicBezTo>
                          <a:pt x="11218" y="18257"/>
                          <a:pt x="11933" y="18037"/>
                          <a:pt x="12648" y="17845"/>
                        </a:cubicBezTo>
                        <a:cubicBezTo>
                          <a:pt x="12951" y="17735"/>
                          <a:pt x="13253" y="17680"/>
                          <a:pt x="13583" y="17680"/>
                        </a:cubicBezTo>
                        <a:cubicBezTo>
                          <a:pt x="13528" y="17405"/>
                          <a:pt x="13445" y="17130"/>
                          <a:pt x="13363" y="16827"/>
                        </a:cubicBezTo>
                        <a:cubicBezTo>
                          <a:pt x="13308" y="16635"/>
                          <a:pt x="13253" y="16470"/>
                          <a:pt x="13198" y="16277"/>
                        </a:cubicBezTo>
                        <a:cubicBezTo>
                          <a:pt x="13005" y="15755"/>
                          <a:pt x="12786" y="15260"/>
                          <a:pt x="12566" y="14793"/>
                        </a:cubicBezTo>
                        <a:cubicBezTo>
                          <a:pt x="11878" y="13418"/>
                          <a:pt x="11081" y="12126"/>
                          <a:pt x="10229" y="10888"/>
                        </a:cubicBezTo>
                        <a:cubicBezTo>
                          <a:pt x="9404" y="9679"/>
                          <a:pt x="8524" y="8496"/>
                          <a:pt x="7617" y="7342"/>
                        </a:cubicBezTo>
                        <a:cubicBezTo>
                          <a:pt x="7534" y="7424"/>
                          <a:pt x="7479" y="7534"/>
                          <a:pt x="7397" y="7617"/>
                        </a:cubicBezTo>
                        <a:lnTo>
                          <a:pt x="7067" y="8056"/>
                        </a:lnTo>
                        <a:lnTo>
                          <a:pt x="6709" y="8496"/>
                        </a:lnTo>
                        <a:cubicBezTo>
                          <a:pt x="6599" y="8634"/>
                          <a:pt x="6489" y="8771"/>
                          <a:pt x="6324" y="8881"/>
                        </a:cubicBezTo>
                        <a:cubicBezTo>
                          <a:pt x="6314" y="8886"/>
                          <a:pt x="6304" y="8889"/>
                          <a:pt x="6295" y="8889"/>
                        </a:cubicBezTo>
                        <a:cubicBezTo>
                          <a:pt x="6252" y="8889"/>
                          <a:pt x="6219" y="8844"/>
                          <a:pt x="6242" y="8799"/>
                        </a:cubicBezTo>
                        <a:cubicBezTo>
                          <a:pt x="6297" y="8634"/>
                          <a:pt x="6407" y="8496"/>
                          <a:pt x="6544" y="8359"/>
                        </a:cubicBezTo>
                        <a:cubicBezTo>
                          <a:pt x="6654" y="8221"/>
                          <a:pt x="6792" y="8084"/>
                          <a:pt x="6902" y="7919"/>
                        </a:cubicBezTo>
                        <a:cubicBezTo>
                          <a:pt x="6984" y="7782"/>
                          <a:pt x="7122" y="7644"/>
                          <a:pt x="7232" y="7507"/>
                        </a:cubicBezTo>
                        <a:cubicBezTo>
                          <a:pt x="7342" y="7369"/>
                          <a:pt x="7397" y="7287"/>
                          <a:pt x="7507" y="7177"/>
                        </a:cubicBezTo>
                        <a:lnTo>
                          <a:pt x="7232" y="6819"/>
                        </a:lnTo>
                        <a:cubicBezTo>
                          <a:pt x="7204" y="6847"/>
                          <a:pt x="7204" y="6874"/>
                          <a:pt x="7177" y="6902"/>
                        </a:cubicBezTo>
                        <a:cubicBezTo>
                          <a:pt x="7122" y="6984"/>
                          <a:pt x="7067" y="7039"/>
                          <a:pt x="7012" y="7122"/>
                        </a:cubicBezTo>
                        <a:cubicBezTo>
                          <a:pt x="6929" y="7259"/>
                          <a:pt x="6819" y="7397"/>
                          <a:pt x="6682" y="7534"/>
                        </a:cubicBezTo>
                        <a:cubicBezTo>
                          <a:pt x="6462" y="7809"/>
                          <a:pt x="6214" y="8084"/>
                          <a:pt x="5994" y="8359"/>
                        </a:cubicBezTo>
                        <a:cubicBezTo>
                          <a:pt x="5747" y="8606"/>
                          <a:pt x="5500" y="8854"/>
                          <a:pt x="5252" y="9101"/>
                        </a:cubicBezTo>
                        <a:cubicBezTo>
                          <a:pt x="5005" y="9376"/>
                          <a:pt x="4730" y="9596"/>
                          <a:pt x="4400" y="9761"/>
                        </a:cubicBezTo>
                        <a:cubicBezTo>
                          <a:pt x="4390" y="9766"/>
                          <a:pt x="4380" y="9768"/>
                          <a:pt x="4370" y="9768"/>
                        </a:cubicBezTo>
                        <a:cubicBezTo>
                          <a:pt x="4328" y="9768"/>
                          <a:pt x="4300" y="9724"/>
                          <a:pt x="4345" y="9679"/>
                        </a:cubicBezTo>
                        <a:cubicBezTo>
                          <a:pt x="4537" y="9376"/>
                          <a:pt x="4785" y="9129"/>
                          <a:pt x="5060" y="8909"/>
                        </a:cubicBezTo>
                        <a:cubicBezTo>
                          <a:pt x="5307" y="8661"/>
                          <a:pt x="5554" y="8414"/>
                          <a:pt x="5802" y="8166"/>
                        </a:cubicBezTo>
                        <a:cubicBezTo>
                          <a:pt x="6049" y="7892"/>
                          <a:pt x="6269" y="7644"/>
                          <a:pt x="6489" y="7369"/>
                        </a:cubicBezTo>
                        <a:cubicBezTo>
                          <a:pt x="6599" y="7232"/>
                          <a:pt x="6709" y="7094"/>
                          <a:pt x="6819" y="6957"/>
                        </a:cubicBezTo>
                        <a:cubicBezTo>
                          <a:pt x="6902" y="6847"/>
                          <a:pt x="6984" y="6737"/>
                          <a:pt x="7067" y="6654"/>
                        </a:cubicBezTo>
                        <a:lnTo>
                          <a:pt x="6847" y="6379"/>
                        </a:lnTo>
                        <a:cubicBezTo>
                          <a:pt x="6709" y="6654"/>
                          <a:pt x="6544" y="6929"/>
                          <a:pt x="6352" y="7177"/>
                        </a:cubicBezTo>
                        <a:cubicBezTo>
                          <a:pt x="6242" y="7314"/>
                          <a:pt x="6159" y="7452"/>
                          <a:pt x="6049" y="7589"/>
                        </a:cubicBezTo>
                        <a:cubicBezTo>
                          <a:pt x="5939" y="7754"/>
                          <a:pt x="5829" y="7864"/>
                          <a:pt x="5664" y="7974"/>
                        </a:cubicBezTo>
                        <a:cubicBezTo>
                          <a:pt x="5654" y="7979"/>
                          <a:pt x="5644" y="7981"/>
                          <a:pt x="5635" y="7981"/>
                        </a:cubicBezTo>
                        <a:cubicBezTo>
                          <a:pt x="5592" y="7981"/>
                          <a:pt x="5560" y="7936"/>
                          <a:pt x="5582" y="7892"/>
                        </a:cubicBezTo>
                        <a:cubicBezTo>
                          <a:pt x="5664" y="7727"/>
                          <a:pt x="5747" y="7589"/>
                          <a:pt x="5857" y="7479"/>
                        </a:cubicBezTo>
                        <a:cubicBezTo>
                          <a:pt x="5967" y="7342"/>
                          <a:pt x="6077" y="7204"/>
                          <a:pt x="6187" y="7067"/>
                        </a:cubicBezTo>
                        <a:cubicBezTo>
                          <a:pt x="6379" y="6792"/>
                          <a:pt x="6544" y="6517"/>
                          <a:pt x="6737" y="6242"/>
                        </a:cubicBezTo>
                        <a:cubicBezTo>
                          <a:pt x="5994" y="5362"/>
                          <a:pt x="5252" y="4482"/>
                          <a:pt x="4455" y="3630"/>
                        </a:cubicBezTo>
                        <a:cubicBezTo>
                          <a:pt x="3437" y="2503"/>
                          <a:pt x="2310" y="1430"/>
                          <a:pt x="1210" y="358"/>
                        </a:cubicBezTo>
                        <a:cubicBezTo>
                          <a:pt x="1100" y="221"/>
                          <a:pt x="963" y="111"/>
                          <a:pt x="853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78" name="Google Shape;678;p35"/>
                  <p:cNvGrpSpPr/>
                  <p:nvPr/>
                </p:nvGrpSpPr>
                <p:grpSpPr>
                  <a:xfrm>
                    <a:off x="1854775" y="1229425"/>
                    <a:ext cx="747200" cy="1764975"/>
                    <a:chOff x="1854775" y="1229425"/>
                    <a:chExt cx="747200" cy="1764975"/>
                  </a:xfrm>
                </p:grpSpPr>
                <p:sp>
                  <p:nvSpPr>
                    <p:cNvPr id="679" name="Google Shape;679;p35"/>
                    <p:cNvSpPr/>
                    <p:nvPr/>
                  </p:nvSpPr>
                  <p:spPr>
                    <a:xfrm>
                      <a:off x="1862350" y="1250450"/>
                      <a:ext cx="397325" cy="1736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93" h="69479" extrusionOk="0">
                          <a:moveTo>
                            <a:pt x="12180" y="0"/>
                          </a:moveTo>
                          <a:cubicBezTo>
                            <a:pt x="12125" y="137"/>
                            <a:pt x="12043" y="247"/>
                            <a:pt x="11961" y="385"/>
                          </a:cubicBezTo>
                          <a:cubicBezTo>
                            <a:pt x="11906" y="495"/>
                            <a:pt x="11768" y="715"/>
                            <a:pt x="11686" y="880"/>
                          </a:cubicBezTo>
                          <a:cubicBezTo>
                            <a:pt x="11466" y="1237"/>
                            <a:pt x="11273" y="1595"/>
                            <a:pt x="11081" y="1925"/>
                          </a:cubicBezTo>
                          <a:cubicBezTo>
                            <a:pt x="10668" y="2612"/>
                            <a:pt x="10228" y="3299"/>
                            <a:pt x="9788" y="3987"/>
                          </a:cubicBezTo>
                          <a:cubicBezTo>
                            <a:pt x="9569" y="4317"/>
                            <a:pt x="9349" y="4647"/>
                            <a:pt x="9101" y="4977"/>
                          </a:cubicBezTo>
                          <a:cubicBezTo>
                            <a:pt x="8854" y="5306"/>
                            <a:pt x="8689" y="5581"/>
                            <a:pt x="8469" y="5884"/>
                          </a:cubicBezTo>
                          <a:cubicBezTo>
                            <a:pt x="8964" y="6406"/>
                            <a:pt x="9459" y="6956"/>
                            <a:pt x="9926" y="7506"/>
                          </a:cubicBezTo>
                          <a:cubicBezTo>
                            <a:pt x="10448" y="8056"/>
                            <a:pt x="10916" y="8661"/>
                            <a:pt x="11328" y="9266"/>
                          </a:cubicBezTo>
                          <a:cubicBezTo>
                            <a:pt x="11371" y="9330"/>
                            <a:pt x="11314" y="9393"/>
                            <a:pt x="11261" y="9393"/>
                          </a:cubicBezTo>
                          <a:cubicBezTo>
                            <a:pt x="11246" y="9393"/>
                            <a:pt x="11231" y="9388"/>
                            <a:pt x="11218" y="9376"/>
                          </a:cubicBezTo>
                          <a:cubicBezTo>
                            <a:pt x="10696" y="8826"/>
                            <a:pt x="10201" y="8248"/>
                            <a:pt x="9706" y="7671"/>
                          </a:cubicBezTo>
                          <a:cubicBezTo>
                            <a:pt x="9211" y="7094"/>
                            <a:pt x="8771" y="6626"/>
                            <a:pt x="8304" y="6131"/>
                          </a:cubicBezTo>
                          <a:lnTo>
                            <a:pt x="8139" y="6351"/>
                          </a:lnTo>
                          <a:cubicBezTo>
                            <a:pt x="8139" y="6406"/>
                            <a:pt x="8084" y="6434"/>
                            <a:pt x="8084" y="6489"/>
                          </a:cubicBezTo>
                          <a:cubicBezTo>
                            <a:pt x="8056" y="6516"/>
                            <a:pt x="8029" y="6571"/>
                            <a:pt x="8001" y="6571"/>
                          </a:cubicBezTo>
                          <a:cubicBezTo>
                            <a:pt x="8001" y="6599"/>
                            <a:pt x="8001" y="6654"/>
                            <a:pt x="8001" y="6681"/>
                          </a:cubicBezTo>
                          <a:cubicBezTo>
                            <a:pt x="8029" y="6764"/>
                            <a:pt x="8084" y="6846"/>
                            <a:pt x="8139" y="6901"/>
                          </a:cubicBezTo>
                          <a:cubicBezTo>
                            <a:pt x="8386" y="7259"/>
                            <a:pt x="8661" y="7561"/>
                            <a:pt x="8936" y="7891"/>
                          </a:cubicBezTo>
                          <a:cubicBezTo>
                            <a:pt x="9514" y="8633"/>
                            <a:pt x="10118" y="9376"/>
                            <a:pt x="10696" y="10145"/>
                          </a:cubicBezTo>
                          <a:cubicBezTo>
                            <a:pt x="10723" y="10173"/>
                            <a:pt x="10723" y="10228"/>
                            <a:pt x="10696" y="10255"/>
                          </a:cubicBezTo>
                          <a:cubicBezTo>
                            <a:pt x="10720" y="10329"/>
                            <a:pt x="10657" y="10425"/>
                            <a:pt x="10565" y="10425"/>
                          </a:cubicBezTo>
                          <a:cubicBezTo>
                            <a:pt x="10554" y="10425"/>
                            <a:pt x="10543" y="10423"/>
                            <a:pt x="10531" y="10420"/>
                          </a:cubicBezTo>
                          <a:cubicBezTo>
                            <a:pt x="10201" y="10283"/>
                            <a:pt x="9871" y="10118"/>
                            <a:pt x="9569" y="9926"/>
                          </a:cubicBezTo>
                          <a:cubicBezTo>
                            <a:pt x="9239" y="9761"/>
                            <a:pt x="8909" y="9596"/>
                            <a:pt x="8606" y="9403"/>
                          </a:cubicBezTo>
                          <a:cubicBezTo>
                            <a:pt x="7946" y="9046"/>
                            <a:pt x="7341" y="8661"/>
                            <a:pt x="6709" y="8276"/>
                          </a:cubicBezTo>
                          <a:cubicBezTo>
                            <a:pt x="6599" y="8193"/>
                            <a:pt x="6489" y="8111"/>
                            <a:pt x="6379" y="8028"/>
                          </a:cubicBezTo>
                          <a:cubicBezTo>
                            <a:pt x="6269" y="8358"/>
                            <a:pt x="6132" y="8688"/>
                            <a:pt x="6022" y="9018"/>
                          </a:cubicBezTo>
                          <a:lnTo>
                            <a:pt x="5774" y="9596"/>
                          </a:lnTo>
                          <a:lnTo>
                            <a:pt x="5554" y="10200"/>
                          </a:lnTo>
                          <a:cubicBezTo>
                            <a:pt x="5252" y="10998"/>
                            <a:pt x="4977" y="11823"/>
                            <a:pt x="4702" y="12620"/>
                          </a:cubicBezTo>
                          <a:cubicBezTo>
                            <a:pt x="4125" y="14215"/>
                            <a:pt x="3685" y="15864"/>
                            <a:pt x="3327" y="17541"/>
                          </a:cubicBezTo>
                          <a:cubicBezTo>
                            <a:pt x="3217" y="18036"/>
                            <a:pt x="3135" y="18559"/>
                            <a:pt x="3052" y="19081"/>
                          </a:cubicBezTo>
                          <a:cubicBezTo>
                            <a:pt x="3245" y="19136"/>
                            <a:pt x="3437" y="19191"/>
                            <a:pt x="3602" y="19274"/>
                          </a:cubicBezTo>
                          <a:lnTo>
                            <a:pt x="4180" y="19494"/>
                          </a:lnTo>
                          <a:lnTo>
                            <a:pt x="5252" y="19906"/>
                          </a:lnTo>
                          <a:cubicBezTo>
                            <a:pt x="5994" y="20181"/>
                            <a:pt x="6737" y="20456"/>
                            <a:pt x="7451" y="20758"/>
                          </a:cubicBezTo>
                          <a:cubicBezTo>
                            <a:pt x="7526" y="20783"/>
                            <a:pt x="7510" y="20899"/>
                            <a:pt x="7424" y="20899"/>
                          </a:cubicBezTo>
                          <a:cubicBezTo>
                            <a:pt x="7416" y="20899"/>
                            <a:pt x="7406" y="20898"/>
                            <a:pt x="7396" y="20896"/>
                          </a:cubicBezTo>
                          <a:cubicBezTo>
                            <a:pt x="6654" y="20676"/>
                            <a:pt x="5912" y="20401"/>
                            <a:pt x="5142" y="20126"/>
                          </a:cubicBezTo>
                          <a:lnTo>
                            <a:pt x="4042" y="19741"/>
                          </a:lnTo>
                          <a:lnTo>
                            <a:pt x="3492" y="19521"/>
                          </a:lnTo>
                          <a:cubicBezTo>
                            <a:pt x="3327" y="19466"/>
                            <a:pt x="3135" y="19411"/>
                            <a:pt x="2997" y="19329"/>
                          </a:cubicBezTo>
                          <a:cubicBezTo>
                            <a:pt x="2942" y="19659"/>
                            <a:pt x="2915" y="19961"/>
                            <a:pt x="2887" y="20263"/>
                          </a:cubicBezTo>
                          <a:cubicBezTo>
                            <a:pt x="4262" y="20786"/>
                            <a:pt x="5664" y="21308"/>
                            <a:pt x="7039" y="21831"/>
                          </a:cubicBezTo>
                          <a:lnTo>
                            <a:pt x="7809" y="22133"/>
                          </a:lnTo>
                          <a:lnTo>
                            <a:pt x="8084" y="22188"/>
                          </a:lnTo>
                          <a:cubicBezTo>
                            <a:pt x="8139" y="22216"/>
                            <a:pt x="8194" y="22243"/>
                            <a:pt x="8194" y="22298"/>
                          </a:cubicBezTo>
                          <a:lnTo>
                            <a:pt x="8249" y="22326"/>
                          </a:lnTo>
                          <a:cubicBezTo>
                            <a:pt x="8371" y="22350"/>
                            <a:pt x="8319" y="22527"/>
                            <a:pt x="8210" y="22527"/>
                          </a:cubicBezTo>
                          <a:cubicBezTo>
                            <a:pt x="8196" y="22527"/>
                            <a:pt x="8181" y="22524"/>
                            <a:pt x="8166" y="22518"/>
                          </a:cubicBezTo>
                          <a:lnTo>
                            <a:pt x="8084" y="22490"/>
                          </a:lnTo>
                          <a:lnTo>
                            <a:pt x="8029" y="22490"/>
                          </a:lnTo>
                          <a:cubicBezTo>
                            <a:pt x="7616" y="22463"/>
                            <a:pt x="7231" y="22380"/>
                            <a:pt x="6819" y="22298"/>
                          </a:cubicBezTo>
                          <a:cubicBezTo>
                            <a:pt x="6407" y="22243"/>
                            <a:pt x="5994" y="22161"/>
                            <a:pt x="5609" y="22051"/>
                          </a:cubicBezTo>
                          <a:cubicBezTo>
                            <a:pt x="4839" y="21913"/>
                            <a:pt x="4070" y="21721"/>
                            <a:pt x="3355" y="21473"/>
                          </a:cubicBezTo>
                          <a:cubicBezTo>
                            <a:pt x="2915" y="22793"/>
                            <a:pt x="2530" y="24113"/>
                            <a:pt x="2172" y="25405"/>
                          </a:cubicBezTo>
                          <a:cubicBezTo>
                            <a:pt x="2008" y="26010"/>
                            <a:pt x="1870" y="26587"/>
                            <a:pt x="1733" y="27165"/>
                          </a:cubicBezTo>
                          <a:cubicBezTo>
                            <a:pt x="1595" y="27742"/>
                            <a:pt x="1458" y="28374"/>
                            <a:pt x="1375" y="29007"/>
                          </a:cubicBezTo>
                          <a:cubicBezTo>
                            <a:pt x="1073" y="30381"/>
                            <a:pt x="853" y="31756"/>
                            <a:pt x="660" y="33158"/>
                          </a:cubicBezTo>
                          <a:cubicBezTo>
                            <a:pt x="358" y="35165"/>
                            <a:pt x="165" y="37172"/>
                            <a:pt x="83" y="39180"/>
                          </a:cubicBezTo>
                          <a:cubicBezTo>
                            <a:pt x="55" y="40114"/>
                            <a:pt x="28" y="41049"/>
                            <a:pt x="28" y="41984"/>
                          </a:cubicBezTo>
                          <a:cubicBezTo>
                            <a:pt x="83" y="41970"/>
                            <a:pt x="138" y="41963"/>
                            <a:pt x="193" y="41963"/>
                          </a:cubicBezTo>
                          <a:cubicBezTo>
                            <a:pt x="248" y="41963"/>
                            <a:pt x="303" y="41970"/>
                            <a:pt x="358" y="41984"/>
                          </a:cubicBezTo>
                          <a:lnTo>
                            <a:pt x="743" y="42039"/>
                          </a:lnTo>
                          <a:lnTo>
                            <a:pt x="1513" y="42121"/>
                          </a:lnTo>
                          <a:cubicBezTo>
                            <a:pt x="2008" y="42204"/>
                            <a:pt x="2502" y="42286"/>
                            <a:pt x="2997" y="42369"/>
                          </a:cubicBezTo>
                          <a:cubicBezTo>
                            <a:pt x="3107" y="42396"/>
                            <a:pt x="3107" y="42534"/>
                            <a:pt x="2997" y="42534"/>
                          </a:cubicBezTo>
                          <a:cubicBezTo>
                            <a:pt x="2502" y="42479"/>
                            <a:pt x="1980" y="42424"/>
                            <a:pt x="1458" y="42369"/>
                          </a:cubicBezTo>
                          <a:lnTo>
                            <a:pt x="715" y="42286"/>
                          </a:lnTo>
                          <a:lnTo>
                            <a:pt x="330" y="42259"/>
                          </a:lnTo>
                          <a:cubicBezTo>
                            <a:pt x="220" y="42231"/>
                            <a:pt x="138" y="42231"/>
                            <a:pt x="28" y="42204"/>
                          </a:cubicBezTo>
                          <a:lnTo>
                            <a:pt x="28" y="42506"/>
                          </a:lnTo>
                          <a:cubicBezTo>
                            <a:pt x="2255" y="42726"/>
                            <a:pt x="4455" y="43084"/>
                            <a:pt x="6627" y="43606"/>
                          </a:cubicBezTo>
                          <a:cubicBezTo>
                            <a:pt x="7259" y="43744"/>
                            <a:pt x="7864" y="43936"/>
                            <a:pt x="8469" y="44129"/>
                          </a:cubicBezTo>
                          <a:cubicBezTo>
                            <a:pt x="8570" y="44179"/>
                            <a:pt x="8531" y="44324"/>
                            <a:pt x="8438" y="44324"/>
                          </a:cubicBezTo>
                          <a:cubicBezTo>
                            <a:pt x="8430" y="44324"/>
                            <a:pt x="8422" y="44323"/>
                            <a:pt x="8414" y="44321"/>
                          </a:cubicBezTo>
                          <a:cubicBezTo>
                            <a:pt x="7341" y="44019"/>
                            <a:pt x="6242" y="43744"/>
                            <a:pt x="5169" y="43551"/>
                          </a:cubicBezTo>
                          <a:cubicBezTo>
                            <a:pt x="4290" y="43386"/>
                            <a:pt x="3437" y="43249"/>
                            <a:pt x="2557" y="43111"/>
                          </a:cubicBezTo>
                          <a:lnTo>
                            <a:pt x="1870" y="43029"/>
                          </a:lnTo>
                          <a:cubicBezTo>
                            <a:pt x="1265" y="42946"/>
                            <a:pt x="633" y="42864"/>
                            <a:pt x="28" y="42781"/>
                          </a:cubicBezTo>
                          <a:lnTo>
                            <a:pt x="28" y="43249"/>
                          </a:lnTo>
                          <a:cubicBezTo>
                            <a:pt x="1788" y="43496"/>
                            <a:pt x="3547" y="43771"/>
                            <a:pt x="5279" y="44156"/>
                          </a:cubicBezTo>
                          <a:cubicBezTo>
                            <a:pt x="5774" y="44266"/>
                            <a:pt x="6242" y="44404"/>
                            <a:pt x="6737" y="44514"/>
                          </a:cubicBezTo>
                          <a:cubicBezTo>
                            <a:pt x="6838" y="44539"/>
                            <a:pt x="6799" y="44682"/>
                            <a:pt x="6706" y="44682"/>
                          </a:cubicBezTo>
                          <a:cubicBezTo>
                            <a:pt x="6698" y="44682"/>
                            <a:pt x="6690" y="44681"/>
                            <a:pt x="6682" y="44678"/>
                          </a:cubicBezTo>
                          <a:cubicBezTo>
                            <a:pt x="4949" y="44349"/>
                            <a:pt x="3245" y="43991"/>
                            <a:pt x="1485" y="43744"/>
                          </a:cubicBezTo>
                          <a:cubicBezTo>
                            <a:pt x="990" y="43661"/>
                            <a:pt x="523" y="43606"/>
                            <a:pt x="28" y="43524"/>
                          </a:cubicBezTo>
                          <a:lnTo>
                            <a:pt x="28" y="43634"/>
                          </a:lnTo>
                          <a:cubicBezTo>
                            <a:pt x="0" y="43991"/>
                            <a:pt x="138" y="44349"/>
                            <a:pt x="385" y="44596"/>
                          </a:cubicBezTo>
                          <a:cubicBezTo>
                            <a:pt x="545" y="44687"/>
                            <a:pt x="704" y="44740"/>
                            <a:pt x="879" y="44740"/>
                          </a:cubicBezTo>
                          <a:cubicBezTo>
                            <a:pt x="916" y="44740"/>
                            <a:pt x="952" y="44738"/>
                            <a:pt x="990" y="44733"/>
                          </a:cubicBezTo>
                          <a:lnTo>
                            <a:pt x="1733" y="44733"/>
                          </a:lnTo>
                          <a:cubicBezTo>
                            <a:pt x="2255" y="44733"/>
                            <a:pt x="2777" y="44761"/>
                            <a:pt x="3272" y="44816"/>
                          </a:cubicBezTo>
                          <a:cubicBezTo>
                            <a:pt x="4290" y="44898"/>
                            <a:pt x="5279" y="45063"/>
                            <a:pt x="6269" y="45311"/>
                          </a:cubicBezTo>
                          <a:cubicBezTo>
                            <a:pt x="6517" y="45393"/>
                            <a:pt x="6764" y="45448"/>
                            <a:pt x="6984" y="45531"/>
                          </a:cubicBezTo>
                          <a:cubicBezTo>
                            <a:pt x="7012" y="45531"/>
                            <a:pt x="7039" y="45558"/>
                            <a:pt x="7039" y="45558"/>
                          </a:cubicBezTo>
                          <a:cubicBezTo>
                            <a:pt x="7094" y="45586"/>
                            <a:pt x="7149" y="45613"/>
                            <a:pt x="7204" y="45641"/>
                          </a:cubicBezTo>
                          <a:cubicBezTo>
                            <a:pt x="7286" y="45696"/>
                            <a:pt x="7259" y="45833"/>
                            <a:pt x="7176" y="45888"/>
                          </a:cubicBezTo>
                          <a:lnTo>
                            <a:pt x="6957" y="45943"/>
                          </a:lnTo>
                          <a:cubicBezTo>
                            <a:pt x="6957" y="45998"/>
                            <a:pt x="6929" y="46053"/>
                            <a:pt x="6874" y="46053"/>
                          </a:cubicBezTo>
                          <a:cubicBezTo>
                            <a:pt x="6709" y="46108"/>
                            <a:pt x="6517" y="46108"/>
                            <a:pt x="6352" y="46108"/>
                          </a:cubicBezTo>
                          <a:cubicBezTo>
                            <a:pt x="6159" y="46136"/>
                            <a:pt x="5967" y="46163"/>
                            <a:pt x="5802" y="46191"/>
                          </a:cubicBezTo>
                          <a:lnTo>
                            <a:pt x="4620" y="46383"/>
                          </a:lnTo>
                          <a:cubicBezTo>
                            <a:pt x="3822" y="46521"/>
                            <a:pt x="3052" y="46631"/>
                            <a:pt x="2282" y="46768"/>
                          </a:cubicBezTo>
                          <a:cubicBezTo>
                            <a:pt x="1870" y="46823"/>
                            <a:pt x="1458" y="46906"/>
                            <a:pt x="1073" y="46961"/>
                          </a:cubicBezTo>
                          <a:cubicBezTo>
                            <a:pt x="1073" y="47428"/>
                            <a:pt x="1073" y="47923"/>
                            <a:pt x="1073" y="48418"/>
                          </a:cubicBezTo>
                          <a:lnTo>
                            <a:pt x="1073" y="48693"/>
                          </a:lnTo>
                          <a:cubicBezTo>
                            <a:pt x="1073" y="49160"/>
                            <a:pt x="1073" y="49600"/>
                            <a:pt x="1045" y="50040"/>
                          </a:cubicBezTo>
                          <a:cubicBezTo>
                            <a:pt x="1018" y="51030"/>
                            <a:pt x="990" y="52047"/>
                            <a:pt x="963" y="53064"/>
                          </a:cubicBezTo>
                          <a:cubicBezTo>
                            <a:pt x="935" y="55016"/>
                            <a:pt x="935" y="56968"/>
                            <a:pt x="1018" y="58921"/>
                          </a:cubicBezTo>
                          <a:cubicBezTo>
                            <a:pt x="1100" y="60873"/>
                            <a:pt x="1348" y="62797"/>
                            <a:pt x="1760" y="64694"/>
                          </a:cubicBezTo>
                          <a:cubicBezTo>
                            <a:pt x="1953" y="65657"/>
                            <a:pt x="2200" y="66592"/>
                            <a:pt x="2530" y="67499"/>
                          </a:cubicBezTo>
                          <a:cubicBezTo>
                            <a:pt x="2640" y="67911"/>
                            <a:pt x="2805" y="68269"/>
                            <a:pt x="3052" y="68599"/>
                          </a:cubicBezTo>
                          <a:cubicBezTo>
                            <a:pt x="3382" y="68929"/>
                            <a:pt x="3877" y="68984"/>
                            <a:pt x="4317" y="69039"/>
                          </a:cubicBezTo>
                          <a:cubicBezTo>
                            <a:pt x="6407" y="69341"/>
                            <a:pt x="8496" y="69478"/>
                            <a:pt x="10613" y="69478"/>
                          </a:cubicBezTo>
                          <a:lnTo>
                            <a:pt x="11273" y="69478"/>
                          </a:lnTo>
                          <a:cubicBezTo>
                            <a:pt x="12318" y="64997"/>
                            <a:pt x="13280" y="60543"/>
                            <a:pt x="13995" y="56006"/>
                          </a:cubicBezTo>
                          <a:cubicBezTo>
                            <a:pt x="14710" y="51497"/>
                            <a:pt x="15232" y="46906"/>
                            <a:pt x="15507" y="42314"/>
                          </a:cubicBezTo>
                          <a:cubicBezTo>
                            <a:pt x="15810" y="37750"/>
                            <a:pt x="15892" y="33131"/>
                            <a:pt x="15755" y="28539"/>
                          </a:cubicBezTo>
                          <a:cubicBezTo>
                            <a:pt x="15617" y="23948"/>
                            <a:pt x="15287" y="19301"/>
                            <a:pt x="14737" y="14710"/>
                          </a:cubicBezTo>
                          <a:cubicBezTo>
                            <a:pt x="14160" y="10118"/>
                            <a:pt x="13390" y="5609"/>
                            <a:pt x="12428" y="1127"/>
                          </a:cubicBezTo>
                          <a:cubicBezTo>
                            <a:pt x="12345" y="742"/>
                            <a:pt x="12263" y="385"/>
                            <a:pt x="12180" y="0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0" name="Google Shape;680;p35"/>
                    <p:cNvSpPr/>
                    <p:nvPr/>
                  </p:nvSpPr>
                  <p:spPr>
                    <a:xfrm>
                      <a:off x="1854775" y="1229425"/>
                      <a:ext cx="747200" cy="1764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888" h="70599" extrusionOk="0">
                          <a:moveTo>
                            <a:pt x="12703" y="401"/>
                          </a:moveTo>
                          <a:cubicBezTo>
                            <a:pt x="12813" y="511"/>
                            <a:pt x="12923" y="621"/>
                            <a:pt x="13061" y="731"/>
                          </a:cubicBezTo>
                          <a:cubicBezTo>
                            <a:pt x="14161" y="1803"/>
                            <a:pt x="15260" y="2903"/>
                            <a:pt x="16305" y="4030"/>
                          </a:cubicBezTo>
                          <a:cubicBezTo>
                            <a:pt x="17075" y="4883"/>
                            <a:pt x="17845" y="5735"/>
                            <a:pt x="18587" y="6642"/>
                          </a:cubicBezTo>
                          <a:cubicBezTo>
                            <a:pt x="18395" y="6917"/>
                            <a:pt x="18230" y="7192"/>
                            <a:pt x="18037" y="7467"/>
                          </a:cubicBezTo>
                          <a:cubicBezTo>
                            <a:pt x="17927" y="7605"/>
                            <a:pt x="17817" y="7742"/>
                            <a:pt x="17707" y="7880"/>
                          </a:cubicBezTo>
                          <a:cubicBezTo>
                            <a:pt x="17597" y="7990"/>
                            <a:pt x="17515" y="8127"/>
                            <a:pt x="17432" y="8292"/>
                          </a:cubicBezTo>
                          <a:cubicBezTo>
                            <a:pt x="17405" y="8347"/>
                            <a:pt x="17460" y="8375"/>
                            <a:pt x="17515" y="8375"/>
                          </a:cubicBezTo>
                          <a:cubicBezTo>
                            <a:pt x="17680" y="8265"/>
                            <a:pt x="17790" y="8127"/>
                            <a:pt x="17900" y="7990"/>
                          </a:cubicBezTo>
                          <a:cubicBezTo>
                            <a:pt x="18010" y="7852"/>
                            <a:pt x="18092" y="7715"/>
                            <a:pt x="18202" y="7577"/>
                          </a:cubicBezTo>
                          <a:cubicBezTo>
                            <a:pt x="18395" y="7330"/>
                            <a:pt x="18560" y="7055"/>
                            <a:pt x="18697" y="6780"/>
                          </a:cubicBezTo>
                          <a:lnTo>
                            <a:pt x="18917" y="7055"/>
                          </a:lnTo>
                          <a:cubicBezTo>
                            <a:pt x="18835" y="7137"/>
                            <a:pt x="18752" y="7247"/>
                            <a:pt x="18670" y="7357"/>
                          </a:cubicBezTo>
                          <a:lnTo>
                            <a:pt x="18340" y="7770"/>
                          </a:lnTo>
                          <a:cubicBezTo>
                            <a:pt x="18120" y="8045"/>
                            <a:pt x="17872" y="8292"/>
                            <a:pt x="17652" y="8567"/>
                          </a:cubicBezTo>
                          <a:cubicBezTo>
                            <a:pt x="17405" y="8814"/>
                            <a:pt x="17158" y="9062"/>
                            <a:pt x="16910" y="9309"/>
                          </a:cubicBezTo>
                          <a:cubicBezTo>
                            <a:pt x="16635" y="9529"/>
                            <a:pt x="16388" y="9777"/>
                            <a:pt x="16168" y="10079"/>
                          </a:cubicBezTo>
                          <a:cubicBezTo>
                            <a:pt x="16144" y="10103"/>
                            <a:pt x="16181" y="10167"/>
                            <a:pt x="16227" y="10167"/>
                          </a:cubicBezTo>
                          <a:cubicBezTo>
                            <a:pt x="16235" y="10167"/>
                            <a:pt x="16243" y="10165"/>
                            <a:pt x="16250" y="10162"/>
                          </a:cubicBezTo>
                          <a:cubicBezTo>
                            <a:pt x="16580" y="9997"/>
                            <a:pt x="16855" y="9777"/>
                            <a:pt x="17103" y="9502"/>
                          </a:cubicBezTo>
                          <a:cubicBezTo>
                            <a:pt x="17350" y="9254"/>
                            <a:pt x="17597" y="9007"/>
                            <a:pt x="17845" y="8732"/>
                          </a:cubicBezTo>
                          <a:cubicBezTo>
                            <a:pt x="18092" y="8484"/>
                            <a:pt x="18312" y="8210"/>
                            <a:pt x="18532" y="7935"/>
                          </a:cubicBezTo>
                          <a:cubicBezTo>
                            <a:pt x="18642" y="7797"/>
                            <a:pt x="18752" y="7660"/>
                            <a:pt x="18862" y="7522"/>
                          </a:cubicBezTo>
                          <a:cubicBezTo>
                            <a:pt x="18917" y="7440"/>
                            <a:pt x="18972" y="7357"/>
                            <a:pt x="19027" y="7302"/>
                          </a:cubicBezTo>
                          <a:cubicBezTo>
                            <a:pt x="19055" y="7275"/>
                            <a:pt x="19055" y="7247"/>
                            <a:pt x="19082" y="7220"/>
                          </a:cubicBezTo>
                          <a:lnTo>
                            <a:pt x="19330" y="7577"/>
                          </a:lnTo>
                          <a:cubicBezTo>
                            <a:pt x="19247" y="7660"/>
                            <a:pt x="19165" y="7797"/>
                            <a:pt x="19082" y="7907"/>
                          </a:cubicBezTo>
                          <a:lnTo>
                            <a:pt x="18725" y="8320"/>
                          </a:lnTo>
                          <a:cubicBezTo>
                            <a:pt x="18615" y="8484"/>
                            <a:pt x="18505" y="8622"/>
                            <a:pt x="18395" y="8759"/>
                          </a:cubicBezTo>
                          <a:cubicBezTo>
                            <a:pt x="18257" y="8869"/>
                            <a:pt x="18147" y="9034"/>
                            <a:pt x="18065" y="9199"/>
                          </a:cubicBezTo>
                          <a:cubicBezTo>
                            <a:pt x="18065" y="9244"/>
                            <a:pt x="18102" y="9289"/>
                            <a:pt x="18145" y="9289"/>
                          </a:cubicBezTo>
                          <a:cubicBezTo>
                            <a:pt x="18155" y="9289"/>
                            <a:pt x="18165" y="9287"/>
                            <a:pt x="18175" y="9282"/>
                          </a:cubicBezTo>
                          <a:cubicBezTo>
                            <a:pt x="18340" y="9172"/>
                            <a:pt x="18450" y="9034"/>
                            <a:pt x="18560" y="8897"/>
                          </a:cubicBezTo>
                          <a:lnTo>
                            <a:pt x="18917" y="8457"/>
                          </a:lnTo>
                          <a:lnTo>
                            <a:pt x="19247" y="8017"/>
                          </a:lnTo>
                          <a:cubicBezTo>
                            <a:pt x="19330" y="7935"/>
                            <a:pt x="19385" y="7825"/>
                            <a:pt x="19467" y="7742"/>
                          </a:cubicBezTo>
                          <a:cubicBezTo>
                            <a:pt x="20374" y="8897"/>
                            <a:pt x="21254" y="10079"/>
                            <a:pt x="22079" y="11289"/>
                          </a:cubicBezTo>
                          <a:cubicBezTo>
                            <a:pt x="22931" y="12526"/>
                            <a:pt x="23729" y="13818"/>
                            <a:pt x="24416" y="15166"/>
                          </a:cubicBezTo>
                          <a:cubicBezTo>
                            <a:pt x="24746" y="15853"/>
                            <a:pt x="25021" y="16540"/>
                            <a:pt x="25213" y="17228"/>
                          </a:cubicBezTo>
                          <a:cubicBezTo>
                            <a:pt x="25296" y="17530"/>
                            <a:pt x="25378" y="17805"/>
                            <a:pt x="25433" y="18080"/>
                          </a:cubicBezTo>
                          <a:cubicBezTo>
                            <a:pt x="25103" y="18080"/>
                            <a:pt x="24801" y="18135"/>
                            <a:pt x="24499" y="18245"/>
                          </a:cubicBezTo>
                          <a:cubicBezTo>
                            <a:pt x="23784" y="18437"/>
                            <a:pt x="23069" y="18657"/>
                            <a:pt x="22354" y="18905"/>
                          </a:cubicBezTo>
                          <a:cubicBezTo>
                            <a:pt x="22024" y="19015"/>
                            <a:pt x="21667" y="19152"/>
                            <a:pt x="21309" y="19262"/>
                          </a:cubicBezTo>
                          <a:cubicBezTo>
                            <a:pt x="21117" y="19317"/>
                            <a:pt x="20952" y="19400"/>
                            <a:pt x="20787" y="19455"/>
                          </a:cubicBezTo>
                          <a:cubicBezTo>
                            <a:pt x="20622" y="19510"/>
                            <a:pt x="20457" y="19592"/>
                            <a:pt x="20347" y="19730"/>
                          </a:cubicBezTo>
                          <a:cubicBezTo>
                            <a:pt x="20319" y="19757"/>
                            <a:pt x="20319" y="19812"/>
                            <a:pt x="20374" y="19840"/>
                          </a:cubicBezTo>
                          <a:cubicBezTo>
                            <a:pt x="20457" y="19840"/>
                            <a:pt x="20567" y="19840"/>
                            <a:pt x="20649" y="19812"/>
                          </a:cubicBezTo>
                          <a:cubicBezTo>
                            <a:pt x="20759" y="19785"/>
                            <a:pt x="20842" y="19757"/>
                            <a:pt x="20952" y="19730"/>
                          </a:cubicBezTo>
                          <a:cubicBezTo>
                            <a:pt x="21144" y="19647"/>
                            <a:pt x="21337" y="19592"/>
                            <a:pt x="21529" y="19510"/>
                          </a:cubicBezTo>
                          <a:cubicBezTo>
                            <a:pt x="22217" y="19262"/>
                            <a:pt x="22904" y="19042"/>
                            <a:pt x="23591" y="18822"/>
                          </a:cubicBezTo>
                          <a:cubicBezTo>
                            <a:pt x="23921" y="18712"/>
                            <a:pt x="24279" y="18630"/>
                            <a:pt x="24609" y="18520"/>
                          </a:cubicBezTo>
                          <a:cubicBezTo>
                            <a:pt x="24801" y="18465"/>
                            <a:pt x="24966" y="18410"/>
                            <a:pt x="25158" y="18382"/>
                          </a:cubicBezTo>
                          <a:cubicBezTo>
                            <a:pt x="25268" y="18355"/>
                            <a:pt x="25378" y="18355"/>
                            <a:pt x="25488" y="18355"/>
                          </a:cubicBezTo>
                          <a:cubicBezTo>
                            <a:pt x="25543" y="18630"/>
                            <a:pt x="25571" y="18932"/>
                            <a:pt x="25626" y="19235"/>
                          </a:cubicBezTo>
                          <a:cubicBezTo>
                            <a:pt x="25406" y="19262"/>
                            <a:pt x="25213" y="19317"/>
                            <a:pt x="25021" y="19400"/>
                          </a:cubicBezTo>
                          <a:lnTo>
                            <a:pt x="24251" y="19647"/>
                          </a:lnTo>
                          <a:lnTo>
                            <a:pt x="22711" y="20142"/>
                          </a:lnTo>
                          <a:cubicBezTo>
                            <a:pt x="22601" y="20170"/>
                            <a:pt x="22546" y="20390"/>
                            <a:pt x="22711" y="20445"/>
                          </a:cubicBezTo>
                          <a:cubicBezTo>
                            <a:pt x="23344" y="20610"/>
                            <a:pt x="24004" y="20774"/>
                            <a:pt x="24664" y="20939"/>
                          </a:cubicBezTo>
                          <a:cubicBezTo>
                            <a:pt x="24993" y="21022"/>
                            <a:pt x="25323" y="21077"/>
                            <a:pt x="25653" y="21159"/>
                          </a:cubicBezTo>
                          <a:lnTo>
                            <a:pt x="26148" y="21269"/>
                          </a:lnTo>
                          <a:cubicBezTo>
                            <a:pt x="26258" y="21297"/>
                            <a:pt x="26396" y="21324"/>
                            <a:pt x="26506" y="21352"/>
                          </a:cubicBezTo>
                          <a:lnTo>
                            <a:pt x="26588" y="21462"/>
                          </a:lnTo>
                          <a:cubicBezTo>
                            <a:pt x="26643" y="21489"/>
                            <a:pt x="26671" y="21544"/>
                            <a:pt x="26726" y="21599"/>
                          </a:cubicBezTo>
                          <a:cubicBezTo>
                            <a:pt x="26753" y="21654"/>
                            <a:pt x="26836" y="21764"/>
                            <a:pt x="26891" y="21847"/>
                          </a:cubicBezTo>
                          <a:cubicBezTo>
                            <a:pt x="27001" y="22177"/>
                            <a:pt x="27083" y="22534"/>
                            <a:pt x="27193" y="22864"/>
                          </a:cubicBezTo>
                          <a:lnTo>
                            <a:pt x="26973" y="22809"/>
                          </a:lnTo>
                          <a:lnTo>
                            <a:pt x="26561" y="22699"/>
                          </a:lnTo>
                          <a:lnTo>
                            <a:pt x="25791" y="22507"/>
                          </a:lnTo>
                          <a:lnTo>
                            <a:pt x="24993" y="22287"/>
                          </a:lnTo>
                          <a:cubicBezTo>
                            <a:pt x="24774" y="22204"/>
                            <a:pt x="24499" y="22177"/>
                            <a:pt x="24251" y="22177"/>
                          </a:cubicBezTo>
                          <a:cubicBezTo>
                            <a:pt x="24169" y="22177"/>
                            <a:pt x="24169" y="22259"/>
                            <a:pt x="24224" y="22287"/>
                          </a:cubicBezTo>
                          <a:cubicBezTo>
                            <a:pt x="24444" y="22424"/>
                            <a:pt x="24691" y="22507"/>
                            <a:pt x="24966" y="22562"/>
                          </a:cubicBezTo>
                          <a:lnTo>
                            <a:pt x="25736" y="22754"/>
                          </a:lnTo>
                          <a:lnTo>
                            <a:pt x="26533" y="22947"/>
                          </a:lnTo>
                          <a:lnTo>
                            <a:pt x="26891" y="23057"/>
                          </a:lnTo>
                          <a:cubicBezTo>
                            <a:pt x="27028" y="23084"/>
                            <a:pt x="27138" y="23112"/>
                            <a:pt x="27276" y="23112"/>
                          </a:cubicBezTo>
                          <a:cubicBezTo>
                            <a:pt x="27605" y="24239"/>
                            <a:pt x="27880" y="25366"/>
                            <a:pt x="28155" y="26493"/>
                          </a:cubicBezTo>
                          <a:cubicBezTo>
                            <a:pt x="28513" y="28088"/>
                            <a:pt x="28815" y="29683"/>
                            <a:pt x="29035" y="31305"/>
                          </a:cubicBezTo>
                          <a:cubicBezTo>
                            <a:pt x="29255" y="32927"/>
                            <a:pt x="29420" y="34549"/>
                            <a:pt x="29475" y="36199"/>
                          </a:cubicBezTo>
                          <a:cubicBezTo>
                            <a:pt x="29558" y="37821"/>
                            <a:pt x="29558" y="39443"/>
                            <a:pt x="29475" y="41065"/>
                          </a:cubicBezTo>
                          <a:cubicBezTo>
                            <a:pt x="29448" y="41890"/>
                            <a:pt x="29393" y="42688"/>
                            <a:pt x="29338" y="43512"/>
                          </a:cubicBezTo>
                          <a:cubicBezTo>
                            <a:pt x="29338" y="43732"/>
                            <a:pt x="29283" y="43952"/>
                            <a:pt x="29283" y="44145"/>
                          </a:cubicBezTo>
                          <a:lnTo>
                            <a:pt x="28925" y="44145"/>
                          </a:lnTo>
                          <a:lnTo>
                            <a:pt x="28348" y="44090"/>
                          </a:lnTo>
                          <a:lnTo>
                            <a:pt x="27193" y="44035"/>
                          </a:lnTo>
                          <a:lnTo>
                            <a:pt x="26011" y="44007"/>
                          </a:lnTo>
                          <a:lnTo>
                            <a:pt x="25461" y="43980"/>
                          </a:lnTo>
                          <a:cubicBezTo>
                            <a:pt x="25387" y="43959"/>
                            <a:pt x="25314" y="43950"/>
                            <a:pt x="25240" y="43950"/>
                          </a:cubicBezTo>
                          <a:cubicBezTo>
                            <a:pt x="25121" y="43950"/>
                            <a:pt x="25002" y="43973"/>
                            <a:pt x="24883" y="44007"/>
                          </a:cubicBezTo>
                          <a:cubicBezTo>
                            <a:pt x="24828" y="44035"/>
                            <a:pt x="24828" y="44145"/>
                            <a:pt x="24883" y="44172"/>
                          </a:cubicBezTo>
                          <a:cubicBezTo>
                            <a:pt x="25028" y="44234"/>
                            <a:pt x="25172" y="44265"/>
                            <a:pt x="25317" y="44265"/>
                          </a:cubicBezTo>
                          <a:cubicBezTo>
                            <a:pt x="25365" y="44265"/>
                            <a:pt x="25413" y="44262"/>
                            <a:pt x="25461" y="44255"/>
                          </a:cubicBezTo>
                          <a:lnTo>
                            <a:pt x="26038" y="44282"/>
                          </a:lnTo>
                          <a:lnTo>
                            <a:pt x="27193" y="44337"/>
                          </a:lnTo>
                          <a:lnTo>
                            <a:pt x="28375" y="44392"/>
                          </a:lnTo>
                          <a:lnTo>
                            <a:pt x="29255" y="44392"/>
                          </a:lnTo>
                          <a:lnTo>
                            <a:pt x="29228" y="44805"/>
                          </a:lnTo>
                          <a:cubicBezTo>
                            <a:pt x="29008" y="44777"/>
                            <a:pt x="28815" y="44750"/>
                            <a:pt x="28595" y="44750"/>
                          </a:cubicBezTo>
                          <a:lnTo>
                            <a:pt x="27908" y="44695"/>
                          </a:lnTo>
                          <a:cubicBezTo>
                            <a:pt x="27056" y="44640"/>
                            <a:pt x="26203" y="44557"/>
                            <a:pt x="25351" y="44502"/>
                          </a:cubicBezTo>
                          <a:lnTo>
                            <a:pt x="24086" y="44420"/>
                          </a:lnTo>
                          <a:lnTo>
                            <a:pt x="23454" y="44392"/>
                          </a:lnTo>
                          <a:cubicBezTo>
                            <a:pt x="23344" y="44378"/>
                            <a:pt x="23241" y="44372"/>
                            <a:pt x="23138" y="44372"/>
                          </a:cubicBezTo>
                          <a:cubicBezTo>
                            <a:pt x="23034" y="44372"/>
                            <a:pt x="22931" y="44378"/>
                            <a:pt x="22821" y="44392"/>
                          </a:cubicBezTo>
                          <a:cubicBezTo>
                            <a:pt x="22684" y="44420"/>
                            <a:pt x="22684" y="44585"/>
                            <a:pt x="22794" y="44640"/>
                          </a:cubicBezTo>
                          <a:cubicBezTo>
                            <a:pt x="23041" y="44667"/>
                            <a:pt x="23289" y="44695"/>
                            <a:pt x="23509" y="44695"/>
                          </a:cubicBezTo>
                          <a:lnTo>
                            <a:pt x="24224" y="44750"/>
                          </a:lnTo>
                          <a:lnTo>
                            <a:pt x="26781" y="44915"/>
                          </a:lnTo>
                          <a:lnTo>
                            <a:pt x="28045" y="44997"/>
                          </a:lnTo>
                          <a:lnTo>
                            <a:pt x="28678" y="45025"/>
                          </a:lnTo>
                          <a:cubicBezTo>
                            <a:pt x="28760" y="45038"/>
                            <a:pt x="28850" y="45045"/>
                            <a:pt x="28939" y="45045"/>
                          </a:cubicBezTo>
                          <a:cubicBezTo>
                            <a:pt x="29028" y="45045"/>
                            <a:pt x="29118" y="45038"/>
                            <a:pt x="29200" y="45025"/>
                          </a:cubicBezTo>
                          <a:lnTo>
                            <a:pt x="29200" y="45025"/>
                          </a:lnTo>
                          <a:cubicBezTo>
                            <a:pt x="29173" y="45327"/>
                            <a:pt x="29145" y="45602"/>
                            <a:pt x="29145" y="45904"/>
                          </a:cubicBezTo>
                          <a:cubicBezTo>
                            <a:pt x="28413" y="45687"/>
                            <a:pt x="27666" y="45583"/>
                            <a:pt x="26926" y="45583"/>
                          </a:cubicBezTo>
                          <a:cubicBezTo>
                            <a:pt x="26638" y="45583"/>
                            <a:pt x="26351" y="45599"/>
                            <a:pt x="26066" y="45629"/>
                          </a:cubicBezTo>
                          <a:cubicBezTo>
                            <a:pt x="25928" y="45657"/>
                            <a:pt x="25901" y="45822"/>
                            <a:pt x="26011" y="45904"/>
                          </a:cubicBezTo>
                          <a:lnTo>
                            <a:pt x="26863" y="46344"/>
                          </a:lnTo>
                          <a:lnTo>
                            <a:pt x="27743" y="46784"/>
                          </a:lnTo>
                          <a:cubicBezTo>
                            <a:pt x="28018" y="46949"/>
                            <a:pt x="28293" y="47059"/>
                            <a:pt x="28568" y="47224"/>
                          </a:cubicBezTo>
                          <a:cubicBezTo>
                            <a:pt x="28788" y="47334"/>
                            <a:pt x="28953" y="47582"/>
                            <a:pt x="28953" y="47857"/>
                          </a:cubicBezTo>
                          <a:cubicBezTo>
                            <a:pt x="28925" y="48159"/>
                            <a:pt x="28898" y="48434"/>
                            <a:pt x="28843" y="48709"/>
                          </a:cubicBezTo>
                          <a:cubicBezTo>
                            <a:pt x="28678" y="49864"/>
                            <a:pt x="28485" y="50991"/>
                            <a:pt x="28293" y="52118"/>
                          </a:cubicBezTo>
                          <a:cubicBezTo>
                            <a:pt x="27908" y="54373"/>
                            <a:pt x="27385" y="56627"/>
                            <a:pt x="26726" y="58827"/>
                          </a:cubicBezTo>
                          <a:cubicBezTo>
                            <a:pt x="26093" y="60999"/>
                            <a:pt x="25268" y="63116"/>
                            <a:pt x="24251" y="65123"/>
                          </a:cubicBezTo>
                          <a:cubicBezTo>
                            <a:pt x="23729" y="66140"/>
                            <a:pt x="23151" y="67130"/>
                            <a:pt x="22491" y="68092"/>
                          </a:cubicBezTo>
                          <a:cubicBezTo>
                            <a:pt x="22354" y="68312"/>
                            <a:pt x="22189" y="68532"/>
                            <a:pt x="22024" y="68780"/>
                          </a:cubicBezTo>
                          <a:cubicBezTo>
                            <a:pt x="21887" y="69000"/>
                            <a:pt x="21694" y="69220"/>
                            <a:pt x="21502" y="69412"/>
                          </a:cubicBezTo>
                          <a:cubicBezTo>
                            <a:pt x="21310" y="69556"/>
                            <a:pt x="21076" y="69637"/>
                            <a:pt x="20836" y="69637"/>
                          </a:cubicBezTo>
                          <a:cubicBezTo>
                            <a:pt x="20802" y="69637"/>
                            <a:pt x="20767" y="69636"/>
                            <a:pt x="20732" y="69632"/>
                          </a:cubicBezTo>
                          <a:lnTo>
                            <a:pt x="19742" y="69715"/>
                          </a:lnTo>
                          <a:lnTo>
                            <a:pt x="11824" y="70209"/>
                          </a:lnTo>
                          <a:cubicBezTo>
                            <a:pt x="11961" y="69770"/>
                            <a:pt x="12071" y="69330"/>
                            <a:pt x="12181" y="68890"/>
                          </a:cubicBezTo>
                          <a:cubicBezTo>
                            <a:pt x="13308" y="64436"/>
                            <a:pt x="14188" y="59899"/>
                            <a:pt x="14848" y="55335"/>
                          </a:cubicBezTo>
                          <a:cubicBezTo>
                            <a:pt x="14930" y="54840"/>
                            <a:pt x="14985" y="54318"/>
                            <a:pt x="15068" y="53823"/>
                          </a:cubicBezTo>
                          <a:cubicBezTo>
                            <a:pt x="15233" y="53823"/>
                            <a:pt x="15398" y="53823"/>
                            <a:pt x="15563" y="53795"/>
                          </a:cubicBezTo>
                          <a:lnTo>
                            <a:pt x="16058" y="53713"/>
                          </a:lnTo>
                          <a:cubicBezTo>
                            <a:pt x="16388" y="53658"/>
                            <a:pt x="16690" y="53603"/>
                            <a:pt x="17020" y="53548"/>
                          </a:cubicBezTo>
                          <a:cubicBezTo>
                            <a:pt x="17350" y="53493"/>
                            <a:pt x="17707" y="53410"/>
                            <a:pt x="18037" y="53328"/>
                          </a:cubicBezTo>
                          <a:cubicBezTo>
                            <a:pt x="18367" y="53273"/>
                            <a:pt x="18670" y="53163"/>
                            <a:pt x="19000" y="53025"/>
                          </a:cubicBezTo>
                          <a:cubicBezTo>
                            <a:pt x="19055" y="52998"/>
                            <a:pt x="19055" y="52860"/>
                            <a:pt x="18945" y="52860"/>
                          </a:cubicBezTo>
                          <a:cubicBezTo>
                            <a:pt x="18615" y="52888"/>
                            <a:pt x="18285" y="52943"/>
                            <a:pt x="17955" y="53025"/>
                          </a:cubicBezTo>
                          <a:cubicBezTo>
                            <a:pt x="17625" y="53108"/>
                            <a:pt x="17295" y="53190"/>
                            <a:pt x="16965" y="53245"/>
                          </a:cubicBezTo>
                          <a:cubicBezTo>
                            <a:pt x="16635" y="53300"/>
                            <a:pt x="16305" y="53383"/>
                            <a:pt x="15975" y="53438"/>
                          </a:cubicBezTo>
                          <a:lnTo>
                            <a:pt x="15480" y="53520"/>
                          </a:lnTo>
                          <a:cubicBezTo>
                            <a:pt x="15343" y="53520"/>
                            <a:pt x="15205" y="53548"/>
                            <a:pt x="15095" y="53575"/>
                          </a:cubicBezTo>
                          <a:lnTo>
                            <a:pt x="15178" y="52970"/>
                          </a:lnTo>
                          <a:lnTo>
                            <a:pt x="15205" y="52970"/>
                          </a:lnTo>
                          <a:cubicBezTo>
                            <a:pt x="15535" y="52970"/>
                            <a:pt x="15838" y="52943"/>
                            <a:pt x="16168" y="52888"/>
                          </a:cubicBezTo>
                          <a:lnTo>
                            <a:pt x="17103" y="52805"/>
                          </a:lnTo>
                          <a:cubicBezTo>
                            <a:pt x="18230" y="52723"/>
                            <a:pt x="19357" y="52641"/>
                            <a:pt x="20512" y="52586"/>
                          </a:cubicBezTo>
                          <a:cubicBezTo>
                            <a:pt x="21089" y="52586"/>
                            <a:pt x="21639" y="52558"/>
                            <a:pt x="22217" y="52558"/>
                          </a:cubicBezTo>
                          <a:cubicBezTo>
                            <a:pt x="22371" y="52565"/>
                            <a:pt x="22524" y="52569"/>
                            <a:pt x="22675" y="52569"/>
                          </a:cubicBezTo>
                          <a:cubicBezTo>
                            <a:pt x="23089" y="52569"/>
                            <a:pt x="23491" y="52543"/>
                            <a:pt x="23894" y="52503"/>
                          </a:cubicBezTo>
                          <a:cubicBezTo>
                            <a:pt x="24004" y="52503"/>
                            <a:pt x="23976" y="52366"/>
                            <a:pt x="23894" y="52366"/>
                          </a:cubicBezTo>
                          <a:cubicBezTo>
                            <a:pt x="23591" y="52311"/>
                            <a:pt x="23261" y="52283"/>
                            <a:pt x="22931" y="52283"/>
                          </a:cubicBezTo>
                          <a:lnTo>
                            <a:pt x="21997" y="52283"/>
                          </a:lnTo>
                          <a:cubicBezTo>
                            <a:pt x="20869" y="52283"/>
                            <a:pt x="19715" y="52338"/>
                            <a:pt x="18587" y="52421"/>
                          </a:cubicBezTo>
                          <a:cubicBezTo>
                            <a:pt x="18010" y="52448"/>
                            <a:pt x="17460" y="52503"/>
                            <a:pt x="16855" y="52558"/>
                          </a:cubicBezTo>
                          <a:lnTo>
                            <a:pt x="16030" y="52641"/>
                          </a:lnTo>
                          <a:cubicBezTo>
                            <a:pt x="15755" y="52668"/>
                            <a:pt x="15480" y="52723"/>
                            <a:pt x="15205" y="52778"/>
                          </a:cubicBezTo>
                          <a:cubicBezTo>
                            <a:pt x="15673" y="49039"/>
                            <a:pt x="16030" y="45327"/>
                            <a:pt x="16223" y="41560"/>
                          </a:cubicBezTo>
                          <a:cubicBezTo>
                            <a:pt x="16415" y="37904"/>
                            <a:pt x="16470" y="34219"/>
                            <a:pt x="16415" y="30508"/>
                          </a:cubicBezTo>
                          <a:cubicBezTo>
                            <a:pt x="16498" y="30480"/>
                            <a:pt x="16608" y="30480"/>
                            <a:pt x="16718" y="30425"/>
                          </a:cubicBezTo>
                          <a:lnTo>
                            <a:pt x="17130" y="30315"/>
                          </a:lnTo>
                          <a:cubicBezTo>
                            <a:pt x="17377" y="30205"/>
                            <a:pt x="17652" y="30123"/>
                            <a:pt x="17927" y="30040"/>
                          </a:cubicBezTo>
                          <a:cubicBezTo>
                            <a:pt x="18890" y="29738"/>
                            <a:pt x="19879" y="29435"/>
                            <a:pt x="20869" y="29215"/>
                          </a:cubicBezTo>
                          <a:cubicBezTo>
                            <a:pt x="21364" y="29105"/>
                            <a:pt x="21859" y="28995"/>
                            <a:pt x="22354" y="28885"/>
                          </a:cubicBezTo>
                          <a:cubicBezTo>
                            <a:pt x="22601" y="28830"/>
                            <a:pt x="22849" y="28803"/>
                            <a:pt x="23124" y="28748"/>
                          </a:cubicBezTo>
                          <a:cubicBezTo>
                            <a:pt x="23371" y="28720"/>
                            <a:pt x="23619" y="28638"/>
                            <a:pt x="23839" y="28555"/>
                          </a:cubicBezTo>
                          <a:cubicBezTo>
                            <a:pt x="23949" y="28528"/>
                            <a:pt x="23894" y="28390"/>
                            <a:pt x="23811" y="28363"/>
                          </a:cubicBezTo>
                          <a:cubicBezTo>
                            <a:pt x="23509" y="28363"/>
                            <a:pt x="23206" y="28390"/>
                            <a:pt x="22931" y="28473"/>
                          </a:cubicBezTo>
                          <a:cubicBezTo>
                            <a:pt x="22656" y="28528"/>
                            <a:pt x="22381" y="28583"/>
                            <a:pt x="22079" y="28638"/>
                          </a:cubicBezTo>
                          <a:cubicBezTo>
                            <a:pt x="21089" y="28830"/>
                            <a:pt x="20099" y="29078"/>
                            <a:pt x="19137" y="29353"/>
                          </a:cubicBezTo>
                          <a:cubicBezTo>
                            <a:pt x="18642" y="29490"/>
                            <a:pt x="18147" y="29655"/>
                            <a:pt x="17652" y="29820"/>
                          </a:cubicBezTo>
                          <a:lnTo>
                            <a:pt x="16938" y="30068"/>
                          </a:lnTo>
                          <a:cubicBezTo>
                            <a:pt x="16745" y="30123"/>
                            <a:pt x="16580" y="30205"/>
                            <a:pt x="16388" y="30288"/>
                          </a:cubicBezTo>
                          <a:lnTo>
                            <a:pt x="16388" y="30123"/>
                          </a:lnTo>
                          <a:cubicBezTo>
                            <a:pt x="16553" y="30068"/>
                            <a:pt x="16690" y="29985"/>
                            <a:pt x="16855" y="29903"/>
                          </a:cubicBezTo>
                          <a:cubicBezTo>
                            <a:pt x="17020" y="29820"/>
                            <a:pt x="17185" y="29765"/>
                            <a:pt x="17350" y="29683"/>
                          </a:cubicBezTo>
                          <a:cubicBezTo>
                            <a:pt x="17707" y="29518"/>
                            <a:pt x="18037" y="29408"/>
                            <a:pt x="18395" y="29270"/>
                          </a:cubicBezTo>
                          <a:cubicBezTo>
                            <a:pt x="18725" y="29133"/>
                            <a:pt x="19082" y="28995"/>
                            <a:pt x="19440" y="28858"/>
                          </a:cubicBezTo>
                          <a:cubicBezTo>
                            <a:pt x="19632" y="28803"/>
                            <a:pt x="19825" y="28720"/>
                            <a:pt x="19989" y="28638"/>
                          </a:cubicBezTo>
                          <a:cubicBezTo>
                            <a:pt x="20182" y="28583"/>
                            <a:pt x="20347" y="28500"/>
                            <a:pt x="20512" y="28390"/>
                          </a:cubicBezTo>
                          <a:cubicBezTo>
                            <a:pt x="20539" y="28335"/>
                            <a:pt x="20512" y="28253"/>
                            <a:pt x="20457" y="28253"/>
                          </a:cubicBezTo>
                          <a:cubicBezTo>
                            <a:pt x="20264" y="28280"/>
                            <a:pt x="20099" y="28308"/>
                            <a:pt x="19907" y="28390"/>
                          </a:cubicBezTo>
                          <a:cubicBezTo>
                            <a:pt x="19742" y="28445"/>
                            <a:pt x="19550" y="28528"/>
                            <a:pt x="19357" y="28583"/>
                          </a:cubicBezTo>
                          <a:cubicBezTo>
                            <a:pt x="19027" y="28720"/>
                            <a:pt x="18642" y="28858"/>
                            <a:pt x="18285" y="28995"/>
                          </a:cubicBezTo>
                          <a:cubicBezTo>
                            <a:pt x="17927" y="29133"/>
                            <a:pt x="17597" y="29270"/>
                            <a:pt x="17268" y="29435"/>
                          </a:cubicBezTo>
                          <a:cubicBezTo>
                            <a:pt x="17103" y="29518"/>
                            <a:pt x="16910" y="29600"/>
                            <a:pt x="16745" y="29683"/>
                          </a:cubicBezTo>
                          <a:cubicBezTo>
                            <a:pt x="16635" y="29738"/>
                            <a:pt x="16525" y="29793"/>
                            <a:pt x="16415" y="29875"/>
                          </a:cubicBezTo>
                          <a:cubicBezTo>
                            <a:pt x="16388" y="29133"/>
                            <a:pt x="16360" y="28390"/>
                            <a:pt x="16333" y="27648"/>
                          </a:cubicBezTo>
                          <a:cubicBezTo>
                            <a:pt x="16195" y="24184"/>
                            <a:pt x="15948" y="20747"/>
                            <a:pt x="15563" y="17310"/>
                          </a:cubicBezTo>
                          <a:cubicBezTo>
                            <a:pt x="16085" y="16788"/>
                            <a:pt x="16663" y="16293"/>
                            <a:pt x="17268" y="15853"/>
                          </a:cubicBezTo>
                          <a:cubicBezTo>
                            <a:pt x="17597" y="15633"/>
                            <a:pt x="17900" y="15413"/>
                            <a:pt x="18230" y="15221"/>
                          </a:cubicBezTo>
                          <a:cubicBezTo>
                            <a:pt x="18395" y="15138"/>
                            <a:pt x="18560" y="15028"/>
                            <a:pt x="18725" y="14946"/>
                          </a:cubicBezTo>
                          <a:cubicBezTo>
                            <a:pt x="18890" y="14863"/>
                            <a:pt x="19055" y="14753"/>
                            <a:pt x="19192" y="14643"/>
                          </a:cubicBezTo>
                          <a:cubicBezTo>
                            <a:pt x="19240" y="14596"/>
                            <a:pt x="19226" y="14528"/>
                            <a:pt x="19168" y="14528"/>
                          </a:cubicBezTo>
                          <a:cubicBezTo>
                            <a:pt x="19159" y="14528"/>
                            <a:pt x="19148" y="14529"/>
                            <a:pt x="19137" y="14533"/>
                          </a:cubicBezTo>
                          <a:cubicBezTo>
                            <a:pt x="18752" y="14616"/>
                            <a:pt x="18395" y="14781"/>
                            <a:pt x="18065" y="15001"/>
                          </a:cubicBezTo>
                          <a:cubicBezTo>
                            <a:pt x="17735" y="15193"/>
                            <a:pt x="17405" y="15386"/>
                            <a:pt x="17103" y="15633"/>
                          </a:cubicBezTo>
                          <a:cubicBezTo>
                            <a:pt x="16525" y="16045"/>
                            <a:pt x="16003" y="16513"/>
                            <a:pt x="15508" y="17035"/>
                          </a:cubicBezTo>
                          <a:cubicBezTo>
                            <a:pt x="15398" y="15990"/>
                            <a:pt x="15260" y="14973"/>
                            <a:pt x="15123" y="13928"/>
                          </a:cubicBezTo>
                          <a:cubicBezTo>
                            <a:pt x="14821" y="11646"/>
                            <a:pt x="14463" y="9364"/>
                            <a:pt x="14051" y="7055"/>
                          </a:cubicBezTo>
                          <a:cubicBezTo>
                            <a:pt x="13638" y="4855"/>
                            <a:pt x="13226" y="2656"/>
                            <a:pt x="12676" y="484"/>
                          </a:cubicBezTo>
                          <a:lnTo>
                            <a:pt x="12703" y="401"/>
                          </a:lnTo>
                          <a:close/>
                          <a:moveTo>
                            <a:pt x="12483" y="841"/>
                          </a:moveTo>
                          <a:cubicBezTo>
                            <a:pt x="12566" y="1226"/>
                            <a:pt x="12648" y="1611"/>
                            <a:pt x="12731" y="1968"/>
                          </a:cubicBezTo>
                          <a:cubicBezTo>
                            <a:pt x="13693" y="6477"/>
                            <a:pt x="14491" y="10986"/>
                            <a:pt x="15040" y="15578"/>
                          </a:cubicBezTo>
                          <a:cubicBezTo>
                            <a:pt x="15233" y="17145"/>
                            <a:pt x="15398" y="18740"/>
                            <a:pt x="15535" y="20335"/>
                          </a:cubicBezTo>
                          <a:cubicBezTo>
                            <a:pt x="15370" y="20252"/>
                            <a:pt x="15178" y="20142"/>
                            <a:pt x="14985" y="20060"/>
                          </a:cubicBezTo>
                          <a:cubicBezTo>
                            <a:pt x="14683" y="19922"/>
                            <a:pt x="14408" y="19785"/>
                            <a:pt x="14106" y="19647"/>
                          </a:cubicBezTo>
                          <a:cubicBezTo>
                            <a:pt x="13061" y="19207"/>
                            <a:pt x="11989" y="18795"/>
                            <a:pt x="10889" y="18492"/>
                          </a:cubicBezTo>
                          <a:cubicBezTo>
                            <a:pt x="10339" y="18327"/>
                            <a:pt x="9789" y="18190"/>
                            <a:pt x="9212" y="18053"/>
                          </a:cubicBezTo>
                          <a:cubicBezTo>
                            <a:pt x="8964" y="17998"/>
                            <a:pt x="8689" y="17943"/>
                            <a:pt x="8414" y="17888"/>
                          </a:cubicBezTo>
                          <a:cubicBezTo>
                            <a:pt x="8112" y="17805"/>
                            <a:pt x="7809" y="17778"/>
                            <a:pt x="7534" y="17778"/>
                          </a:cubicBezTo>
                          <a:cubicBezTo>
                            <a:pt x="7526" y="17775"/>
                            <a:pt x="7518" y="17775"/>
                            <a:pt x="7510" y="17775"/>
                          </a:cubicBezTo>
                          <a:cubicBezTo>
                            <a:pt x="7417" y="17775"/>
                            <a:pt x="7380" y="17917"/>
                            <a:pt x="7507" y="17943"/>
                          </a:cubicBezTo>
                          <a:cubicBezTo>
                            <a:pt x="7809" y="18025"/>
                            <a:pt x="8112" y="18108"/>
                            <a:pt x="8414" y="18163"/>
                          </a:cubicBezTo>
                          <a:cubicBezTo>
                            <a:pt x="8744" y="18218"/>
                            <a:pt x="9047" y="18300"/>
                            <a:pt x="9377" y="18355"/>
                          </a:cubicBezTo>
                          <a:cubicBezTo>
                            <a:pt x="10476" y="18630"/>
                            <a:pt x="11549" y="18932"/>
                            <a:pt x="12593" y="19317"/>
                          </a:cubicBezTo>
                          <a:cubicBezTo>
                            <a:pt x="13143" y="19537"/>
                            <a:pt x="13666" y="19730"/>
                            <a:pt x="14188" y="19977"/>
                          </a:cubicBezTo>
                          <a:cubicBezTo>
                            <a:pt x="14436" y="20087"/>
                            <a:pt x="14711" y="20197"/>
                            <a:pt x="14958" y="20307"/>
                          </a:cubicBezTo>
                          <a:cubicBezTo>
                            <a:pt x="15150" y="20417"/>
                            <a:pt x="15370" y="20500"/>
                            <a:pt x="15563" y="20582"/>
                          </a:cubicBezTo>
                          <a:cubicBezTo>
                            <a:pt x="15563" y="20720"/>
                            <a:pt x="15590" y="20857"/>
                            <a:pt x="15590" y="20967"/>
                          </a:cubicBezTo>
                          <a:cubicBezTo>
                            <a:pt x="15425" y="20912"/>
                            <a:pt x="15233" y="20857"/>
                            <a:pt x="15040" y="20802"/>
                          </a:cubicBezTo>
                          <a:lnTo>
                            <a:pt x="14491" y="20637"/>
                          </a:lnTo>
                          <a:lnTo>
                            <a:pt x="13363" y="20307"/>
                          </a:lnTo>
                          <a:lnTo>
                            <a:pt x="12236" y="19977"/>
                          </a:lnTo>
                          <a:lnTo>
                            <a:pt x="11686" y="19812"/>
                          </a:lnTo>
                          <a:cubicBezTo>
                            <a:pt x="11521" y="19757"/>
                            <a:pt x="11329" y="19702"/>
                            <a:pt x="11109" y="19675"/>
                          </a:cubicBezTo>
                          <a:cubicBezTo>
                            <a:pt x="10999" y="19675"/>
                            <a:pt x="10971" y="19812"/>
                            <a:pt x="11054" y="19895"/>
                          </a:cubicBezTo>
                          <a:cubicBezTo>
                            <a:pt x="11219" y="19977"/>
                            <a:pt x="11411" y="20032"/>
                            <a:pt x="11604" y="20087"/>
                          </a:cubicBezTo>
                          <a:lnTo>
                            <a:pt x="12154" y="20252"/>
                          </a:lnTo>
                          <a:lnTo>
                            <a:pt x="13281" y="20610"/>
                          </a:lnTo>
                          <a:lnTo>
                            <a:pt x="14408" y="20939"/>
                          </a:lnTo>
                          <a:cubicBezTo>
                            <a:pt x="14766" y="21049"/>
                            <a:pt x="15150" y="21187"/>
                            <a:pt x="15535" y="21269"/>
                          </a:cubicBezTo>
                          <a:lnTo>
                            <a:pt x="15618" y="21269"/>
                          </a:lnTo>
                          <a:cubicBezTo>
                            <a:pt x="15838" y="23964"/>
                            <a:pt x="16003" y="26686"/>
                            <a:pt x="16085" y="29435"/>
                          </a:cubicBezTo>
                          <a:cubicBezTo>
                            <a:pt x="16168" y="32597"/>
                            <a:pt x="16168" y="35759"/>
                            <a:pt x="16030" y="38948"/>
                          </a:cubicBezTo>
                          <a:cubicBezTo>
                            <a:pt x="15810" y="38811"/>
                            <a:pt x="15590" y="38701"/>
                            <a:pt x="15343" y="38591"/>
                          </a:cubicBezTo>
                          <a:lnTo>
                            <a:pt x="14546" y="38206"/>
                          </a:lnTo>
                          <a:cubicBezTo>
                            <a:pt x="13996" y="37931"/>
                            <a:pt x="13418" y="37684"/>
                            <a:pt x="12868" y="37409"/>
                          </a:cubicBezTo>
                          <a:cubicBezTo>
                            <a:pt x="12847" y="37398"/>
                            <a:pt x="12828" y="37393"/>
                            <a:pt x="12809" y="37393"/>
                          </a:cubicBezTo>
                          <a:cubicBezTo>
                            <a:pt x="12686" y="37393"/>
                            <a:pt x="12642" y="37612"/>
                            <a:pt x="12786" y="37684"/>
                          </a:cubicBezTo>
                          <a:lnTo>
                            <a:pt x="14436" y="38453"/>
                          </a:lnTo>
                          <a:lnTo>
                            <a:pt x="15260" y="38838"/>
                          </a:lnTo>
                          <a:cubicBezTo>
                            <a:pt x="15508" y="38976"/>
                            <a:pt x="15783" y="39086"/>
                            <a:pt x="16058" y="39196"/>
                          </a:cubicBezTo>
                          <a:lnTo>
                            <a:pt x="16058" y="39416"/>
                          </a:lnTo>
                          <a:cubicBezTo>
                            <a:pt x="15508" y="39141"/>
                            <a:pt x="14958" y="38948"/>
                            <a:pt x="14408" y="38728"/>
                          </a:cubicBezTo>
                          <a:cubicBezTo>
                            <a:pt x="13308" y="38261"/>
                            <a:pt x="12209" y="37794"/>
                            <a:pt x="11109" y="37354"/>
                          </a:cubicBezTo>
                          <a:cubicBezTo>
                            <a:pt x="10559" y="37134"/>
                            <a:pt x="10036" y="36914"/>
                            <a:pt x="9487" y="36694"/>
                          </a:cubicBezTo>
                          <a:lnTo>
                            <a:pt x="8634" y="36336"/>
                          </a:lnTo>
                          <a:cubicBezTo>
                            <a:pt x="8359" y="36226"/>
                            <a:pt x="8084" y="36116"/>
                            <a:pt x="7782" y="36061"/>
                          </a:cubicBezTo>
                          <a:cubicBezTo>
                            <a:pt x="7773" y="36058"/>
                            <a:pt x="7764" y="36057"/>
                            <a:pt x="7756" y="36057"/>
                          </a:cubicBezTo>
                          <a:cubicBezTo>
                            <a:pt x="7684" y="36057"/>
                            <a:pt x="7626" y="36153"/>
                            <a:pt x="7699" y="36226"/>
                          </a:cubicBezTo>
                          <a:cubicBezTo>
                            <a:pt x="8002" y="36391"/>
                            <a:pt x="8304" y="36529"/>
                            <a:pt x="8634" y="36639"/>
                          </a:cubicBezTo>
                          <a:lnTo>
                            <a:pt x="9542" y="37024"/>
                          </a:lnTo>
                          <a:cubicBezTo>
                            <a:pt x="10641" y="37491"/>
                            <a:pt x="11741" y="37931"/>
                            <a:pt x="12841" y="38398"/>
                          </a:cubicBezTo>
                          <a:lnTo>
                            <a:pt x="14463" y="39086"/>
                          </a:lnTo>
                          <a:lnTo>
                            <a:pt x="15315" y="39416"/>
                          </a:lnTo>
                          <a:cubicBezTo>
                            <a:pt x="15563" y="39526"/>
                            <a:pt x="15783" y="39608"/>
                            <a:pt x="16030" y="39691"/>
                          </a:cubicBezTo>
                          <a:cubicBezTo>
                            <a:pt x="15975" y="40873"/>
                            <a:pt x="15920" y="42055"/>
                            <a:pt x="15865" y="43237"/>
                          </a:cubicBezTo>
                          <a:cubicBezTo>
                            <a:pt x="15563" y="47829"/>
                            <a:pt x="15068" y="52393"/>
                            <a:pt x="14353" y="56930"/>
                          </a:cubicBezTo>
                          <a:cubicBezTo>
                            <a:pt x="13638" y="61466"/>
                            <a:pt x="12621" y="65920"/>
                            <a:pt x="11604" y="70374"/>
                          </a:cubicBezTo>
                          <a:lnTo>
                            <a:pt x="10971" y="70374"/>
                          </a:lnTo>
                          <a:cubicBezTo>
                            <a:pt x="8854" y="70374"/>
                            <a:pt x="6737" y="70237"/>
                            <a:pt x="4648" y="69962"/>
                          </a:cubicBezTo>
                          <a:cubicBezTo>
                            <a:pt x="4208" y="69880"/>
                            <a:pt x="3713" y="69852"/>
                            <a:pt x="3410" y="69495"/>
                          </a:cubicBezTo>
                          <a:cubicBezTo>
                            <a:pt x="3135" y="69192"/>
                            <a:pt x="2970" y="68807"/>
                            <a:pt x="2860" y="68422"/>
                          </a:cubicBezTo>
                          <a:cubicBezTo>
                            <a:pt x="2558" y="67488"/>
                            <a:pt x="2283" y="66553"/>
                            <a:pt x="2091" y="65618"/>
                          </a:cubicBezTo>
                          <a:cubicBezTo>
                            <a:pt x="1706" y="63693"/>
                            <a:pt x="1458" y="61769"/>
                            <a:pt x="1376" y="59844"/>
                          </a:cubicBezTo>
                          <a:cubicBezTo>
                            <a:pt x="1266" y="57892"/>
                            <a:pt x="1266" y="55912"/>
                            <a:pt x="1321" y="53960"/>
                          </a:cubicBezTo>
                          <a:cubicBezTo>
                            <a:pt x="1321" y="52970"/>
                            <a:pt x="1348" y="51953"/>
                            <a:pt x="1376" y="50936"/>
                          </a:cubicBezTo>
                          <a:lnTo>
                            <a:pt x="1403" y="49341"/>
                          </a:lnTo>
                          <a:cubicBezTo>
                            <a:pt x="1403" y="48846"/>
                            <a:pt x="1431" y="48351"/>
                            <a:pt x="1403" y="47857"/>
                          </a:cubicBezTo>
                          <a:cubicBezTo>
                            <a:pt x="1816" y="47802"/>
                            <a:pt x="2228" y="47747"/>
                            <a:pt x="2613" y="47692"/>
                          </a:cubicBezTo>
                          <a:cubicBezTo>
                            <a:pt x="3410" y="47554"/>
                            <a:pt x="4180" y="47444"/>
                            <a:pt x="4950" y="47307"/>
                          </a:cubicBezTo>
                          <a:lnTo>
                            <a:pt x="6132" y="47114"/>
                          </a:lnTo>
                          <a:cubicBezTo>
                            <a:pt x="6325" y="47087"/>
                            <a:pt x="6490" y="47059"/>
                            <a:pt x="6682" y="47032"/>
                          </a:cubicBezTo>
                          <a:cubicBezTo>
                            <a:pt x="6875" y="47032"/>
                            <a:pt x="7040" y="47032"/>
                            <a:pt x="7232" y="46977"/>
                          </a:cubicBezTo>
                          <a:cubicBezTo>
                            <a:pt x="7260" y="46949"/>
                            <a:pt x="7287" y="46922"/>
                            <a:pt x="7287" y="46867"/>
                          </a:cubicBezTo>
                          <a:cubicBezTo>
                            <a:pt x="7370" y="46839"/>
                            <a:pt x="7452" y="46812"/>
                            <a:pt x="7507" y="46784"/>
                          </a:cubicBezTo>
                          <a:cubicBezTo>
                            <a:pt x="7691" y="46784"/>
                            <a:pt x="7699" y="46508"/>
                            <a:pt x="7531" y="46508"/>
                          </a:cubicBezTo>
                          <a:cubicBezTo>
                            <a:pt x="7523" y="46508"/>
                            <a:pt x="7515" y="46508"/>
                            <a:pt x="7507" y="46509"/>
                          </a:cubicBezTo>
                          <a:cubicBezTo>
                            <a:pt x="7452" y="46454"/>
                            <a:pt x="7397" y="46427"/>
                            <a:pt x="7370" y="46427"/>
                          </a:cubicBezTo>
                          <a:cubicBezTo>
                            <a:pt x="7342" y="46399"/>
                            <a:pt x="7315" y="46399"/>
                            <a:pt x="7315" y="46372"/>
                          </a:cubicBezTo>
                          <a:cubicBezTo>
                            <a:pt x="7067" y="46317"/>
                            <a:pt x="6847" y="46234"/>
                            <a:pt x="6600" y="46179"/>
                          </a:cubicBezTo>
                          <a:cubicBezTo>
                            <a:pt x="5610" y="45932"/>
                            <a:pt x="4593" y="45739"/>
                            <a:pt x="3575" y="45657"/>
                          </a:cubicBezTo>
                          <a:cubicBezTo>
                            <a:pt x="3080" y="45629"/>
                            <a:pt x="2558" y="45602"/>
                            <a:pt x="2063" y="45602"/>
                          </a:cubicBezTo>
                          <a:lnTo>
                            <a:pt x="1321" y="45602"/>
                          </a:lnTo>
                          <a:cubicBezTo>
                            <a:pt x="1101" y="45602"/>
                            <a:pt x="881" y="45547"/>
                            <a:pt x="688" y="45437"/>
                          </a:cubicBezTo>
                          <a:cubicBezTo>
                            <a:pt x="441" y="45190"/>
                            <a:pt x="331" y="44860"/>
                            <a:pt x="358" y="44502"/>
                          </a:cubicBezTo>
                          <a:lnTo>
                            <a:pt x="358" y="44392"/>
                          </a:lnTo>
                          <a:cubicBezTo>
                            <a:pt x="826" y="44447"/>
                            <a:pt x="1321" y="44530"/>
                            <a:pt x="1788" y="44585"/>
                          </a:cubicBezTo>
                          <a:cubicBezTo>
                            <a:pt x="3548" y="44860"/>
                            <a:pt x="5252" y="45190"/>
                            <a:pt x="6985" y="45547"/>
                          </a:cubicBezTo>
                          <a:cubicBezTo>
                            <a:pt x="7095" y="45547"/>
                            <a:pt x="7150" y="45409"/>
                            <a:pt x="7040" y="45355"/>
                          </a:cubicBezTo>
                          <a:cubicBezTo>
                            <a:pt x="6572" y="45245"/>
                            <a:pt x="6077" y="45107"/>
                            <a:pt x="5582" y="45025"/>
                          </a:cubicBezTo>
                          <a:cubicBezTo>
                            <a:pt x="3878" y="44640"/>
                            <a:pt x="2091" y="44337"/>
                            <a:pt x="358" y="44117"/>
                          </a:cubicBezTo>
                          <a:lnTo>
                            <a:pt x="358" y="43650"/>
                          </a:lnTo>
                          <a:cubicBezTo>
                            <a:pt x="963" y="43705"/>
                            <a:pt x="1568" y="43787"/>
                            <a:pt x="2173" y="43870"/>
                          </a:cubicBezTo>
                          <a:cubicBezTo>
                            <a:pt x="3273" y="44035"/>
                            <a:pt x="4373" y="44200"/>
                            <a:pt x="5472" y="44392"/>
                          </a:cubicBezTo>
                          <a:cubicBezTo>
                            <a:pt x="6572" y="44612"/>
                            <a:pt x="7644" y="44887"/>
                            <a:pt x="8717" y="45162"/>
                          </a:cubicBezTo>
                          <a:cubicBezTo>
                            <a:pt x="8734" y="45169"/>
                            <a:pt x="8750" y="45172"/>
                            <a:pt x="8764" y="45172"/>
                          </a:cubicBezTo>
                          <a:cubicBezTo>
                            <a:pt x="8865" y="45172"/>
                            <a:pt x="8896" y="45021"/>
                            <a:pt x="8799" y="44997"/>
                          </a:cubicBezTo>
                          <a:cubicBezTo>
                            <a:pt x="8194" y="44777"/>
                            <a:pt x="7562" y="44585"/>
                            <a:pt x="6957" y="44447"/>
                          </a:cubicBezTo>
                          <a:cubicBezTo>
                            <a:pt x="4785" y="43952"/>
                            <a:pt x="2558" y="43595"/>
                            <a:pt x="331" y="43347"/>
                          </a:cubicBezTo>
                          <a:lnTo>
                            <a:pt x="331" y="43072"/>
                          </a:lnTo>
                          <a:cubicBezTo>
                            <a:pt x="441" y="43072"/>
                            <a:pt x="551" y="43100"/>
                            <a:pt x="661" y="43100"/>
                          </a:cubicBezTo>
                          <a:lnTo>
                            <a:pt x="1046" y="43155"/>
                          </a:lnTo>
                          <a:lnTo>
                            <a:pt x="1788" y="43237"/>
                          </a:lnTo>
                          <a:cubicBezTo>
                            <a:pt x="2283" y="43292"/>
                            <a:pt x="2805" y="43347"/>
                            <a:pt x="3328" y="43402"/>
                          </a:cubicBezTo>
                          <a:cubicBezTo>
                            <a:pt x="3410" y="43402"/>
                            <a:pt x="3410" y="43265"/>
                            <a:pt x="3328" y="43237"/>
                          </a:cubicBezTo>
                          <a:cubicBezTo>
                            <a:pt x="2833" y="43127"/>
                            <a:pt x="2311" y="43045"/>
                            <a:pt x="1816" y="42990"/>
                          </a:cubicBezTo>
                          <a:cubicBezTo>
                            <a:pt x="1568" y="42962"/>
                            <a:pt x="1293" y="42908"/>
                            <a:pt x="1046" y="42880"/>
                          </a:cubicBezTo>
                          <a:cubicBezTo>
                            <a:pt x="936" y="42880"/>
                            <a:pt x="798" y="42853"/>
                            <a:pt x="688" y="42853"/>
                          </a:cubicBezTo>
                          <a:cubicBezTo>
                            <a:pt x="578" y="42825"/>
                            <a:pt x="441" y="42825"/>
                            <a:pt x="331" y="42825"/>
                          </a:cubicBezTo>
                          <a:cubicBezTo>
                            <a:pt x="331" y="41890"/>
                            <a:pt x="331" y="40983"/>
                            <a:pt x="386" y="40048"/>
                          </a:cubicBezTo>
                          <a:cubicBezTo>
                            <a:pt x="468" y="38013"/>
                            <a:pt x="661" y="36006"/>
                            <a:pt x="936" y="33999"/>
                          </a:cubicBezTo>
                          <a:cubicBezTo>
                            <a:pt x="1211" y="31992"/>
                            <a:pt x="1596" y="30013"/>
                            <a:pt x="2036" y="28061"/>
                          </a:cubicBezTo>
                          <a:cubicBezTo>
                            <a:pt x="2503" y="26136"/>
                            <a:pt x="3053" y="24239"/>
                            <a:pt x="3658" y="22369"/>
                          </a:cubicBezTo>
                          <a:cubicBezTo>
                            <a:pt x="4400" y="22617"/>
                            <a:pt x="5142" y="22809"/>
                            <a:pt x="5912" y="22947"/>
                          </a:cubicBezTo>
                          <a:cubicBezTo>
                            <a:pt x="6325" y="23029"/>
                            <a:pt x="6737" y="23112"/>
                            <a:pt x="7150" y="23167"/>
                          </a:cubicBezTo>
                          <a:cubicBezTo>
                            <a:pt x="7534" y="23276"/>
                            <a:pt x="7947" y="23331"/>
                            <a:pt x="8359" y="23359"/>
                          </a:cubicBezTo>
                          <a:lnTo>
                            <a:pt x="8414" y="23359"/>
                          </a:lnTo>
                          <a:lnTo>
                            <a:pt x="8497" y="23386"/>
                          </a:lnTo>
                          <a:cubicBezTo>
                            <a:pt x="8514" y="23393"/>
                            <a:pt x="8529" y="23396"/>
                            <a:pt x="8544" y="23396"/>
                          </a:cubicBezTo>
                          <a:cubicBezTo>
                            <a:pt x="8645" y="23396"/>
                            <a:pt x="8672" y="23242"/>
                            <a:pt x="8552" y="23194"/>
                          </a:cubicBezTo>
                          <a:lnTo>
                            <a:pt x="8524" y="23167"/>
                          </a:lnTo>
                          <a:cubicBezTo>
                            <a:pt x="8497" y="23112"/>
                            <a:pt x="8469" y="23084"/>
                            <a:pt x="8414" y="23084"/>
                          </a:cubicBezTo>
                          <a:lnTo>
                            <a:pt x="8139" y="23029"/>
                          </a:lnTo>
                          <a:lnTo>
                            <a:pt x="7370" y="22727"/>
                          </a:lnTo>
                          <a:cubicBezTo>
                            <a:pt x="5995" y="22177"/>
                            <a:pt x="4593" y="21682"/>
                            <a:pt x="3190" y="21159"/>
                          </a:cubicBezTo>
                          <a:cubicBezTo>
                            <a:pt x="3218" y="20829"/>
                            <a:pt x="3273" y="20527"/>
                            <a:pt x="3300" y="20225"/>
                          </a:cubicBezTo>
                          <a:cubicBezTo>
                            <a:pt x="3465" y="20307"/>
                            <a:pt x="3658" y="20335"/>
                            <a:pt x="3795" y="20390"/>
                          </a:cubicBezTo>
                          <a:lnTo>
                            <a:pt x="4373" y="20610"/>
                          </a:lnTo>
                          <a:lnTo>
                            <a:pt x="5472" y="21022"/>
                          </a:lnTo>
                          <a:cubicBezTo>
                            <a:pt x="6215" y="21269"/>
                            <a:pt x="6957" y="21544"/>
                            <a:pt x="7727" y="21792"/>
                          </a:cubicBezTo>
                          <a:cubicBezTo>
                            <a:pt x="7809" y="21792"/>
                            <a:pt x="7837" y="21682"/>
                            <a:pt x="7782" y="21627"/>
                          </a:cubicBezTo>
                          <a:cubicBezTo>
                            <a:pt x="7040" y="21324"/>
                            <a:pt x="6325" y="21049"/>
                            <a:pt x="5582" y="20774"/>
                          </a:cubicBezTo>
                          <a:lnTo>
                            <a:pt x="4483" y="20390"/>
                          </a:lnTo>
                          <a:lnTo>
                            <a:pt x="3933" y="20170"/>
                          </a:lnTo>
                          <a:cubicBezTo>
                            <a:pt x="3740" y="20087"/>
                            <a:pt x="3548" y="20032"/>
                            <a:pt x="3355" y="19950"/>
                          </a:cubicBezTo>
                          <a:cubicBezTo>
                            <a:pt x="3438" y="19455"/>
                            <a:pt x="3520" y="18932"/>
                            <a:pt x="3630" y="18410"/>
                          </a:cubicBezTo>
                          <a:cubicBezTo>
                            <a:pt x="3988" y="16760"/>
                            <a:pt x="4455" y="15111"/>
                            <a:pt x="5005" y="13488"/>
                          </a:cubicBezTo>
                          <a:cubicBezTo>
                            <a:pt x="5280" y="12691"/>
                            <a:pt x="5582" y="11894"/>
                            <a:pt x="5885" y="11096"/>
                          </a:cubicBezTo>
                          <a:cubicBezTo>
                            <a:pt x="6022" y="10684"/>
                            <a:pt x="6187" y="10299"/>
                            <a:pt x="6325" y="9887"/>
                          </a:cubicBezTo>
                          <a:cubicBezTo>
                            <a:pt x="6462" y="9557"/>
                            <a:pt x="6600" y="9254"/>
                            <a:pt x="6710" y="8924"/>
                          </a:cubicBezTo>
                          <a:cubicBezTo>
                            <a:pt x="6820" y="9007"/>
                            <a:pt x="6930" y="9062"/>
                            <a:pt x="7040" y="9144"/>
                          </a:cubicBezTo>
                          <a:cubicBezTo>
                            <a:pt x="7644" y="9557"/>
                            <a:pt x="8277" y="9914"/>
                            <a:pt x="8909" y="10272"/>
                          </a:cubicBezTo>
                          <a:cubicBezTo>
                            <a:pt x="9239" y="10464"/>
                            <a:pt x="9569" y="10629"/>
                            <a:pt x="9872" y="10822"/>
                          </a:cubicBezTo>
                          <a:cubicBezTo>
                            <a:pt x="10201" y="10986"/>
                            <a:pt x="10531" y="11151"/>
                            <a:pt x="10861" y="11289"/>
                          </a:cubicBezTo>
                          <a:cubicBezTo>
                            <a:pt x="10876" y="11293"/>
                            <a:pt x="10890" y="11294"/>
                            <a:pt x="10903" y="11294"/>
                          </a:cubicBezTo>
                          <a:cubicBezTo>
                            <a:pt x="10991" y="11294"/>
                            <a:pt x="11047" y="11219"/>
                            <a:pt x="10999" y="11124"/>
                          </a:cubicBezTo>
                          <a:cubicBezTo>
                            <a:pt x="11026" y="11096"/>
                            <a:pt x="11026" y="11041"/>
                            <a:pt x="10999" y="11014"/>
                          </a:cubicBezTo>
                          <a:cubicBezTo>
                            <a:pt x="10421" y="10272"/>
                            <a:pt x="9844" y="9529"/>
                            <a:pt x="9239" y="8787"/>
                          </a:cubicBezTo>
                          <a:cubicBezTo>
                            <a:pt x="8964" y="8429"/>
                            <a:pt x="8717" y="8127"/>
                            <a:pt x="8442" y="7797"/>
                          </a:cubicBezTo>
                          <a:cubicBezTo>
                            <a:pt x="8387" y="7715"/>
                            <a:pt x="8332" y="7632"/>
                            <a:pt x="8304" y="7550"/>
                          </a:cubicBezTo>
                          <a:cubicBezTo>
                            <a:pt x="8304" y="7522"/>
                            <a:pt x="8304" y="7495"/>
                            <a:pt x="8304" y="7467"/>
                          </a:cubicBezTo>
                          <a:cubicBezTo>
                            <a:pt x="8359" y="7440"/>
                            <a:pt x="8387" y="7412"/>
                            <a:pt x="8387" y="7357"/>
                          </a:cubicBezTo>
                          <a:cubicBezTo>
                            <a:pt x="8387" y="7330"/>
                            <a:pt x="8414" y="7275"/>
                            <a:pt x="8442" y="7247"/>
                          </a:cubicBezTo>
                          <a:lnTo>
                            <a:pt x="8607" y="7000"/>
                          </a:lnTo>
                          <a:cubicBezTo>
                            <a:pt x="9074" y="7522"/>
                            <a:pt x="9569" y="8045"/>
                            <a:pt x="10009" y="8539"/>
                          </a:cubicBezTo>
                          <a:cubicBezTo>
                            <a:pt x="10476" y="9062"/>
                            <a:pt x="10999" y="9694"/>
                            <a:pt x="11521" y="10244"/>
                          </a:cubicBezTo>
                          <a:cubicBezTo>
                            <a:pt x="11537" y="10259"/>
                            <a:pt x="11558" y="10266"/>
                            <a:pt x="11581" y="10266"/>
                          </a:cubicBezTo>
                          <a:cubicBezTo>
                            <a:pt x="11638" y="10266"/>
                            <a:pt x="11698" y="10221"/>
                            <a:pt x="11659" y="10162"/>
                          </a:cubicBezTo>
                          <a:cubicBezTo>
                            <a:pt x="11219" y="9529"/>
                            <a:pt x="10751" y="8924"/>
                            <a:pt x="10256" y="8347"/>
                          </a:cubicBezTo>
                          <a:cubicBezTo>
                            <a:pt x="9789" y="7797"/>
                            <a:pt x="9294" y="7275"/>
                            <a:pt x="8799" y="6752"/>
                          </a:cubicBezTo>
                          <a:cubicBezTo>
                            <a:pt x="9239" y="6120"/>
                            <a:pt x="9679" y="5488"/>
                            <a:pt x="10091" y="4828"/>
                          </a:cubicBezTo>
                          <a:cubicBezTo>
                            <a:pt x="10531" y="4195"/>
                            <a:pt x="10971" y="3453"/>
                            <a:pt x="11384" y="2766"/>
                          </a:cubicBezTo>
                          <a:cubicBezTo>
                            <a:pt x="11576" y="2436"/>
                            <a:pt x="11796" y="2078"/>
                            <a:pt x="11989" y="1748"/>
                          </a:cubicBezTo>
                          <a:lnTo>
                            <a:pt x="12291" y="1226"/>
                          </a:lnTo>
                          <a:cubicBezTo>
                            <a:pt x="12346" y="1088"/>
                            <a:pt x="12428" y="978"/>
                            <a:pt x="12483" y="841"/>
                          </a:cubicBezTo>
                          <a:close/>
                          <a:moveTo>
                            <a:pt x="12569" y="1"/>
                          </a:moveTo>
                          <a:cubicBezTo>
                            <a:pt x="12521" y="1"/>
                            <a:pt x="12476" y="21"/>
                            <a:pt x="12456" y="71"/>
                          </a:cubicBezTo>
                          <a:lnTo>
                            <a:pt x="12291" y="374"/>
                          </a:lnTo>
                          <a:cubicBezTo>
                            <a:pt x="12071" y="841"/>
                            <a:pt x="11769" y="1281"/>
                            <a:pt x="11494" y="1721"/>
                          </a:cubicBezTo>
                          <a:cubicBezTo>
                            <a:pt x="10916" y="2711"/>
                            <a:pt x="10311" y="3700"/>
                            <a:pt x="9734" y="4690"/>
                          </a:cubicBezTo>
                          <a:cubicBezTo>
                            <a:pt x="9459" y="5130"/>
                            <a:pt x="9157" y="5570"/>
                            <a:pt x="8854" y="6010"/>
                          </a:cubicBezTo>
                          <a:cubicBezTo>
                            <a:pt x="8579" y="6340"/>
                            <a:pt x="8359" y="6725"/>
                            <a:pt x="8194" y="7110"/>
                          </a:cubicBezTo>
                          <a:cubicBezTo>
                            <a:pt x="8057" y="7275"/>
                            <a:pt x="8029" y="7467"/>
                            <a:pt x="8084" y="7660"/>
                          </a:cubicBezTo>
                          <a:cubicBezTo>
                            <a:pt x="8167" y="7825"/>
                            <a:pt x="8277" y="7990"/>
                            <a:pt x="8414" y="8127"/>
                          </a:cubicBezTo>
                          <a:lnTo>
                            <a:pt x="9239" y="9117"/>
                          </a:lnTo>
                          <a:cubicBezTo>
                            <a:pt x="9707" y="9694"/>
                            <a:pt x="10201" y="10299"/>
                            <a:pt x="10696" y="10876"/>
                          </a:cubicBezTo>
                          <a:cubicBezTo>
                            <a:pt x="10559" y="10767"/>
                            <a:pt x="10421" y="10684"/>
                            <a:pt x="10284" y="10574"/>
                          </a:cubicBezTo>
                          <a:cubicBezTo>
                            <a:pt x="10119" y="10464"/>
                            <a:pt x="9926" y="10354"/>
                            <a:pt x="9734" y="10244"/>
                          </a:cubicBezTo>
                          <a:lnTo>
                            <a:pt x="8634" y="9584"/>
                          </a:lnTo>
                          <a:lnTo>
                            <a:pt x="7507" y="8924"/>
                          </a:lnTo>
                          <a:lnTo>
                            <a:pt x="6957" y="8594"/>
                          </a:lnTo>
                          <a:cubicBezTo>
                            <a:pt x="6875" y="8539"/>
                            <a:pt x="6820" y="8484"/>
                            <a:pt x="6765" y="8429"/>
                          </a:cubicBezTo>
                          <a:lnTo>
                            <a:pt x="6710" y="8429"/>
                          </a:lnTo>
                          <a:cubicBezTo>
                            <a:pt x="6655" y="8512"/>
                            <a:pt x="6572" y="8594"/>
                            <a:pt x="6462" y="8649"/>
                          </a:cubicBezTo>
                          <a:lnTo>
                            <a:pt x="6462" y="8677"/>
                          </a:lnTo>
                          <a:cubicBezTo>
                            <a:pt x="6297" y="9089"/>
                            <a:pt x="6160" y="9502"/>
                            <a:pt x="5995" y="9914"/>
                          </a:cubicBezTo>
                          <a:cubicBezTo>
                            <a:pt x="5830" y="10327"/>
                            <a:pt x="5637" y="10822"/>
                            <a:pt x="5472" y="11261"/>
                          </a:cubicBezTo>
                          <a:cubicBezTo>
                            <a:pt x="4895" y="12884"/>
                            <a:pt x="4318" y="14506"/>
                            <a:pt x="3878" y="16155"/>
                          </a:cubicBezTo>
                          <a:cubicBezTo>
                            <a:pt x="3410" y="17805"/>
                            <a:pt x="3108" y="19510"/>
                            <a:pt x="2943" y="21214"/>
                          </a:cubicBezTo>
                          <a:cubicBezTo>
                            <a:pt x="2943" y="21269"/>
                            <a:pt x="2970" y="21324"/>
                            <a:pt x="3025" y="21352"/>
                          </a:cubicBezTo>
                          <a:lnTo>
                            <a:pt x="4235" y="21819"/>
                          </a:lnTo>
                          <a:cubicBezTo>
                            <a:pt x="5142" y="22149"/>
                            <a:pt x="6050" y="22479"/>
                            <a:pt x="6957" y="22809"/>
                          </a:cubicBezTo>
                          <a:cubicBezTo>
                            <a:pt x="6655" y="22754"/>
                            <a:pt x="6325" y="22699"/>
                            <a:pt x="5995" y="22617"/>
                          </a:cubicBezTo>
                          <a:cubicBezTo>
                            <a:pt x="5252" y="22479"/>
                            <a:pt x="4510" y="22287"/>
                            <a:pt x="3740" y="22122"/>
                          </a:cubicBezTo>
                          <a:cubicBezTo>
                            <a:pt x="3713" y="22053"/>
                            <a:pt x="3651" y="22019"/>
                            <a:pt x="3589" y="22019"/>
                          </a:cubicBezTo>
                          <a:cubicBezTo>
                            <a:pt x="3527" y="22019"/>
                            <a:pt x="3465" y="22053"/>
                            <a:pt x="3438" y="22122"/>
                          </a:cubicBezTo>
                          <a:cubicBezTo>
                            <a:pt x="3355" y="22369"/>
                            <a:pt x="3273" y="22589"/>
                            <a:pt x="3190" y="22837"/>
                          </a:cubicBezTo>
                          <a:cubicBezTo>
                            <a:pt x="2558" y="24789"/>
                            <a:pt x="2036" y="26768"/>
                            <a:pt x="1596" y="28775"/>
                          </a:cubicBezTo>
                          <a:cubicBezTo>
                            <a:pt x="1128" y="30782"/>
                            <a:pt x="798" y="32790"/>
                            <a:pt x="551" y="34824"/>
                          </a:cubicBezTo>
                          <a:cubicBezTo>
                            <a:pt x="276" y="36886"/>
                            <a:pt x="111" y="38921"/>
                            <a:pt x="56" y="40983"/>
                          </a:cubicBezTo>
                          <a:cubicBezTo>
                            <a:pt x="1" y="42000"/>
                            <a:pt x="1" y="43045"/>
                            <a:pt x="56" y="44062"/>
                          </a:cubicBezTo>
                          <a:cubicBezTo>
                            <a:pt x="28" y="44475"/>
                            <a:pt x="83" y="44860"/>
                            <a:pt x="193" y="45272"/>
                          </a:cubicBezTo>
                          <a:cubicBezTo>
                            <a:pt x="358" y="45629"/>
                            <a:pt x="716" y="45904"/>
                            <a:pt x="1128" y="45904"/>
                          </a:cubicBezTo>
                          <a:lnTo>
                            <a:pt x="2640" y="45904"/>
                          </a:lnTo>
                          <a:cubicBezTo>
                            <a:pt x="3135" y="45932"/>
                            <a:pt x="3658" y="45959"/>
                            <a:pt x="4180" y="46014"/>
                          </a:cubicBezTo>
                          <a:cubicBezTo>
                            <a:pt x="5142" y="46152"/>
                            <a:pt x="6105" y="46317"/>
                            <a:pt x="7040" y="46564"/>
                          </a:cubicBezTo>
                          <a:lnTo>
                            <a:pt x="7012" y="46564"/>
                          </a:lnTo>
                          <a:cubicBezTo>
                            <a:pt x="6875" y="46592"/>
                            <a:pt x="6710" y="46619"/>
                            <a:pt x="6572" y="46619"/>
                          </a:cubicBezTo>
                          <a:cubicBezTo>
                            <a:pt x="6380" y="46647"/>
                            <a:pt x="6160" y="46702"/>
                            <a:pt x="5940" y="46729"/>
                          </a:cubicBezTo>
                          <a:cubicBezTo>
                            <a:pt x="5170" y="46867"/>
                            <a:pt x="4373" y="46977"/>
                            <a:pt x="3575" y="47114"/>
                          </a:cubicBezTo>
                          <a:cubicBezTo>
                            <a:pt x="2805" y="47252"/>
                            <a:pt x="2036" y="47362"/>
                            <a:pt x="1293" y="47527"/>
                          </a:cubicBezTo>
                          <a:cubicBezTo>
                            <a:pt x="1284" y="47517"/>
                            <a:pt x="1272" y="47514"/>
                            <a:pt x="1260" y="47514"/>
                          </a:cubicBezTo>
                          <a:cubicBezTo>
                            <a:pt x="1235" y="47514"/>
                            <a:pt x="1211" y="47527"/>
                            <a:pt x="1211" y="47527"/>
                          </a:cubicBezTo>
                          <a:cubicBezTo>
                            <a:pt x="1128" y="47582"/>
                            <a:pt x="1101" y="47664"/>
                            <a:pt x="1156" y="47747"/>
                          </a:cubicBezTo>
                          <a:cubicBezTo>
                            <a:pt x="1156" y="47966"/>
                            <a:pt x="1128" y="48186"/>
                            <a:pt x="1101" y="48434"/>
                          </a:cubicBezTo>
                          <a:cubicBezTo>
                            <a:pt x="1073" y="49506"/>
                            <a:pt x="1046" y="50606"/>
                            <a:pt x="1046" y="51678"/>
                          </a:cubicBezTo>
                          <a:cubicBezTo>
                            <a:pt x="1018" y="52696"/>
                            <a:pt x="991" y="53685"/>
                            <a:pt x="963" y="54703"/>
                          </a:cubicBezTo>
                          <a:cubicBezTo>
                            <a:pt x="936" y="56682"/>
                            <a:pt x="963" y="58662"/>
                            <a:pt x="1101" y="60669"/>
                          </a:cubicBezTo>
                          <a:cubicBezTo>
                            <a:pt x="1238" y="62621"/>
                            <a:pt x="1513" y="64573"/>
                            <a:pt x="1981" y="66470"/>
                          </a:cubicBezTo>
                          <a:cubicBezTo>
                            <a:pt x="2118" y="66965"/>
                            <a:pt x="2256" y="67433"/>
                            <a:pt x="2393" y="67900"/>
                          </a:cubicBezTo>
                          <a:cubicBezTo>
                            <a:pt x="2503" y="68340"/>
                            <a:pt x="2668" y="68780"/>
                            <a:pt x="2860" y="69165"/>
                          </a:cubicBezTo>
                          <a:cubicBezTo>
                            <a:pt x="3053" y="69550"/>
                            <a:pt x="3355" y="69852"/>
                            <a:pt x="3768" y="69990"/>
                          </a:cubicBezTo>
                          <a:cubicBezTo>
                            <a:pt x="3988" y="70072"/>
                            <a:pt x="4235" y="70127"/>
                            <a:pt x="4483" y="70127"/>
                          </a:cubicBezTo>
                          <a:lnTo>
                            <a:pt x="5280" y="70237"/>
                          </a:lnTo>
                          <a:cubicBezTo>
                            <a:pt x="6352" y="70374"/>
                            <a:pt x="7424" y="70457"/>
                            <a:pt x="8469" y="70512"/>
                          </a:cubicBezTo>
                          <a:cubicBezTo>
                            <a:pt x="8992" y="70539"/>
                            <a:pt x="9507" y="70553"/>
                            <a:pt x="10023" y="70553"/>
                          </a:cubicBezTo>
                          <a:cubicBezTo>
                            <a:pt x="10538" y="70553"/>
                            <a:pt x="11054" y="70539"/>
                            <a:pt x="11576" y="70512"/>
                          </a:cubicBezTo>
                          <a:cubicBezTo>
                            <a:pt x="11576" y="70571"/>
                            <a:pt x="11616" y="70598"/>
                            <a:pt x="11661" y="70598"/>
                          </a:cubicBezTo>
                          <a:cubicBezTo>
                            <a:pt x="11700" y="70598"/>
                            <a:pt x="11743" y="70578"/>
                            <a:pt x="11769" y="70539"/>
                          </a:cubicBezTo>
                          <a:lnTo>
                            <a:pt x="12786" y="70457"/>
                          </a:lnTo>
                          <a:lnTo>
                            <a:pt x="16855" y="70182"/>
                          </a:lnTo>
                          <a:cubicBezTo>
                            <a:pt x="18202" y="70072"/>
                            <a:pt x="19550" y="69990"/>
                            <a:pt x="20897" y="69880"/>
                          </a:cubicBezTo>
                          <a:cubicBezTo>
                            <a:pt x="21172" y="69880"/>
                            <a:pt x="21447" y="69770"/>
                            <a:pt x="21667" y="69605"/>
                          </a:cubicBezTo>
                          <a:cubicBezTo>
                            <a:pt x="21887" y="69440"/>
                            <a:pt x="22052" y="69220"/>
                            <a:pt x="22217" y="69000"/>
                          </a:cubicBezTo>
                          <a:cubicBezTo>
                            <a:pt x="22546" y="68532"/>
                            <a:pt x="22876" y="68037"/>
                            <a:pt x="23206" y="67543"/>
                          </a:cubicBezTo>
                          <a:cubicBezTo>
                            <a:pt x="23811" y="66580"/>
                            <a:pt x="24389" y="65563"/>
                            <a:pt x="24883" y="64518"/>
                          </a:cubicBezTo>
                          <a:cubicBezTo>
                            <a:pt x="25873" y="62401"/>
                            <a:pt x="26671" y="60202"/>
                            <a:pt x="27276" y="57947"/>
                          </a:cubicBezTo>
                          <a:cubicBezTo>
                            <a:pt x="27908" y="55692"/>
                            <a:pt x="28403" y="53410"/>
                            <a:pt x="28760" y="51073"/>
                          </a:cubicBezTo>
                          <a:cubicBezTo>
                            <a:pt x="28870" y="50496"/>
                            <a:pt x="28953" y="49919"/>
                            <a:pt x="29035" y="49314"/>
                          </a:cubicBezTo>
                          <a:lnTo>
                            <a:pt x="29173" y="48461"/>
                          </a:lnTo>
                          <a:cubicBezTo>
                            <a:pt x="29228" y="48186"/>
                            <a:pt x="29228" y="47884"/>
                            <a:pt x="29228" y="47609"/>
                          </a:cubicBezTo>
                          <a:cubicBezTo>
                            <a:pt x="29173" y="47334"/>
                            <a:pt x="29008" y="47114"/>
                            <a:pt x="28788" y="46977"/>
                          </a:cubicBezTo>
                          <a:cubicBezTo>
                            <a:pt x="28513" y="46812"/>
                            <a:pt x="28238" y="46674"/>
                            <a:pt x="27963" y="46537"/>
                          </a:cubicBezTo>
                          <a:lnTo>
                            <a:pt x="26616" y="45849"/>
                          </a:lnTo>
                          <a:cubicBezTo>
                            <a:pt x="26724" y="45846"/>
                            <a:pt x="26832" y="45844"/>
                            <a:pt x="26941" y="45844"/>
                          </a:cubicBezTo>
                          <a:cubicBezTo>
                            <a:pt x="27712" y="45844"/>
                            <a:pt x="28480" y="45931"/>
                            <a:pt x="29228" y="46124"/>
                          </a:cubicBezTo>
                          <a:cubicBezTo>
                            <a:pt x="29237" y="46126"/>
                            <a:pt x="29246" y="46127"/>
                            <a:pt x="29254" y="46127"/>
                          </a:cubicBezTo>
                          <a:cubicBezTo>
                            <a:pt x="29375" y="46127"/>
                            <a:pt x="29438" y="45956"/>
                            <a:pt x="29310" y="45904"/>
                          </a:cubicBezTo>
                          <a:cubicBezTo>
                            <a:pt x="29338" y="45712"/>
                            <a:pt x="29393" y="45547"/>
                            <a:pt x="29420" y="45355"/>
                          </a:cubicBezTo>
                          <a:cubicBezTo>
                            <a:pt x="29640" y="43732"/>
                            <a:pt x="29805" y="42083"/>
                            <a:pt x="29832" y="40433"/>
                          </a:cubicBezTo>
                          <a:cubicBezTo>
                            <a:pt x="29887" y="38811"/>
                            <a:pt x="29860" y="37161"/>
                            <a:pt x="29777" y="35512"/>
                          </a:cubicBezTo>
                          <a:cubicBezTo>
                            <a:pt x="29668" y="33889"/>
                            <a:pt x="29503" y="32267"/>
                            <a:pt x="29255" y="30645"/>
                          </a:cubicBezTo>
                          <a:cubicBezTo>
                            <a:pt x="29035" y="29023"/>
                            <a:pt x="28705" y="27401"/>
                            <a:pt x="28320" y="25806"/>
                          </a:cubicBezTo>
                          <a:cubicBezTo>
                            <a:pt x="28100" y="25009"/>
                            <a:pt x="27908" y="24211"/>
                            <a:pt x="27660" y="23441"/>
                          </a:cubicBezTo>
                          <a:cubicBezTo>
                            <a:pt x="27550" y="23029"/>
                            <a:pt x="27413" y="22644"/>
                            <a:pt x="27276" y="22259"/>
                          </a:cubicBezTo>
                          <a:cubicBezTo>
                            <a:pt x="27166" y="21874"/>
                            <a:pt x="27028" y="21489"/>
                            <a:pt x="26863" y="21132"/>
                          </a:cubicBezTo>
                          <a:cubicBezTo>
                            <a:pt x="26849" y="21104"/>
                            <a:pt x="26822" y="21091"/>
                            <a:pt x="26794" y="21091"/>
                          </a:cubicBezTo>
                          <a:cubicBezTo>
                            <a:pt x="26767" y="21091"/>
                            <a:pt x="26739" y="21104"/>
                            <a:pt x="26726" y="21132"/>
                          </a:cubicBezTo>
                          <a:cubicBezTo>
                            <a:pt x="26726" y="21104"/>
                            <a:pt x="26698" y="21077"/>
                            <a:pt x="26671" y="21077"/>
                          </a:cubicBezTo>
                          <a:cubicBezTo>
                            <a:pt x="26533" y="20994"/>
                            <a:pt x="26368" y="20967"/>
                            <a:pt x="26203" y="20939"/>
                          </a:cubicBezTo>
                          <a:lnTo>
                            <a:pt x="25708" y="20829"/>
                          </a:lnTo>
                          <a:lnTo>
                            <a:pt x="24746" y="20610"/>
                          </a:lnTo>
                          <a:cubicBezTo>
                            <a:pt x="24279" y="20500"/>
                            <a:pt x="23784" y="20390"/>
                            <a:pt x="23316" y="20280"/>
                          </a:cubicBezTo>
                          <a:lnTo>
                            <a:pt x="24334" y="19922"/>
                          </a:lnTo>
                          <a:lnTo>
                            <a:pt x="25131" y="19675"/>
                          </a:lnTo>
                          <a:cubicBezTo>
                            <a:pt x="25323" y="19620"/>
                            <a:pt x="25516" y="19537"/>
                            <a:pt x="25708" y="19455"/>
                          </a:cubicBezTo>
                          <a:cubicBezTo>
                            <a:pt x="25727" y="19482"/>
                            <a:pt x="25751" y="19494"/>
                            <a:pt x="25777" y="19494"/>
                          </a:cubicBezTo>
                          <a:cubicBezTo>
                            <a:pt x="25827" y="19494"/>
                            <a:pt x="25882" y="19446"/>
                            <a:pt x="25901" y="19372"/>
                          </a:cubicBezTo>
                          <a:cubicBezTo>
                            <a:pt x="25928" y="19345"/>
                            <a:pt x="25928" y="19262"/>
                            <a:pt x="25901" y="19235"/>
                          </a:cubicBezTo>
                          <a:cubicBezTo>
                            <a:pt x="25901" y="19097"/>
                            <a:pt x="25873" y="18960"/>
                            <a:pt x="25873" y="18850"/>
                          </a:cubicBezTo>
                          <a:cubicBezTo>
                            <a:pt x="25681" y="17338"/>
                            <a:pt x="25213" y="15908"/>
                            <a:pt x="24471" y="14588"/>
                          </a:cubicBezTo>
                          <a:cubicBezTo>
                            <a:pt x="23756" y="13241"/>
                            <a:pt x="22931" y="11949"/>
                            <a:pt x="22052" y="10712"/>
                          </a:cubicBezTo>
                          <a:cubicBezTo>
                            <a:pt x="21172" y="9419"/>
                            <a:pt x="20237" y="8182"/>
                            <a:pt x="19247" y="6972"/>
                          </a:cubicBezTo>
                          <a:cubicBezTo>
                            <a:pt x="18257" y="5763"/>
                            <a:pt x="17240" y="4608"/>
                            <a:pt x="16140" y="3453"/>
                          </a:cubicBezTo>
                          <a:cubicBezTo>
                            <a:pt x="15618" y="2903"/>
                            <a:pt x="15068" y="2326"/>
                            <a:pt x="14518" y="1803"/>
                          </a:cubicBezTo>
                          <a:cubicBezTo>
                            <a:pt x="14243" y="1528"/>
                            <a:pt x="13968" y="1253"/>
                            <a:pt x="13666" y="978"/>
                          </a:cubicBezTo>
                          <a:cubicBezTo>
                            <a:pt x="13391" y="704"/>
                            <a:pt x="13088" y="456"/>
                            <a:pt x="12786" y="209"/>
                          </a:cubicBezTo>
                          <a:cubicBezTo>
                            <a:pt x="12786" y="181"/>
                            <a:pt x="12758" y="181"/>
                            <a:pt x="12731" y="154"/>
                          </a:cubicBezTo>
                          <a:cubicBezTo>
                            <a:pt x="12748" y="66"/>
                            <a:pt x="12654" y="1"/>
                            <a:pt x="12569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81" name="Google Shape;681;p35"/>
                <p:cNvGrpSpPr/>
                <p:nvPr/>
              </p:nvGrpSpPr>
              <p:grpSpPr>
                <a:xfrm>
                  <a:off x="2047250" y="1540575"/>
                  <a:ext cx="1509475" cy="1793325"/>
                  <a:chOff x="2047250" y="1540575"/>
                  <a:chExt cx="1509475" cy="1793325"/>
                </a:xfrm>
              </p:grpSpPr>
              <p:sp>
                <p:nvSpPr>
                  <p:cNvPr id="682" name="Google Shape;682;p35"/>
                  <p:cNvSpPr/>
                  <p:nvPr/>
                </p:nvSpPr>
                <p:spPr>
                  <a:xfrm>
                    <a:off x="2062375" y="1552350"/>
                    <a:ext cx="1482650" cy="1769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06" h="70771" extrusionOk="0">
                        <a:moveTo>
                          <a:pt x="31970" y="1"/>
                        </a:moveTo>
                        <a:cubicBezTo>
                          <a:pt x="31579" y="1"/>
                          <a:pt x="31193" y="63"/>
                          <a:pt x="30822" y="187"/>
                        </a:cubicBezTo>
                        <a:lnTo>
                          <a:pt x="30684" y="242"/>
                        </a:lnTo>
                        <a:cubicBezTo>
                          <a:pt x="30272" y="489"/>
                          <a:pt x="29887" y="736"/>
                          <a:pt x="29529" y="1039"/>
                        </a:cubicBezTo>
                        <a:cubicBezTo>
                          <a:pt x="28705" y="1699"/>
                          <a:pt x="27935" y="2414"/>
                          <a:pt x="27192" y="3183"/>
                        </a:cubicBezTo>
                        <a:cubicBezTo>
                          <a:pt x="26835" y="3541"/>
                          <a:pt x="26505" y="3898"/>
                          <a:pt x="26148" y="4283"/>
                        </a:cubicBezTo>
                        <a:cubicBezTo>
                          <a:pt x="25818" y="4668"/>
                          <a:pt x="25515" y="5081"/>
                          <a:pt x="25185" y="5493"/>
                        </a:cubicBezTo>
                        <a:cubicBezTo>
                          <a:pt x="24993" y="5713"/>
                          <a:pt x="24718" y="5878"/>
                          <a:pt x="24415" y="5960"/>
                        </a:cubicBezTo>
                        <a:cubicBezTo>
                          <a:pt x="24415" y="6043"/>
                          <a:pt x="24443" y="6125"/>
                          <a:pt x="24443" y="6208"/>
                        </a:cubicBezTo>
                        <a:cubicBezTo>
                          <a:pt x="24498" y="6483"/>
                          <a:pt x="24525" y="6758"/>
                          <a:pt x="24553" y="7060"/>
                        </a:cubicBezTo>
                        <a:cubicBezTo>
                          <a:pt x="24608" y="7610"/>
                          <a:pt x="24690" y="8187"/>
                          <a:pt x="24718" y="8765"/>
                        </a:cubicBezTo>
                        <a:cubicBezTo>
                          <a:pt x="24828" y="9892"/>
                          <a:pt x="24910" y="11047"/>
                          <a:pt x="24938" y="12202"/>
                        </a:cubicBezTo>
                        <a:cubicBezTo>
                          <a:pt x="24993" y="12861"/>
                          <a:pt x="24965" y="13494"/>
                          <a:pt x="24910" y="14126"/>
                        </a:cubicBezTo>
                        <a:cubicBezTo>
                          <a:pt x="24910" y="14195"/>
                          <a:pt x="24862" y="14229"/>
                          <a:pt x="24811" y="14229"/>
                        </a:cubicBezTo>
                        <a:cubicBezTo>
                          <a:pt x="24759" y="14229"/>
                          <a:pt x="24704" y="14195"/>
                          <a:pt x="24690" y="14126"/>
                        </a:cubicBezTo>
                        <a:cubicBezTo>
                          <a:pt x="24608" y="13576"/>
                          <a:pt x="24608" y="12999"/>
                          <a:pt x="24580" y="12422"/>
                        </a:cubicBezTo>
                        <a:cubicBezTo>
                          <a:pt x="24553" y="11844"/>
                          <a:pt x="24553" y="11294"/>
                          <a:pt x="24498" y="10744"/>
                        </a:cubicBezTo>
                        <a:cubicBezTo>
                          <a:pt x="24443" y="9617"/>
                          <a:pt x="24333" y="8462"/>
                          <a:pt x="24223" y="7335"/>
                        </a:cubicBezTo>
                        <a:lnTo>
                          <a:pt x="24113" y="6373"/>
                        </a:lnTo>
                        <a:lnTo>
                          <a:pt x="24085" y="5988"/>
                        </a:lnTo>
                        <a:cubicBezTo>
                          <a:pt x="24030" y="5988"/>
                          <a:pt x="23975" y="5988"/>
                          <a:pt x="23921" y="5960"/>
                        </a:cubicBezTo>
                        <a:cubicBezTo>
                          <a:pt x="23728" y="5933"/>
                          <a:pt x="23536" y="5878"/>
                          <a:pt x="23371" y="5795"/>
                        </a:cubicBezTo>
                        <a:lnTo>
                          <a:pt x="23371" y="5795"/>
                        </a:lnTo>
                        <a:cubicBezTo>
                          <a:pt x="23398" y="5988"/>
                          <a:pt x="23398" y="6153"/>
                          <a:pt x="23398" y="6318"/>
                        </a:cubicBezTo>
                        <a:lnTo>
                          <a:pt x="23453" y="6895"/>
                        </a:lnTo>
                        <a:cubicBezTo>
                          <a:pt x="23481" y="7280"/>
                          <a:pt x="23508" y="7665"/>
                          <a:pt x="23536" y="8022"/>
                        </a:cubicBezTo>
                        <a:cubicBezTo>
                          <a:pt x="23618" y="8792"/>
                          <a:pt x="23756" y="9562"/>
                          <a:pt x="23756" y="10304"/>
                        </a:cubicBezTo>
                        <a:cubicBezTo>
                          <a:pt x="23740" y="10366"/>
                          <a:pt x="23690" y="10402"/>
                          <a:pt x="23644" y="10402"/>
                        </a:cubicBezTo>
                        <a:cubicBezTo>
                          <a:pt x="23608" y="10402"/>
                          <a:pt x="23575" y="10380"/>
                          <a:pt x="23563" y="10332"/>
                        </a:cubicBezTo>
                        <a:cubicBezTo>
                          <a:pt x="23371" y="9590"/>
                          <a:pt x="23261" y="8820"/>
                          <a:pt x="23206" y="8050"/>
                        </a:cubicBezTo>
                        <a:cubicBezTo>
                          <a:pt x="23178" y="7665"/>
                          <a:pt x="23151" y="7280"/>
                          <a:pt x="23123" y="6895"/>
                        </a:cubicBezTo>
                        <a:cubicBezTo>
                          <a:pt x="23123" y="6703"/>
                          <a:pt x="23096" y="6510"/>
                          <a:pt x="23096" y="6318"/>
                        </a:cubicBezTo>
                        <a:cubicBezTo>
                          <a:pt x="23096" y="6125"/>
                          <a:pt x="23096" y="5933"/>
                          <a:pt x="23096" y="5713"/>
                        </a:cubicBezTo>
                        <a:cubicBezTo>
                          <a:pt x="22931" y="5630"/>
                          <a:pt x="22766" y="5548"/>
                          <a:pt x="22573" y="5493"/>
                        </a:cubicBezTo>
                        <a:cubicBezTo>
                          <a:pt x="21829" y="5167"/>
                          <a:pt x="21044" y="4979"/>
                          <a:pt x="20254" y="4979"/>
                        </a:cubicBezTo>
                        <a:cubicBezTo>
                          <a:pt x="20111" y="4979"/>
                          <a:pt x="19967" y="4985"/>
                          <a:pt x="19824" y="4998"/>
                        </a:cubicBezTo>
                        <a:cubicBezTo>
                          <a:pt x="18807" y="5108"/>
                          <a:pt x="18119" y="5795"/>
                          <a:pt x="17432" y="6483"/>
                        </a:cubicBezTo>
                        <a:cubicBezTo>
                          <a:pt x="16662" y="7170"/>
                          <a:pt x="16057" y="7995"/>
                          <a:pt x="15617" y="8930"/>
                        </a:cubicBezTo>
                        <a:cubicBezTo>
                          <a:pt x="15425" y="9342"/>
                          <a:pt x="15342" y="9810"/>
                          <a:pt x="15342" y="10304"/>
                        </a:cubicBezTo>
                        <a:cubicBezTo>
                          <a:pt x="15358" y="10444"/>
                          <a:pt x="15233" y="10531"/>
                          <a:pt x="15117" y="10531"/>
                        </a:cubicBezTo>
                        <a:cubicBezTo>
                          <a:pt x="15027" y="10531"/>
                          <a:pt x="14942" y="10479"/>
                          <a:pt x="14930" y="10359"/>
                        </a:cubicBezTo>
                        <a:lnTo>
                          <a:pt x="14930" y="10057"/>
                        </a:lnTo>
                        <a:cubicBezTo>
                          <a:pt x="14160" y="10304"/>
                          <a:pt x="13390" y="10662"/>
                          <a:pt x="12703" y="11074"/>
                        </a:cubicBezTo>
                        <a:lnTo>
                          <a:pt x="12593" y="11129"/>
                        </a:lnTo>
                        <a:cubicBezTo>
                          <a:pt x="11850" y="11569"/>
                          <a:pt x="11191" y="12119"/>
                          <a:pt x="10586" y="12779"/>
                        </a:cubicBezTo>
                        <a:cubicBezTo>
                          <a:pt x="9981" y="13439"/>
                          <a:pt x="9458" y="14209"/>
                          <a:pt x="9046" y="15034"/>
                        </a:cubicBezTo>
                        <a:cubicBezTo>
                          <a:pt x="8606" y="16051"/>
                          <a:pt x="8249" y="17151"/>
                          <a:pt x="8029" y="18278"/>
                        </a:cubicBezTo>
                        <a:cubicBezTo>
                          <a:pt x="7479" y="20615"/>
                          <a:pt x="7094" y="22979"/>
                          <a:pt x="6874" y="25371"/>
                        </a:cubicBezTo>
                        <a:cubicBezTo>
                          <a:pt x="6654" y="27763"/>
                          <a:pt x="6544" y="30183"/>
                          <a:pt x="6407" y="32602"/>
                        </a:cubicBezTo>
                        <a:cubicBezTo>
                          <a:pt x="6242" y="35022"/>
                          <a:pt x="6104" y="37469"/>
                          <a:pt x="5967" y="39888"/>
                        </a:cubicBezTo>
                        <a:cubicBezTo>
                          <a:pt x="5967" y="40191"/>
                          <a:pt x="5912" y="40493"/>
                          <a:pt x="5884" y="40768"/>
                        </a:cubicBezTo>
                        <a:cubicBezTo>
                          <a:pt x="5884" y="40902"/>
                          <a:pt x="5798" y="40960"/>
                          <a:pt x="5703" y="40960"/>
                        </a:cubicBezTo>
                        <a:cubicBezTo>
                          <a:pt x="5581" y="40960"/>
                          <a:pt x="5444" y="40867"/>
                          <a:pt x="5444" y="40713"/>
                        </a:cubicBezTo>
                        <a:cubicBezTo>
                          <a:pt x="5472" y="39476"/>
                          <a:pt x="5582" y="38266"/>
                          <a:pt x="5664" y="37029"/>
                        </a:cubicBezTo>
                        <a:cubicBezTo>
                          <a:pt x="5719" y="35819"/>
                          <a:pt x="5802" y="34555"/>
                          <a:pt x="5884" y="33345"/>
                        </a:cubicBezTo>
                        <a:cubicBezTo>
                          <a:pt x="5912" y="32877"/>
                          <a:pt x="5939" y="32410"/>
                          <a:pt x="5967" y="31943"/>
                        </a:cubicBezTo>
                        <a:lnTo>
                          <a:pt x="5967" y="31943"/>
                        </a:lnTo>
                        <a:cubicBezTo>
                          <a:pt x="4509" y="32328"/>
                          <a:pt x="3245" y="33207"/>
                          <a:pt x="2365" y="34417"/>
                        </a:cubicBezTo>
                        <a:cubicBezTo>
                          <a:pt x="1265" y="35929"/>
                          <a:pt x="1100" y="37854"/>
                          <a:pt x="990" y="39669"/>
                        </a:cubicBezTo>
                        <a:cubicBezTo>
                          <a:pt x="853" y="41731"/>
                          <a:pt x="743" y="43793"/>
                          <a:pt x="633" y="45855"/>
                        </a:cubicBezTo>
                        <a:lnTo>
                          <a:pt x="330" y="52041"/>
                        </a:lnTo>
                        <a:cubicBezTo>
                          <a:pt x="220" y="54103"/>
                          <a:pt x="138" y="56165"/>
                          <a:pt x="55" y="58227"/>
                        </a:cubicBezTo>
                        <a:lnTo>
                          <a:pt x="28" y="59025"/>
                        </a:lnTo>
                        <a:cubicBezTo>
                          <a:pt x="28" y="59025"/>
                          <a:pt x="0" y="59052"/>
                          <a:pt x="0" y="59052"/>
                        </a:cubicBezTo>
                        <a:cubicBezTo>
                          <a:pt x="825" y="62489"/>
                          <a:pt x="4042" y="64743"/>
                          <a:pt x="7149" y="66118"/>
                        </a:cubicBezTo>
                        <a:cubicBezTo>
                          <a:pt x="9101" y="66998"/>
                          <a:pt x="11136" y="67740"/>
                          <a:pt x="13170" y="68455"/>
                        </a:cubicBezTo>
                        <a:cubicBezTo>
                          <a:pt x="13610" y="68620"/>
                          <a:pt x="14050" y="68758"/>
                          <a:pt x="14517" y="68895"/>
                        </a:cubicBezTo>
                        <a:cubicBezTo>
                          <a:pt x="14435" y="68565"/>
                          <a:pt x="14380" y="68235"/>
                          <a:pt x="14325" y="67905"/>
                        </a:cubicBezTo>
                        <a:cubicBezTo>
                          <a:pt x="14270" y="67465"/>
                          <a:pt x="14242" y="67053"/>
                          <a:pt x="14187" y="66613"/>
                        </a:cubicBezTo>
                        <a:cubicBezTo>
                          <a:pt x="14077" y="65788"/>
                          <a:pt x="14022" y="64963"/>
                          <a:pt x="13968" y="64139"/>
                        </a:cubicBezTo>
                        <a:cubicBezTo>
                          <a:pt x="13858" y="62461"/>
                          <a:pt x="13830" y="60757"/>
                          <a:pt x="13885" y="59080"/>
                        </a:cubicBezTo>
                        <a:cubicBezTo>
                          <a:pt x="13885" y="58612"/>
                          <a:pt x="13940" y="58145"/>
                          <a:pt x="13968" y="57677"/>
                        </a:cubicBezTo>
                        <a:cubicBezTo>
                          <a:pt x="13995" y="57182"/>
                          <a:pt x="14050" y="56715"/>
                          <a:pt x="14160" y="56248"/>
                        </a:cubicBezTo>
                        <a:cubicBezTo>
                          <a:pt x="14174" y="56190"/>
                          <a:pt x="14227" y="56155"/>
                          <a:pt x="14274" y="56155"/>
                        </a:cubicBezTo>
                        <a:cubicBezTo>
                          <a:pt x="14316" y="56155"/>
                          <a:pt x="14352" y="56183"/>
                          <a:pt x="14352" y="56248"/>
                        </a:cubicBezTo>
                        <a:cubicBezTo>
                          <a:pt x="14380" y="56660"/>
                          <a:pt x="14352" y="57073"/>
                          <a:pt x="14352" y="57512"/>
                        </a:cubicBezTo>
                        <a:cubicBezTo>
                          <a:pt x="14352" y="57925"/>
                          <a:pt x="14325" y="58310"/>
                          <a:pt x="14297" y="58722"/>
                        </a:cubicBezTo>
                        <a:cubicBezTo>
                          <a:pt x="14297" y="59547"/>
                          <a:pt x="14270" y="60399"/>
                          <a:pt x="14270" y="61224"/>
                        </a:cubicBezTo>
                        <a:cubicBezTo>
                          <a:pt x="14297" y="62901"/>
                          <a:pt x="14380" y="64551"/>
                          <a:pt x="14545" y="66228"/>
                        </a:cubicBezTo>
                        <a:cubicBezTo>
                          <a:pt x="14600" y="66696"/>
                          <a:pt x="14655" y="67135"/>
                          <a:pt x="14710" y="67603"/>
                        </a:cubicBezTo>
                        <a:cubicBezTo>
                          <a:pt x="14765" y="68043"/>
                          <a:pt x="14847" y="68510"/>
                          <a:pt x="14847" y="68978"/>
                        </a:cubicBezTo>
                        <a:cubicBezTo>
                          <a:pt x="16442" y="69445"/>
                          <a:pt x="18064" y="69830"/>
                          <a:pt x="19686" y="70077"/>
                        </a:cubicBezTo>
                        <a:lnTo>
                          <a:pt x="20594" y="70215"/>
                        </a:lnTo>
                        <a:cubicBezTo>
                          <a:pt x="21941" y="70380"/>
                          <a:pt x="23288" y="70517"/>
                          <a:pt x="24663" y="70627"/>
                        </a:cubicBezTo>
                        <a:cubicBezTo>
                          <a:pt x="26177" y="70721"/>
                          <a:pt x="27691" y="70770"/>
                          <a:pt x="29205" y="70770"/>
                        </a:cubicBezTo>
                        <a:cubicBezTo>
                          <a:pt x="30358" y="70770"/>
                          <a:pt x="31511" y="70742"/>
                          <a:pt x="32664" y="70682"/>
                        </a:cubicBezTo>
                        <a:cubicBezTo>
                          <a:pt x="35936" y="70545"/>
                          <a:pt x="39207" y="70215"/>
                          <a:pt x="42452" y="69775"/>
                        </a:cubicBezTo>
                        <a:cubicBezTo>
                          <a:pt x="42424" y="69775"/>
                          <a:pt x="42369" y="69747"/>
                          <a:pt x="42369" y="69720"/>
                        </a:cubicBezTo>
                        <a:cubicBezTo>
                          <a:pt x="42232" y="69143"/>
                          <a:pt x="42149" y="68593"/>
                          <a:pt x="42122" y="68015"/>
                        </a:cubicBezTo>
                        <a:cubicBezTo>
                          <a:pt x="42094" y="67438"/>
                          <a:pt x="42039" y="66861"/>
                          <a:pt x="41984" y="66311"/>
                        </a:cubicBezTo>
                        <a:cubicBezTo>
                          <a:pt x="41929" y="65733"/>
                          <a:pt x="41902" y="65156"/>
                          <a:pt x="41847" y="64578"/>
                        </a:cubicBezTo>
                        <a:cubicBezTo>
                          <a:pt x="41819" y="64304"/>
                          <a:pt x="41819" y="64029"/>
                          <a:pt x="41792" y="63754"/>
                        </a:cubicBezTo>
                        <a:cubicBezTo>
                          <a:pt x="41764" y="63451"/>
                          <a:pt x="41764" y="63176"/>
                          <a:pt x="41819" y="62901"/>
                        </a:cubicBezTo>
                        <a:cubicBezTo>
                          <a:pt x="41832" y="62850"/>
                          <a:pt x="41875" y="62829"/>
                          <a:pt x="41919" y="62829"/>
                        </a:cubicBezTo>
                        <a:cubicBezTo>
                          <a:pt x="41971" y="62829"/>
                          <a:pt x="42025" y="62857"/>
                          <a:pt x="42039" y="62901"/>
                        </a:cubicBezTo>
                        <a:cubicBezTo>
                          <a:pt x="42149" y="63176"/>
                          <a:pt x="42177" y="63451"/>
                          <a:pt x="42177" y="63754"/>
                        </a:cubicBezTo>
                        <a:cubicBezTo>
                          <a:pt x="42204" y="64029"/>
                          <a:pt x="42232" y="64304"/>
                          <a:pt x="42232" y="64578"/>
                        </a:cubicBezTo>
                        <a:cubicBezTo>
                          <a:pt x="42287" y="65156"/>
                          <a:pt x="42314" y="65733"/>
                          <a:pt x="42369" y="66283"/>
                        </a:cubicBezTo>
                        <a:cubicBezTo>
                          <a:pt x="42397" y="66861"/>
                          <a:pt x="42452" y="67410"/>
                          <a:pt x="42479" y="67988"/>
                        </a:cubicBezTo>
                        <a:cubicBezTo>
                          <a:pt x="42562" y="68565"/>
                          <a:pt x="42589" y="69143"/>
                          <a:pt x="42562" y="69720"/>
                        </a:cubicBezTo>
                        <a:cubicBezTo>
                          <a:pt x="42562" y="69747"/>
                          <a:pt x="42507" y="69775"/>
                          <a:pt x="42479" y="69802"/>
                        </a:cubicBezTo>
                        <a:cubicBezTo>
                          <a:pt x="42837" y="69747"/>
                          <a:pt x="43194" y="69692"/>
                          <a:pt x="43579" y="69637"/>
                        </a:cubicBezTo>
                        <a:cubicBezTo>
                          <a:pt x="43497" y="69418"/>
                          <a:pt x="43442" y="69198"/>
                          <a:pt x="43442" y="68978"/>
                        </a:cubicBezTo>
                        <a:cubicBezTo>
                          <a:pt x="43414" y="68703"/>
                          <a:pt x="43387" y="68455"/>
                          <a:pt x="43359" y="68180"/>
                        </a:cubicBezTo>
                        <a:cubicBezTo>
                          <a:pt x="43304" y="67713"/>
                          <a:pt x="43277" y="67218"/>
                          <a:pt x="43249" y="66723"/>
                        </a:cubicBezTo>
                        <a:cubicBezTo>
                          <a:pt x="43167" y="65733"/>
                          <a:pt x="43112" y="64771"/>
                          <a:pt x="43057" y="63809"/>
                        </a:cubicBezTo>
                        <a:cubicBezTo>
                          <a:pt x="42974" y="62186"/>
                          <a:pt x="42919" y="60592"/>
                          <a:pt x="42919" y="58997"/>
                        </a:cubicBezTo>
                        <a:lnTo>
                          <a:pt x="42919" y="57952"/>
                        </a:lnTo>
                        <a:lnTo>
                          <a:pt x="42919" y="56303"/>
                        </a:lnTo>
                        <a:cubicBezTo>
                          <a:pt x="42919" y="55753"/>
                          <a:pt x="42947" y="55203"/>
                          <a:pt x="43002" y="54653"/>
                        </a:cubicBezTo>
                        <a:cubicBezTo>
                          <a:pt x="43015" y="54598"/>
                          <a:pt x="43064" y="54571"/>
                          <a:pt x="43108" y="54571"/>
                        </a:cubicBezTo>
                        <a:cubicBezTo>
                          <a:pt x="43153" y="54571"/>
                          <a:pt x="43194" y="54598"/>
                          <a:pt x="43194" y="54653"/>
                        </a:cubicBezTo>
                        <a:cubicBezTo>
                          <a:pt x="43304" y="55615"/>
                          <a:pt x="43249" y="56605"/>
                          <a:pt x="43277" y="57567"/>
                        </a:cubicBezTo>
                        <a:cubicBezTo>
                          <a:pt x="43277" y="58035"/>
                          <a:pt x="43277" y="58502"/>
                          <a:pt x="43304" y="58970"/>
                        </a:cubicBezTo>
                        <a:cubicBezTo>
                          <a:pt x="43332" y="59437"/>
                          <a:pt x="43304" y="60014"/>
                          <a:pt x="43332" y="60509"/>
                        </a:cubicBezTo>
                        <a:cubicBezTo>
                          <a:pt x="43387" y="62461"/>
                          <a:pt x="43469" y="64414"/>
                          <a:pt x="43607" y="66366"/>
                        </a:cubicBezTo>
                        <a:cubicBezTo>
                          <a:pt x="43634" y="66888"/>
                          <a:pt x="43689" y="67438"/>
                          <a:pt x="43717" y="67960"/>
                        </a:cubicBezTo>
                        <a:cubicBezTo>
                          <a:pt x="43744" y="68235"/>
                          <a:pt x="43772" y="68510"/>
                          <a:pt x="43799" y="68785"/>
                        </a:cubicBezTo>
                        <a:cubicBezTo>
                          <a:pt x="43827" y="69060"/>
                          <a:pt x="43827" y="69335"/>
                          <a:pt x="43799" y="69610"/>
                        </a:cubicBezTo>
                        <a:lnTo>
                          <a:pt x="44266" y="69527"/>
                        </a:lnTo>
                        <a:cubicBezTo>
                          <a:pt x="44046" y="68400"/>
                          <a:pt x="43964" y="67245"/>
                          <a:pt x="43881" y="66118"/>
                        </a:cubicBezTo>
                        <a:cubicBezTo>
                          <a:pt x="43827" y="65513"/>
                          <a:pt x="43799" y="64936"/>
                          <a:pt x="43772" y="64359"/>
                        </a:cubicBezTo>
                        <a:cubicBezTo>
                          <a:pt x="43772" y="64056"/>
                          <a:pt x="43744" y="63754"/>
                          <a:pt x="43744" y="63451"/>
                        </a:cubicBezTo>
                        <a:cubicBezTo>
                          <a:pt x="43717" y="63149"/>
                          <a:pt x="43744" y="62846"/>
                          <a:pt x="43772" y="62544"/>
                        </a:cubicBezTo>
                        <a:cubicBezTo>
                          <a:pt x="43772" y="62489"/>
                          <a:pt x="43820" y="62461"/>
                          <a:pt x="43868" y="62461"/>
                        </a:cubicBezTo>
                        <a:cubicBezTo>
                          <a:pt x="43916" y="62461"/>
                          <a:pt x="43964" y="62489"/>
                          <a:pt x="43964" y="62544"/>
                        </a:cubicBezTo>
                        <a:cubicBezTo>
                          <a:pt x="44019" y="62846"/>
                          <a:pt x="44046" y="63121"/>
                          <a:pt x="44074" y="63424"/>
                        </a:cubicBezTo>
                        <a:cubicBezTo>
                          <a:pt x="44074" y="63726"/>
                          <a:pt x="44101" y="64001"/>
                          <a:pt x="44101" y="64304"/>
                        </a:cubicBezTo>
                        <a:cubicBezTo>
                          <a:pt x="44129" y="64908"/>
                          <a:pt x="44184" y="65513"/>
                          <a:pt x="44211" y="66091"/>
                        </a:cubicBezTo>
                        <a:cubicBezTo>
                          <a:pt x="44294" y="67245"/>
                          <a:pt x="44431" y="68373"/>
                          <a:pt x="44514" y="69500"/>
                        </a:cubicBezTo>
                        <a:lnTo>
                          <a:pt x="45559" y="69335"/>
                        </a:lnTo>
                        <a:cubicBezTo>
                          <a:pt x="47676" y="68978"/>
                          <a:pt x="49765" y="68565"/>
                          <a:pt x="51882" y="68153"/>
                        </a:cubicBezTo>
                        <a:cubicBezTo>
                          <a:pt x="52955" y="67905"/>
                          <a:pt x="53999" y="67685"/>
                          <a:pt x="55072" y="67465"/>
                        </a:cubicBezTo>
                        <a:lnTo>
                          <a:pt x="56666" y="67108"/>
                        </a:lnTo>
                        <a:cubicBezTo>
                          <a:pt x="57079" y="67026"/>
                          <a:pt x="57519" y="66916"/>
                          <a:pt x="57931" y="66751"/>
                        </a:cubicBezTo>
                        <a:cubicBezTo>
                          <a:pt x="58289" y="66613"/>
                          <a:pt x="58564" y="66283"/>
                          <a:pt x="58674" y="65898"/>
                        </a:cubicBezTo>
                        <a:cubicBezTo>
                          <a:pt x="58674" y="65843"/>
                          <a:pt x="58674" y="65816"/>
                          <a:pt x="58701" y="65816"/>
                        </a:cubicBezTo>
                        <a:cubicBezTo>
                          <a:pt x="58646" y="65761"/>
                          <a:pt x="58619" y="65706"/>
                          <a:pt x="58619" y="65651"/>
                        </a:cubicBezTo>
                        <a:cubicBezTo>
                          <a:pt x="58674" y="62296"/>
                          <a:pt x="58893" y="58915"/>
                          <a:pt x="59058" y="55560"/>
                        </a:cubicBezTo>
                        <a:cubicBezTo>
                          <a:pt x="59141" y="53938"/>
                          <a:pt x="59223" y="52316"/>
                          <a:pt x="59278" y="50694"/>
                        </a:cubicBezTo>
                        <a:cubicBezTo>
                          <a:pt x="59306" y="49264"/>
                          <a:pt x="59196" y="47752"/>
                          <a:pt x="58536" y="46432"/>
                        </a:cubicBezTo>
                        <a:cubicBezTo>
                          <a:pt x="57959" y="45305"/>
                          <a:pt x="56941" y="44315"/>
                          <a:pt x="55649" y="44095"/>
                        </a:cubicBezTo>
                        <a:lnTo>
                          <a:pt x="55649" y="44095"/>
                        </a:lnTo>
                        <a:lnTo>
                          <a:pt x="55704" y="44343"/>
                        </a:lnTo>
                        <a:cubicBezTo>
                          <a:pt x="55759" y="44590"/>
                          <a:pt x="55787" y="44865"/>
                          <a:pt x="55842" y="45140"/>
                        </a:cubicBezTo>
                        <a:cubicBezTo>
                          <a:pt x="55924" y="45662"/>
                          <a:pt x="56007" y="46157"/>
                          <a:pt x="56062" y="46707"/>
                        </a:cubicBezTo>
                        <a:cubicBezTo>
                          <a:pt x="56172" y="47779"/>
                          <a:pt x="56254" y="48852"/>
                          <a:pt x="56254" y="49924"/>
                        </a:cubicBezTo>
                        <a:cubicBezTo>
                          <a:pt x="56281" y="50529"/>
                          <a:pt x="56254" y="51134"/>
                          <a:pt x="56172" y="51739"/>
                        </a:cubicBezTo>
                        <a:cubicBezTo>
                          <a:pt x="56158" y="51821"/>
                          <a:pt x="56089" y="51862"/>
                          <a:pt x="56024" y="51862"/>
                        </a:cubicBezTo>
                        <a:cubicBezTo>
                          <a:pt x="55958" y="51862"/>
                          <a:pt x="55897" y="51821"/>
                          <a:pt x="55897" y="51739"/>
                        </a:cubicBezTo>
                        <a:cubicBezTo>
                          <a:pt x="55842" y="51161"/>
                          <a:pt x="55897" y="50584"/>
                          <a:pt x="55897" y="50006"/>
                        </a:cubicBezTo>
                        <a:cubicBezTo>
                          <a:pt x="55897" y="49457"/>
                          <a:pt x="55869" y="48852"/>
                          <a:pt x="55842" y="48302"/>
                        </a:cubicBezTo>
                        <a:cubicBezTo>
                          <a:pt x="55759" y="47147"/>
                          <a:pt x="55622" y="45992"/>
                          <a:pt x="55429" y="44865"/>
                        </a:cubicBezTo>
                        <a:lnTo>
                          <a:pt x="55347" y="44370"/>
                        </a:lnTo>
                        <a:lnTo>
                          <a:pt x="55292" y="44150"/>
                        </a:lnTo>
                        <a:cubicBezTo>
                          <a:pt x="55292" y="44123"/>
                          <a:pt x="55292" y="44095"/>
                          <a:pt x="55292" y="44068"/>
                        </a:cubicBezTo>
                        <a:cubicBezTo>
                          <a:pt x="55182" y="44013"/>
                          <a:pt x="55127" y="43930"/>
                          <a:pt x="55127" y="43820"/>
                        </a:cubicBezTo>
                        <a:cubicBezTo>
                          <a:pt x="55457" y="39943"/>
                          <a:pt x="54824" y="36067"/>
                          <a:pt x="53285" y="32492"/>
                        </a:cubicBezTo>
                        <a:cubicBezTo>
                          <a:pt x="52872" y="31475"/>
                          <a:pt x="52350" y="30540"/>
                          <a:pt x="51827" y="29606"/>
                        </a:cubicBezTo>
                        <a:cubicBezTo>
                          <a:pt x="51717" y="29523"/>
                          <a:pt x="51607" y="29441"/>
                          <a:pt x="51470" y="29358"/>
                        </a:cubicBezTo>
                        <a:lnTo>
                          <a:pt x="51470" y="29358"/>
                        </a:lnTo>
                        <a:cubicBezTo>
                          <a:pt x="51497" y="29496"/>
                          <a:pt x="51497" y="29633"/>
                          <a:pt x="51525" y="29771"/>
                        </a:cubicBezTo>
                        <a:cubicBezTo>
                          <a:pt x="51525" y="30018"/>
                          <a:pt x="51552" y="30238"/>
                          <a:pt x="51580" y="30458"/>
                        </a:cubicBezTo>
                        <a:cubicBezTo>
                          <a:pt x="51607" y="30925"/>
                          <a:pt x="51635" y="31393"/>
                          <a:pt x="51690" y="31833"/>
                        </a:cubicBezTo>
                        <a:cubicBezTo>
                          <a:pt x="51717" y="32300"/>
                          <a:pt x="51745" y="32767"/>
                          <a:pt x="51772" y="33207"/>
                        </a:cubicBezTo>
                        <a:cubicBezTo>
                          <a:pt x="51827" y="33675"/>
                          <a:pt x="51827" y="34115"/>
                          <a:pt x="51827" y="34582"/>
                        </a:cubicBezTo>
                        <a:cubicBezTo>
                          <a:pt x="51827" y="34647"/>
                          <a:pt x="51778" y="34675"/>
                          <a:pt x="51724" y="34675"/>
                        </a:cubicBezTo>
                        <a:cubicBezTo>
                          <a:pt x="51663" y="34675"/>
                          <a:pt x="51594" y="34640"/>
                          <a:pt x="51580" y="34582"/>
                        </a:cubicBezTo>
                        <a:cubicBezTo>
                          <a:pt x="51497" y="34115"/>
                          <a:pt x="51442" y="33675"/>
                          <a:pt x="51442" y="33207"/>
                        </a:cubicBezTo>
                        <a:cubicBezTo>
                          <a:pt x="51387" y="32740"/>
                          <a:pt x="51360" y="32273"/>
                          <a:pt x="51332" y="31833"/>
                        </a:cubicBezTo>
                        <a:cubicBezTo>
                          <a:pt x="51305" y="31365"/>
                          <a:pt x="51250" y="30898"/>
                          <a:pt x="51223" y="30458"/>
                        </a:cubicBezTo>
                        <a:cubicBezTo>
                          <a:pt x="51223" y="30238"/>
                          <a:pt x="51195" y="30018"/>
                          <a:pt x="51195" y="29798"/>
                        </a:cubicBezTo>
                        <a:cubicBezTo>
                          <a:pt x="51168" y="29606"/>
                          <a:pt x="51168" y="29413"/>
                          <a:pt x="51195" y="29193"/>
                        </a:cubicBezTo>
                        <a:cubicBezTo>
                          <a:pt x="51113" y="29166"/>
                          <a:pt x="51030" y="29138"/>
                          <a:pt x="50948" y="29083"/>
                        </a:cubicBezTo>
                        <a:cubicBezTo>
                          <a:pt x="50563" y="28946"/>
                          <a:pt x="50178" y="28808"/>
                          <a:pt x="49765" y="28753"/>
                        </a:cubicBezTo>
                        <a:cubicBezTo>
                          <a:pt x="49765" y="28781"/>
                          <a:pt x="49710" y="28836"/>
                          <a:pt x="49683" y="28836"/>
                        </a:cubicBezTo>
                        <a:cubicBezTo>
                          <a:pt x="49683" y="29413"/>
                          <a:pt x="49683" y="29991"/>
                          <a:pt x="49655" y="30568"/>
                        </a:cubicBezTo>
                        <a:cubicBezTo>
                          <a:pt x="49655" y="31063"/>
                          <a:pt x="49628" y="31585"/>
                          <a:pt x="49600" y="32080"/>
                        </a:cubicBezTo>
                        <a:cubicBezTo>
                          <a:pt x="49600" y="32149"/>
                          <a:pt x="49538" y="32183"/>
                          <a:pt x="49477" y="32183"/>
                        </a:cubicBezTo>
                        <a:cubicBezTo>
                          <a:pt x="49415" y="32183"/>
                          <a:pt x="49353" y="32149"/>
                          <a:pt x="49353" y="32080"/>
                        </a:cubicBezTo>
                        <a:cubicBezTo>
                          <a:pt x="49325" y="31063"/>
                          <a:pt x="49298" y="30045"/>
                          <a:pt x="49298" y="29056"/>
                        </a:cubicBezTo>
                        <a:cubicBezTo>
                          <a:pt x="49270" y="28038"/>
                          <a:pt x="49243" y="26994"/>
                          <a:pt x="49215" y="25976"/>
                        </a:cubicBezTo>
                        <a:cubicBezTo>
                          <a:pt x="49160" y="23969"/>
                          <a:pt x="49023" y="21962"/>
                          <a:pt x="48776" y="19983"/>
                        </a:cubicBezTo>
                        <a:cubicBezTo>
                          <a:pt x="48721" y="19653"/>
                          <a:pt x="48693" y="19350"/>
                          <a:pt x="48638" y="19048"/>
                        </a:cubicBezTo>
                        <a:cubicBezTo>
                          <a:pt x="48116" y="15363"/>
                          <a:pt x="47098" y="11789"/>
                          <a:pt x="45284" y="8517"/>
                        </a:cubicBezTo>
                        <a:cubicBezTo>
                          <a:pt x="44761" y="7555"/>
                          <a:pt x="44184" y="6620"/>
                          <a:pt x="43552" y="5713"/>
                        </a:cubicBezTo>
                        <a:cubicBezTo>
                          <a:pt x="43414" y="5465"/>
                          <a:pt x="43222" y="5246"/>
                          <a:pt x="43057" y="5026"/>
                        </a:cubicBezTo>
                        <a:lnTo>
                          <a:pt x="43057" y="5026"/>
                        </a:lnTo>
                        <a:cubicBezTo>
                          <a:pt x="43057" y="5081"/>
                          <a:pt x="43057" y="5108"/>
                          <a:pt x="43084" y="5136"/>
                        </a:cubicBezTo>
                        <a:cubicBezTo>
                          <a:pt x="43112" y="5328"/>
                          <a:pt x="43139" y="5520"/>
                          <a:pt x="43194" y="5713"/>
                        </a:cubicBezTo>
                        <a:cubicBezTo>
                          <a:pt x="43249" y="6070"/>
                          <a:pt x="43304" y="6455"/>
                          <a:pt x="43387" y="6813"/>
                        </a:cubicBezTo>
                        <a:cubicBezTo>
                          <a:pt x="43497" y="7583"/>
                          <a:pt x="43607" y="8352"/>
                          <a:pt x="43717" y="9095"/>
                        </a:cubicBezTo>
                        <a:cubicBezTo>
                          <a:pt x="43936" y="10634"/>
                          <a:pt x="44101" y="12147"/>
                          <a:pt x="44211" y="13686"/>
                        </a:cubicBezTo>
                        <a:cubicBezTo>
                          <a:pt x="44239" y="14099"/>
                          <a:pt x="44266" y="14511"/>
                          <a:pt x="44294" y="14951"/>
                        </a:cubicBezTo>
                        <a:cubicBezTo>
                          <a:pt x="44294" y="15144"/>
                          <a:pt x="44321" y="15363"/>
                          <a:pt x="44321" y="15583"/>
                        </a:cubicBezTo>
                        <a:cubicBezTo>
                          <a:pt x="44349" y="15803"/>
                          <a:pt x="44349" y="16023"/>
                          <a:pt x="44321" y="16243"/>
                        </a:cubicBezTo>
                        <a:cubicBezTo>
                          <a:pt x="44321" y="16312"/>
                          <a:pt x="44266" y="16346"/>
                          <a:pt x="44208" y="16346"/>
                        </a:cubicBezTo>
                        <a:cubicBezTo>
                          <a:pt x="44150" y="16346"/>
                          <a:pt x="44088" y="16312"/>
                          <a:pt x="44074" y="16243"/>
                        </a:cubicBezTo>
                        <a:cubicBezTo>
                          <a:pt x="44046" y="16051"/>
                          <a:pt x="43991" y="15858"/>
                          <a:pt x="43991" y="15666"/>
                        </a:cubicBezTo>
                        <a:lnTo>
                          <a:pt x="43936" y="15089"/>
                        </a:lnTo>
                        <a:cubicBezTo>
                          <a:pt x="43909" y="14704"/>
                          <a:pt x="43881" y="14346"/>
                          <a:pt x="43854" y="13961"/>
                        </a:cubicBezTo>
                        <a:cubicBezTo>
                          <a:pt x="43799" y="13219"/>
                          <a:pt x="43717" y="12449"/>
                          <a:pt x="43634" y="11679"/>
                        </a:cubicBezTo>
                        <a:cubicBezTo>
                          <a:pt x="43497" y="10167"/>
                          <a:pt x="43277" y="8655"/>
                          <a:pt x="43057" y="7143"/>
                        </a:cubicBezTo>
                        <a:cubicBezTo>
                          <a:pt x="43002" y="6730"/>
                          <a:pt x="42919" y="6318"/>
                          <a:pt x="42864" y="5878"/>
                        </a:cubicBezTo>
                        <a:cubicBezTo>
                          <a:pt x="42837" y="5685"/>
                          <a:pt x="42782" y="5465"/>
                          <a:pt x="42754" y="5273"/>
                        </a:cubicBezTo>
                        <a:cubicBezTo>
                          <a:pt x="42727" y="5081"/>
                          <a:pt x="42727" y="4888"/>
                          <a:pt x="42754" y="4696"/>
                        </a:cubicBezTo>
                        <a:cubicBezTo>
                          <a:pt x="42699" y="4641"/>
                          <a:pt x="42617" y="4586"/>
                          <a:pt x="42534" y="4503"/>
                        </a:cubicBezTo>
                        <a:cubicBezTo>
                          <a:pt x="42314" y="4338"/>
                          <a:pt x="42067" y="4146"/>
                          <a:pt x="41792" y="3981"/>
                        </a:cubicBezTo>
                        <a:lnTo>
                          <a:pt x="41792" y="3981"/>
                        </a:lnTo>
                        <a:cubicBezTo>
                          <a:pt x="41874" y="4173"/>
                          <a:pt x="41902" y="4366"/>
                          <a:pt x="41929" y="4558"/>
                        </a:cubicBezTo>
                        <a:cubicBezTo>
                          <a:pt x="41984" y="4751"/>
                          <a:pt x="42012" y="4971"/>
                          <a:pt x="42067" y="5191"/>
                        </a:cubicBezTo>
                        <a:cubicBezTo>
                          <a:pt x="42122" y="5603"/>
                          <a:pt x="42177" y="6015"/>
                          <a:pt x="42232" y="6428"/>
                        </a:cubicBezTo>
                        <a:cubicBezTo>
                          <a:pt x="42369" y="7253"/>
                          <a:pt x="42452" y="8105"/>
                          <a:pt x="42452" y="8930"/>
                        </a:cubicBezTo>
                        <a:cubicBezTo>
                          <a:pt x="42452" y="8995"/>
                          <a:pt x="42409" y="9023"/>
                          <a:pt x="42361" y="9023"/>
                        </a:cubicBezTo>
                        <a:cubicBezTo>
                          <a:pt x="42307" y="9023"/>
                          <a:pt x="42246" y="8988"/>
                          <a:pt x="42232" y="8930"/>
                        </a:cubicBezTo>
                        <a:cubicBezTo>
                          <a:pt x="42149" y="8517"/>
                          <a:pt x="42122" y="8105"/>
                          <a:pt x="42067" y="7693"/>
                        </a:cubicBezTo>
                        <a:cubicBezTo>
                          <a:pt x="42012" y="7280"/>
                          <a:pt x="41957" y="6868"/>
                          <a:pt x="41902" y="6455"/>
                        </a:cubicBezTo>
                        <a:cubicBezTo>
                          <a:pt x="41847" y="6043"/>
                          <a:pt x="41792" y="5630"/>
                          <a:pt x="41737" y="5218"/>
                        </a:cubicBezTo>
                        <a:cubicBezTo>
                          <a:pt x="41709" y="5026"/>
                          <a:pt x="41682" y="4806"/>
                          <a:pt x="41627" y="4586"/>
                        </a:cubicBezTo>
                        <a:cubicBezTo>
                          <a:pt x="41599" y="4393"/>
                          <a:pt x="41572" y="4201"/>
                          <a:pt x="41572" y="3981"/>
                        </a:cubicBezTo>
                        <a:cubicBezTo>
                          <a:pt x="41572" y="3926"/>
                          <a:pt x="41599" y="3898"/>
                          <a:pt x="41654" y="3898"/>
                        </a:cubicBezTo>
                        <a:lnTo>
                          <a:pt x="41242" y="3651"/>
                        </a:lnTo>
                        <a:cubicBezTo>
                          <a:pt x="39400" y="2524"/>
                          <a:pt x="37503" y="1424"/>
                          <a:pt x="35468" y="709"/>
                        </a:cubicBezTo>
                        <a:cubicBezTo>
                          <a:pt x="34451" y="352"/>
                          <a:pt x="33434" y="132"/>
                          <a:pt x="32361" y="22"/>
                        </a:cubicBezTo>
                        <a:cubicBezTo>
                          <a:pt x="32231" y="8"/>
                          <a:pt x="32100" y="1"/>
                          <a:pt x="31970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83" name="Google Shape;683;p35"/>
                  <p:cNvGrpSpPr/>
                  <p:nvPr/>
                </p:nvGrpSpPr>
                <p:grpSpPr>
                  <a:xfrm>
                    <a:off x="2047250" y="1540575"/>
                    <a:ext cx="1509475" cy="1793325"/>
                    <a:chOff x="2047250" y="1540575"/>
                    <a:chExt cx="1509475" cy="1793325"/>
                  </a:xfrm>
                </p:grpSpPr>
                <p:sp>
                  <p:nvSpPr>
                    <p:cNvPr id="684" name="Google Shape;684;p35"/>
                    <p:cNvSpPr/>
                    <p:nvPr/>
                  </p:nvSpPr>
                  <p:spPr>
                    <a:xfrm>
                      <a:off x="2828775" y="1551675"/>
                      <a:ext cx="450250" cy="86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10" h="34717" extrusionOk="0">
                          <a:moveTo>
                            <a:pt x="1341" y="0"/>
                          </a:moveTo>
                          <a:cubicBezTo>
                            <a:pt x="951" y="0"/>
                            <a:pt x="564" y="62"/>
                            <a:pt x="193" y="186"/>
                          </a:cubicBezTo>
                          <a:lnTo>
                            <a:pt x="1" y="241"/>
                          </a:lnTo>
                          <a:cubicBezTo>
                            <a:pt x="56" y="488"/>
                            <a:pt x="193" y="736"/>
                            <a:pt x="331" y="928"/>
                          </a:cubicBezTo>
                          <a:cubicBezTo>
                            <a:pt x="1650" y="2853"/>
                            <a:pt x="4647" y="2551"/>
                            <a:pt x="6104" y="4365"/>
                          </a:cubicBezTo>
                          <a:cubicBezTo>
                            <a:pt x="6627" y="5080"/>
                            <a:pt x="6984" y="5877"/>
                            <a:pt x="7149" y="6730"/>
                          </a:cubicBezTo>
                          <a:cubicBezTo>
                            <a:pt x="9294" y="14703"/>
                            <a:pt x="10201" y="22979"/>
                            <a:pt x="10421" y="31227"/>
                          </a:cubicBezTo>
                          <a:cubicBezTo>
                            <a:pt x="10449" y="32327"/>
                            <a:pt x="10531" y="33592"/>
                            <a:pt x="11411" y="34252"/>
                          </a:cubicBezTo>
                          <a:cubicBezTo>
                            <a:pt x="11866" y="34609"/>
                            <a:pt x="12426" y="34717"/>
                            <a:pt x="13008" y="34717"/>
                          </a:cubicBezTo>
                          <a:cubicBezTo>
                            <a:pt x="13410" y="34717"/>
                            <a:pt x="13822" y="34665"/>
                            <a:pt x="14215" y="34609"/>
                          </a:cubicBezTo>
                          <a:cubicBezTo>
                            <a:pt x="14765" y="33839"/>
                            <a:pt x="14435" y="32767"/>
                            <a:pt x="14380" y="31832"/>
                          </a:cubicBezTo>
                          <a:cubicBezTo>
                            <a:pt x="14270" y="30650"/>
                            <a:pt x="14573" y="29440"/>
                            <a:pt x="14875" y="28285"/>
                          </a:cubicBezTo>
                          <a:cubicBezTo>
                            <a:pt x="15343" y="26306"/>
                            <a:pt x="15947" y="24354"/>
                            <a:pt x="16662" y="22429"/>
                          </a:cubicBezTo>
                          <a:cubicBezTo>
                            <a:pt x="17102" y="21302"/>
                            <a:pt x="17625" y="20202"/>
                            <a:pt x="18010" y="19047"/>
                          </a:cubicBezTo>
                          <a:cubicBezTo>
                            <a:pt x="17487" y="15390"/>
                            <a:pt x="16470" y="11789"/>
                            <a:pt x="14655" y="8517"/>
                          </a:cubicBezTo>
                          <a:cubicBezTo>
                            <a:pt x="14133" y="7555"/>
                            <a:pt x="13555" y="6620"/>
                            <a:pt x="12923" y="5712"/>
                          </a:cubicBezTo>
                          <a:cubicBezTo>
                            <a:pt x="12786" y="5465"/>
                            <a:pt x="12593" y="5245"/>
                            <a:pt x="12428" y="5025"/>
                          </a:cubicBezTo>
                          <a:lnTo>
                            <a:pt x="12428" y="5025"/>
                          </a:lnTo>
                          <a:cubicBezTo>
                            <a:pt x="12428" y="5080"/>
                            <a:pt x="12428" y="5108"/>
                            <a:pt x="12456" y="5135"/>
                          </a:cubicBezTo>
                          <a:cubicBezTo>
                            <a:pt x="12483" y="5328"/>
                            <a:pt x="12511" y="5520"/>
                            <a:pt x="12566" y="5712"/>
                          </a:cubicBezTo>
                          <a:cubicBezTo>
                            <a:pt x="12621" y="6097"/>
                            <a:pt x="12676" y="6455"/>
                            <a:pt x="12758" y="6812"/>
                          </a:cubicBezTo>
                          <a:cubicBezTo>
                            <a:pt x="12868" y="7582"/>
                            <a:pt x="12978" y="8352"/>
                            <a:pt x="13088" y="9094"/>
                          </a:cubicBezTo>
                          <a:cubicBezTo>
                            <a:pt x="13308" y="10634"/>
                            <a:pt x="13473" y="12146"/>
                            <a:pt x="13583" y="13686"/>
                          </a:cubicBezTo>
                          <a:cubicBezTo>
                            <a:pt x="13610" y="14098"/>
                            <a:pt x="13638" y="14511"/>
                            <a:pt x="13665" y="14951"/>
                          </a:cubicBezTo>
                          <a:cubicBezTo>
                            <a:pt x="13665" y="15171"/>
                            <a:pt x="13693" y="15363"/>
                            <a:pt x="13693" y="15583"/>
                          </a:cubicBezTo>
                          <a:cubicBezTo>
                            <a:pt x="13720" y="15803"/>
                            <a:pt x="13720" y="16023"/>
                            <a:pt x="13693" y="16243"/>
                          </a:cubicBezTo>
                          <a:cubicBezTo>
                            <a:pt x="13693" y="16312"/>
                            <a:pt x="13638" y="16346"/>
                            <a:pt x="13579" y="16346"/>
                          </a:cubicBezTo>
                          <a:cubicBezTo>
                            <a:pt x="13521" y="16346"/>
                            <a:pt x="13459" y="16312"/>
                            <a:pt x="13445" y="16243"/>
                          </a:cubicBezTo>
                          <a:cubicBezTo>
                            <a:pt x="13418" y="16050"/>
                            <a:pt x="13363" y="15858"/>
                            <a:pt x="13363" y="15665"/>
                          </a:cubicBezTo>
                          <a:lnTo>
                            <a:pt x="13308" y="15088"/>
                          </a:lnTo>
                          <a:cubicBezTo>
                            <a:pt x="13280" y="14703"/>
                            <a:pt x="13253" y="14346"/>
                            <a:pt x="13225" y="13961"/>
                          </a:cubicBezTo>
                          <a:cubicBezTo>
                            <a:pt x="13171" y="13218"/>
                            <a:pt x="13088" y="12449"/>
                            <a:pt x="13006" y="11706"/>
                          </a:cubicBezTo>
                          <a:cubicBezTo>
                            <a:pt x="12841" y="10167"/>
                            <a:pt x="12648" y="8654"/>
                            <a:pt x="12428" y="7170"/>
                          </a:cubicBezTo>
                          <a:cubicBezTo>
                            <a:pt x="12373" y="6730"/>
                            <a:pt x="12291" y="6317"/>
                            <a:pt x="12236" y="5877"/>
                          </a:cubicBezTo>
                          <a:cubicBezTo>
                            <a:pt x="12208" y="5685"/>
                            <a:pt x="12153" y="5492"/>
                            <a:pt x="12126" y="5273"/>
                          </a:cubicBezTo>
                          <a:cubicBezTo>
                            <a:pt x="12098" y="5080"/>
                            <a:pt x="12098" y="4888"/>
                            <a:pt x="12126" y="4695"/>
                          </a:cubicBezTo>
                          <a:cubicBezTo>
                            <a:pt x="12071" y="4640"/>
                            <a:pt x="11988" y="4585"/>
                            <a:pt x="11906" y="4503"/>
                          </a:cubicBezTo>
                          <a:cubicBezTo>
                            <a:pt x="11686" y="4338"/>
                            <a:pt x="11438" y="4145"/>
                            <a:pt x="11163" y="3980"/>
                          </a:cubicBezTo>
                          <a:lnTo>
                            <a:pt x="11163" y="3980"/>
                          </a:lnTo>
                          <a:cubicBezTo>
                            <a:pt x="11246" y="4173"/>
                            <a:pt x="11273" y="4365"/>
                            <a:pt x="11301" y="4558"/>
                          </a:cubicBezTo>
                          <a:cubicBezTo>
                            <a:pt x="11356" y="4778"/>
                            <a:pt x="11383" y="4970"/>
                            <a:pt x="11438" y="5190"/>
                          </a:cubicBezTo>
                          <a:cubicBezTo>
                            <a:pt x="11493" y="5602"/>
                            <a:pt x="11548" y="6015"/>
                            <a:pt x="11603" y="6427"/>
                          </a:cubicBezTo>
                          <a:cubicBezTo>
                            <a:pt x="11741" y="7252"/>
                            <a:pt x="11823" y="8104"/>
                            <a:pt x="11823" y="8957"/>
                          </a:cubicBezTo>
                          <a:cubicBezTo>
                            <a:pt x="11823" y="9008"/>
                            <a:pt x="11782" y="9029"/>
                            <a:pt x="11734" y="9029"/>
                          </a:cubicBezTo>
                          <a:cubicBezTo>
                            <a:pt x="11680" y="9029"/>
                            <a:pt x="11618" y="9001"/>
                            <a:pt x="11603" y="8957"/>
                          </a:cubicBezTo>
                          <a:cubicBezTo>
                            <a:pt x="11521" y="8544"/>
                            <a:pt x="11493" y="8104"/>
                            <a:pt x="11438" y="7692"/>
                          </a:cubicBezTo>
                          <a:cubicBezTo>
                            <a:pt x="11383" y="7280"/>
                            <a:pt x="11328" y="6867"/>
                            <a:pt x="11273" y="6455"/>
                          </a:cubicBezTo>
                          <a:cubicBezTo>
                            <a:pt x="11218" y="6042"/>
                            <a:pt x="11163" y="5630"/>
                            <a:pt x="11108" y="5245"/>
                          </a:cubicBezTo>
                          <a:cubicBezTo>
                            <a:pt x="11081" y="5025"/>
                            <a:pt x="11053" y="4805"/>
                            <a:pt x="10998" y="4585"/>
                          </a:cubicBezTo>
                          <a:cubicBezTo>
                            <a:pt x="10971" y="4393"/>
                            <a:pt x="10943" y="4200"/>
                            <a:pt x="10943" y="3980"/>
                          </a:cubicBezTo>
                          <a:cubicBezTo>
                            <a:pt x="10943" y="3925"/>
                            <a:pt x="10971" y="3898"/>
                            <a:pt x="11026" y="3898"/>
                          </a:cubicBezTo>
                          <a:lnTo>
                            <a:pt x="10614" y="3650"/>
                          </a:lnTo>
                          <a:cubicBezTo>
                            <a:pt x="8771" y="2523"/>
                            <a:pt x="6874" y="1423"/>
                            <a:pt x="4840" y="708"/>
                          </a:cubicBezTo>
                          <a:cubicBezTo>
                            <a:pt x="3822" y="351"/>
                            <a:pt x="2778" y="131"/>
                            <a:pt x="1733" y="21"/>
                          </a:cubicBezTo>
                          <a:cubicBezTo>
                            <a:pt x="1602" y="7"/>
                            <a:pt x="1472" y="0"/>
                            <a:pt x="1341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2344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5" name="Google Shape;685;p35"/>
                    <p:cNvSpPr/>
                    <p:nvPr/>
                  </p:nvSpPr>
                  <p:spPr>
                    <a:xfrm>
                      <a:off x="3144275" y="2424450"/>
                      <a:ext cx="400750" cy="868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030" h="34726" extrusionOk="0">
                          <a:moveTo>
                            <a:pt x="10916" y="1"/>
                          </a:moveTo>
                          <a:cubicBezTo>
                            <a:pt x="10778" y="56"/>
                            <a:pt x="10641" y="138"/>
                            <a:pt x="10531" y="248"/>
                          </a:cubicBezTo>
                          <a:cubicBezTo>
                            <a:pt x="9624" y="1073"/>
                            <a:pt x="9376" y="2310"/>
                            <a:pt x="9211" y="3520"/>
                          </a:cubicBezTo>
                          <a:cubicBezTo>
                            <a:pt x="8579" y="7754"/>
                            <a:pt x="8304" y="12043"/>
                            <a:pt x="8331" y="16332"/>
                          </a:cubicBezTo>
                          <a:cubicBezTo>
                            <a:pt x="8359" y="16937"/>
                            <a:pt x="8304" y="17514"/>
                            <a:pt x="8111" y="18092"/>
                          </a:cubicBezTo>
                          <a:cubicBezTo>
                            <a:pt x="7919" y="18697"/>
                            <a:pt x="7424" y="19109"/>
                            <a:pt x="6819" y="19192"/>
                          </a:cubicBezTo>
                          <a:cubicBezTo>
                            <a:pt x="6783" y="19194"/>
                            <a:pt x="6746" y="19196"/>
                            <a:pt x="6708" y="19196"/>
                          </a:cubicBezTo>
                          <a:cubicBezTo>
                            <a:pt x="6275" y="19196"/>
                            <a:pt x="5784" y="19029"/>
                            <a:pt x="5380" y="19029"/>
                          </a:cubicBezTo>
                          <a:cubicBezTo>
                            <a:pt x="5108" y="19029"/>
                            <a:pt x="4877" y="19104"/>
                            <a:pt x="4730" y="19357"/>
                          </a:cubicBezTo>
                          <a:cubicBezTo>
                            <a:pt x="4647" y="19494"/>
                            <a:pt x="4620" y="19687"/>
                            <a:pt x="4647" y="19851"/>
                          </a:cubicBezTo>
                          <a:cubicBezTo>
                            <a:pt x="4592" y="21309"/>
                            <a:pt x="4537" y="22738"/>
                            <a:pt x="4482" y="24168"/>
                          </a:cubicBezTo>
                          <a:lnTo>
                            <a:pt x="1" y="24113"/>
                          </a:lnTo>
                          <a:lnTo>
                            <a:pt x="1" y="24113"/>
                          </a:lnTo>
                          <a:cubicBezTo>
                            <a:pt x="1" y="24608"/>
                            <a:pt x="28" y="25130"/>
                            <a:pt x="28" y="25625"/>
                          </a:cubicBezTo>
                          <a:cubicBezTo>
                            <a:pt x="83" y="27577"/>
                            <a:pt x="193" y="29530"/>
                            <a:pt x="303" y="31482"/>
                          </a:cubicBezTo>
                          <a:cubicBezTo>
                            <a:pt x="358" y="32032"/>
                            <a:pt x="386" y="32554"/>
                            <a:pt x="441" y="33076"/>
                          </a:cubicBezTo>
                          <a:cubicBezTo>
                            <a:pt x="441" y="33351"/>
                            <a:pt x="468" y="33654"/>
                            <a:pt x="496" y="33929"/>
                          </a:cubicBezTo>
                          <a:cubicBezTo>
                            <a:pt x="523" y="34176"/>
                            <a:pt x="523" y="34451"/>
                            <a:pt x="496" y="34726"/>
                          </a:cubicBezTo>
                          <a:lnTo>
                            <a:pt x="963" y="34643"/>
                          </a:lnTo>
                          <a:cubicBezTo>
                            <a:pt x="770" y="33516"/>
                            <a:pt x="660" y="32361"/>
                            <a:pt x="578" y="31234"/>
                          </a:cubicBezTo>
                          <a:cubicBezTo>
                            <a:pt x="523" y="30657"/>
                            <a:pt x="496" y="30052"/>
                            <a:pt x="468" y="29475"/>
                          </a:cubicBezTo>
                          <a:cubicBezTo>
                            <a:pt x="468" y="29172"/>
                            <a:pt x="441" y="28870"/>
                            <a:pt x="441" y="28595"/>
                          </a:cubicBezTo>
                          <a:cubicBezTo>
                            <a:pt x="413" y="28265"/>
                            <a:pt x="441" y="27962"/>
                            <a:pt x="496" y="27660"/>
                          </a:cubicBezTo>
                          <a:cubicBezTo>
                            <a:pt x="496" y="27605"/>
                            <a:pt x="537" y="27577"/>
                            <a:pt x="578" y="27577"/>
                          </a:cubicBezTo>
                          <a:cubicBezTo>
                            <a:pt x="619" y="27577"/>
                            <a:pt x="660" y="27605"/>
                            <a:pt x="660" y="27660"/>
                          </a:cubicBezTo>
                          <a:cubicBezTo>
                            <a:pt x="715" y="27962"/>
                            <a:pt x="770" y="28237"/>
                            <a:pt x="770" y="28540"/>
                          </a:cubicBezTo>
                          <a:cubicBezTo>
                            <a:pt x="798" y="28842"/>
                            <a:pt x="798" y="29117"/>
                            <a:pt x="825" y="29420"/>
                          </a:cubicBezTo>
                          <a:cubicBezTo>
                            <a:pt x="853" y="30024"/>
                            <a:pt x="880" y="30629"/>
                            <a:pt x="935" y="31207"/>
                          </a:cubicBezTo>
                          <a:cubicBezTo>
                            <a:pt x="1018" y="32361"/>
                            <a:pt x="1155" y="33489"/>
                            <a:pt x="1210" y="34616"/>
                          </a:cubicBezTo>
                          <a:lnTo>
                            <a:pt x="2255" y="34451"/>
                          </a:lnTo>
                          <a:cubicBezTo>
                            <a:pt x="4372" y="34094"/>
                            <a:pt x="6462" y="33681"/>
                            <a:pt x="8579" y="33269"/>
                          </a:cubicBezTo>
                          <a:cubicBezTo>
                            <a:pt x="9651" y="33021"/>
                            <a:pt x="10723" y="32801"/>
                            <a:pt x="11768" y="32581"/>
                          </a:cubicBezTo>
                          <a:lnTo>
                            <a:pt x="13363" y="32224"/>
                          </a:lnTo>
                          <a:cubicBezTo>
                            <a:pt x="13803" y="32142"/>
                            <a:pt x="14215" y="32032"/>
                            <a:pt x="14628" y="31867"/>
                          </a:cubicBezTo>
                          <a:cubicBezTo>
                            <a:pt x="15013" y="31729"/>
                            <a:pt x="15288" y="31399"/>
                            <a:pt x="15398" y="31014"/>
                          </a:cubicBezTo>
                          <a:cubicBezTo>
                            <a:pt x="15398" y="30959"/>
                            <a:pt x="15398" y="30932"/>
                            <a:pt x="15425" y="30932"/>
                          </a:cubicBezTo>
                          <a:cubicBezTo>
                            <a:pt x="15370" y="30877"/>
                            <a:pt x="15343" y="30822"/>
                            <a:pt x="15343" y="30767"/>
                          </a:cubicBezTo>
                          <a:cubicBezTo>
                            <a:pt x="15398" y="27412"/>
                            <a:pt x="15617" y="24031"/>
                            <a:pt x="15782" y="20676"/>
                          </a:cubicBezTo>
                          <a:cubicBezTo>
                            <a:pt x="15865" y="19054"/>
                            <a:pt x="15947" y="17432"/>
                            <a:pt x="16002" y="15810"/>
                          </a:cubicBezTo>
                          <a:cubicBezTo>
                            <a:pt x="16030" y="14380"/>
                            <a:pt x="15920" y="12868"/>
                            <a:pt x="15260" y="11548"/>
                          </a:cubicBezTo>
                          <a:cubicBezTo>
                            <a:pt x="14683" y="10421"/>
                            <a:pt x="13665" y="9431"/>
                            <a:pt x="12373" y="9211"/>
                          </a:cubicBezTo>
                          <a:lnTo>
                            <a:pt x="12373" y="9211"/>
                          </a:lnTo>
                          <a:lnTo>
                            <a:pt x="12428" y="9459"/>
                          </a:lnTo>
                          <a:cubicBezTo>
                            <a:pt x="12483" y="9706"/>
                            <a:pt x="12511" y="9981"/>
                            <a:pt x="12566" y="10256"/>
                          </a:cubicBezTo>
                          <a:cubicBezTo>
                            <a:pt x="12648" y="10778"/>
                            <a:pt x="12731" y="11273"/>
                            <a:pt x="12786" y="11823"/>
                          </a:cubicBezTo>
                          <a:cubicBezTo>
                            <a:pt x="12896" y="12895"/>
                            <a:pt x="12978" y="13968"/>
                            <a:pt x="12978" y="15040"/>
                          </a:cubicBezTo>
                          <a:cubicBezTo>
                            <a:pt x="13005" y="15645"/>
                            <a:pt x="12978" y="16250"/>
                            <a:pt x="12896" y="16855"/>
                          </a:cubicBezTo>
                          <a:cubicBezTo>
                            <a:pt x="12882" y="16937"/>
                            <a:pt x="12813" y="16978"/>
                            <a:pt x="12748" y="16978"/>
                          </a:cubicBezTo>
                          <a:cubicBezTo>
                            <a:pt x="12682" y="16978"/>
                            <a:pt x="12621" y="16937"/>
                            <a:pt x="12621" y="16855"/>
                          </a:cubicBezTo>
                          <a:cubicBezTo>
                            <a:pt x="12566" y="16277"/>
                            <a:pt x="12621" y="15700"/>
                            <a:pt x="12621" y="15122"/>
                          </a:cubicBezTo>
                          <a:cubicBezTo>
                            <a:pt x="12621" y="14573"/>
                            <a:pt x="12593" y="13968"/>
                            <a:pt x="12566" y="13418"/>
                          </a:cubicBezTo>
                          <a:cubicBezTo>
                            <a:pt x="12483" y="12263"/>
                            <a:pt x="12346" y="11108"/>
                            <a:pt x="12153" y="9981"/>
                          </a:cubicBezTo>
                          <a:lnTo>
                            <a:pt x="12071" y="9486"/>
                          </a:lnTo>
                          <a:lnTo>
                            <a:pt x="12016" y="9266"/>
                          </a:lnTo>
                          <a:cubicBezTo>
                            <a:pt x="12016" y="9239"/>
                            <a:pt x="12016" y="9211"/>
                            <a:pt x="12016" y="9184"/>
                          </a:cubicBezTo>
                          <a:cubicBezTo>
                            <a:pt x="11906" y="9129"/>
                            <a:pt x="11851" y="9046"/>
                            <a:pt x="11851" y="8936"/>
                          </a:cubicBezTo>
                          <a:cubicBezTo>
                            <a:pt x="12126" y="5912"/>
                            <a:pt x="11796" y="2887"/>
                            <a:pt x="10916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6" name="Google Shape;686;p35"/>
                    <p:cNvSpPr/>
                    <p:nvPr/>
                  </p:nvSpPr>
                  <p:spPr>
                    <a:xfrm>
                      <a:off x="2678250" y="3026175"/>
                      <a:ext cx="472925" cy="296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917" h="11845" extrusionOk="0">
                          <a:moveTo>
                            <a:pt x="14942" y="0"/>
                          </a:moveTo>
                          <a:cubicBezTo>
                            <a:pt x="14592" y="0"/>
                            <a:pt x="14253" y="88"/>
                            <a:pt x="13968" y="264"/>
                          </a:cubicBezTo>
                          <a:cubicBezTo>
                            <a:pt x="13528" y="539"/>
                            <a:pt x="13363" y="1116"/>
                            <a:pt x="13280" y="1639"/>
                          </a:cubicBezTo>
                          <a:cubicBezTo>
                            <a:pt x="12950" y="3069"/>
                            <a:pt x="12620" y="4526"/>
                            <a:pt x="12290" y="5983"/>
                          </a:cubicBezTo>
                          <a:cubicBezTo>
                            <a:pt x="11960" y="7523"/>
                            <a:pt x="11466" y="9227"/>
                            <a:pt x="10063" y="9970"/>
                          </a:cubicBezTo>
                          <a:cubicBezTo>
                            <a:pt x="9376" y="10245"/>
                            <a:pt x="8634" y="10382"/>
                            <a:pt x="7919" y="10382"/>
                          </a:cubicBezTo>
                          <a:lnTo>
                            <a:pt x="1513" y="10822"/>
                          </a:lnTo>
                          <a:cubicBezTo>
                            <a:pt x="880" y="10904"/>
                            <a:pt x="83" y="11069"/>
                            <a:pt x="0" y="11702"/>
                          </a:cubicBezTo>
                          <a:cubicBezTo>
                            <a:pt x="1515" y="11795"/>
                            <a:pt x="3038" y="11845"/>
                            <a:pt x="4560" y="11845"/>
                          </a:cubicBezTo>
                          <a:cubicBezTo>
                            <a:pt x="5718" y="11845"/>
                            <a:pt x="6876" y="11816"/>
                            <a:pt x="8029" y="11757"/>
                          </a:cubicBezTo>
                          <a:cubicBezTo>
                            <a:pt x="11301" y="11619"/>
                            <a:pt x="14545" y="11289"/>
                            <a:pt x="17817" y="10849"/>
                          </a:cubicBezTo>
                          <a:cubicBezTo>
                            <a:pt x="17762" y="10849"/>
                            <a:pt x="17734" y="10822"/>
                            <a:pt x="17707" y="10794"/>
                          </a:cubicBezTo>
                          <a:cubicBezTo>
                            <a:pt x="17569" y="10217"/>
                            <a:pt x="17487" y="9667"/>
                            <a:pt x="17487" y="9090"/>
                          </a:cubicBezTo>
                          <a:cubicBezTo>
                            <a:pt x="17432" y="8512"/>
                            <a:pt x="17377" y="7935"/>
                            <a:pt x="17322" y="7385"/>
                          </a:cubicBezTo>
                          <a:cubicBezTo>
                            <a:pt x="17294" y="6808"/>
                            <a:pt x="17239" y="6230"/>
                            <a:pt x="17212" y="5653"/>
                          </a:cubicBezTo>
                          <a:cubicBezTo>
                            <a:pt x="17184" y="5378"/>
                            <a:pt x="17157" y="5103"/>
                            <a:pt x="17157" y="4828"/>
                          </a:cubicBezTo>
                          <a:cubicBezTo>
                            <a:pt x="17102" y="4526"/>
                            <a:pt x="17102" y="4251"/>
                            <a:pt x="17184" y="3976"/>
                          </a:cubicBezTo>
                          <a:cubicBezTo>
                            <a:pt x="17197" y="3925"/>
                            <a:pt x="17234" y="3903"/>
                            <a:pt x="17275" y="3903"/>
                          </a:cubicBezTo>
                          <a:cubicBezTo>
                            <a:pt x="17322" y="3903"/>
                            <a:pt x="17375" y="3932"/>
                            <a:pt x="17404" y="3976"/>
                          </a:cubicBezTo>
                          <a:cubicBezTo>
                            <a:pt x="17487" y="4251"/>
                            <a:pt x="17542" y="4526"/>
                            <a:pt x="17514" y="4828"/>
                          </a:cubicBezTo>
                          <a:cubicBezTo>
                            <a:pt x="17542" y="5103"/>
                            <a:pt x="17569" y="5378"/>
                            <a:pt x="17597" y="5653"/>
                          </a:cubicBezTo>
                          <a:cubicBezTo>
                            <a:pt x="17624" y="6230"/>
                            <a:pt x="17679" y="6808"/>
                            <a:pt x="17707" y="7358"/>
                          </a:cubicBezTo>
                          <a:cubicBezTo>
                            <a:pt x="17762" y="7935"/>
                            <a:pt x="17789" y="8512"/>
                            <a:pt x="17844" y="9062"/>
                          </a:cubicBezTo>
                          <a:cubicBezTo>
                            <a:pt x="17927" y="9640"/>
                            <a:pt x="17954" y="10217"/>
                            <a:pt x="17899" y="10794"/>
                          </a:cubicBezTo>
                          <a:cubicBezTo>
                            <a:pt x="17899" y="10822"/>
                            <a:pt x="17872" y="10849"/>
                            <a:pt x="17817" y="10877"/>
                          </a:cubicBezTo>
                          <a:cubicBezTo>
                            <a:pt x="18174" y="10822"/>
                            <a:pt x="18559" y="10767"/>
                            <a:pt x="18917" y="10712"/>
                          </a:cubicBezTo>
                          <a:cubicBezTo>
                            <a:pt x="18834" y="10492"/>
                            <a:pt x="18779" y="10272"/>
                            <a:pt x="18779" y="10052"/>
                          </a:cubicBezTo>
                          <a:cubicBezTo>
                            <a:pt x="18752" y="9777"/>
                            <a:pt x="18724" y="9530"/>
                            <a:pt x="18697" y="9255"/>
                          </a:cubicBezTo>
                          <a:cubicBezTo>
                            <a:pt x="18669" y="8787"/>
                            <a:pt x="18614" y="8292"/>
                            <a:pt x="18587" y="7798"/>
                          </a:cubicBezTo>
                          <a:cubicBezTo>
                            <a:pt x="18532" y="6808"/>
                            <a:pt x="18449" y="5845"/>
                            <a:pt x="18422" y="4883"/>
                          </a:cubicBezTo>
                          <a:cubicBezTo>
                            <a:pt x="18339" y="3261"/>
                            <a:pt x="18284" y="1666"/>
                            <a:pt x="18257" y="72"/>
                          </a:cubicBezTo>
                          <a:lnTo>
                            <a:pt x="15205" y="17"/>
                          </a:lnTo>
                          <a:cubicBezTo>
                            <a:pt x="15117" y="6"/>
                            <a:pt x="15029" y="0"/>
                            <a:pt x="14942" y="0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7" name="Google Shape;687;p35"/>
                    <p:cNvSpPr/>
                    <p:nvPr/>
                  </p:nvSpPr>
                  <p:spPr>
                    <a:xfrm>
                      <a:off x="2062375" y="1829200"/>
                      <a:ext cx="578100" cy="1478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3124" h="59141" extrusionOk="0">
                          <a:moveTo>
                            <a:pt x="12593" y="0"/>
                          </a:moveTo>
                          <a:cubicBezTo>
                            <a:pt x="11850" y="468"/>
                            <a:pt x="11191" y="1018"/>
                            <a:pt x="10586" y="1650"/>
                          </a:cubicBezTo>
                          <a:cubicBezTo>
                            <a:pt x="9981" y="2337"/>
                            <a:pt x="9458" y="3080"/>
                            <a:pt x="9073" y="3905"/>
                          </a:cubicBezTo>
                          <a:cubicBezTo>
                            <a:pt x="8606" y="4949"/>
                            <a:pt x="8249" y="6022"/>
                            <a:pt x="8029" y="7149"/>
                          </a:cubicBezTo>
                          <a:cubicBezTo>
                            <a:pt x="7479" y="9486"/>
                            <a:pt x="7094" y="11850"/>
                            <a:pt x="6874" y="14242"/>
                          </a:cubicBezTo>
                          <a:cubicBezTo>
                            <a:pt x="6654" y="16662"/>
                            <a:pt x="6544" y="19054"/>
                            <a:pt x="6407" y="21501"/>
                          </a:cubicBezTo>
                          <a:cubicBezTo>
                            <a:pt x="6269" y="23920"/>
                            <a:pt x="6104" y="26340"/>
                            <a:pt x="5967" y="28787"/>
                          </a:cubicBezTo>
                          <a:cubicBezTo>
                            <a:pt x="5967" y="29062"/>
                            <a:pt x="5912" y="29364"/>
                            <a:pt x="5912" y="29667"/>
                          </a:cubicBezTo>
                          <a:cubicBezTo>
                            <a:pt x="5899" y="29791"/>
                            <a:pt x="5803" y="29848"/>
                            <a:pt x="5701" y="29848"/>
                          </a:cubicBezTo>
                          <a:cubicBezTo>
                            <a:pt x="5577" y="29848"/>
                            <a:pt x="5444" y="29763"/>
                            <a:pt x="5444" y="29612"/>
                          </a:cubicBezTo>
                          <a:cubicBezTo>
                            <a:pt x="5499" y="28375"/>
                            <a:pt x="5582" y="27137"/>
                            <a:pt x="5664" y="25928"/>
                          </a:cubicBezTo>
                          <a:cubicBezTo>
                            <a:pt x="5719" y="24690"/>
                            <a:pt x="5802" y="23453"/>
                            <a:pt x="5884" y="22216"/>
                          </a:cubicBezTo>
                          <a:cubicBezTo>
                            <a:pt x="5912" y="21748"/>
                            <a:pt x="5939" y="21281"/>
                            <a:pt x="5967" y="20814"/>
                          </a:cubicBezTo>
                          <a:lnTo>
                            <a:pt x="5967" y="20814"/>
                          </a:lnTo>
                          <a:cubicBezTo>
                            <a:pt x="4509" y="21226"/>
                            <a:pt x="3245" y="22078"/>
                            <a:pt x="2365" y="23288"/>
                          </a:cubicBezTo>
                          <a:cubicBezTo>
                            <a:pt x="1265" y="24828"/>
                            <a:pt x="1100" y="26725"/>
                            <a:pt x="990" y="28567"/>
                          </a:cubicBezTo>
                          <a:cubicBezTo>
                            <a:pt x="853" y="30629"/>
                            <a:pt x="743" y="32691"/>
                            <a:pt x="633" y="34753"/>
                          </a:cubicBezTo>
                          <a:lnTo>
                            <a:pt x="330" y="40940"/>
                          </a:lnTo>
                          <a:cubicBezTo>
                            <a:pt x="220" y="43002"/>
                            <a:pt x="138" y="45064"/>
                            <a:pt x="55" y="47126"/>
                          </a:cubicBezTo>
                          <a:lnTo>
                            <a:pt x="28" y="47896"/>
                          </a:lnTo>
                          <a:cubicBezTo>
                            <a:pt x="28" y="47896"/>
                            <a:pt x="0" y="47978"/>
                            <a:pt x="0" y="47978"/>
                          </a:cubicBezTo>
                          <a:cubicBezTo>
                            <a:pt x="825" y="51415"/>
                            <a:pt x="4042" y="53669"/>
                            <a:pt x="7149" y="55044"/>
                          </a:cubicBezTo>
                          <a:cubicBezTo>
                            <a:pt x="9101" y="55924"/>
                            <a:pt x="11136" y="56666"/>
                            <a:pt x="13170" y="57381"/>
                          </a:cubicBezTo>
                          <a:cubicBezTo>
                            <a:pt x="13610" y="57546"/>
                            <a:pt x="14050" y="57684"/>
                            <a:pt x="14517" y="57821"/>
                          </a:cubicBezTo>
                          <a:cubicBezTo>
                            <a:pt x="14435" y="57491"/>
                            <a:pt x="14380" y="57161"/>
                            <a:pt x="14325" y="56831"/>
                          </a:cubicBezTo>
                          <a:cubicBezTo>
                            <a:pt x="14270" y="56391"/>
                            <a:pt x="14242" y="55979"/>
                            <a:pt x="14187" y="55539"/>
                          </a:cubicBezTo>
                          <a:cubicBezTo>
                            <a:pt x="14077" y="54714"/>
                            <a:pt x="14022" y="53889"/>
                            <a:pt x="13968" y="53065"/>
                          </a:cubicBezTo>
                          <a:cubicBezTo>
                            <a:pt x="13858" y="51387"/>
                            <a:pt x="13830" y="49683"/>
                            <a:pt x="13885" y="48006"/>
                          </a:cubicBezTo>
                          <a:cubicBezTo>
                            <a:pt x="13885" y="47538"/>
                            <a:pt x="13940" y="47071"/>
                            <a:pt x="13968" y="46603"/>
                          </a:cubicBezTo>
                          <a:cubicBezTo>
                            <a:pt x="13995" y="46108"/>
                            <a:pt x="14050" y="45641"/>
                            <a:pt x="14160" y="45174"/>
                          </a:cubicBezTo>
                          <a:cubicBezTo>
                            <a:pt x="14174" y="45116"/>
                            <a:pt x="14227" y="45081"/>
                            <a:pt x="14274" y="45081"/>
                          </a:cubicBezTo>
                          <a:cubicBezTo>
                            <a:pt x="14316" y="45081"/>
                            <a:pt x="14352" y="45109"/>
                            <a:pt x="14352" y="45174"/>
                          </a:cubicBezTo>
                          <a:cubicBezTo>
                            <a:pt x="14380" y="45586"/>
                            <a:pt x="14352" y="45999"/>
                            <a:pt x="14352" y="46438"/>
                          </a:cubicBezTo>
                          <a:cubicBezTo>
                            <a:pt x="14352" y="46851"/>
                            <a:pt x="14325" y="47236"/>
                            <a:pt x="14297" y="47648"/>
                          </a:cubicBezTo>
                          <a:cubicBezTo>
                            <a:pt x="14297" y="48473"/>
                            <a:pt x="14270" y="49325"/>
                            <a:pt x="14270" y="50150"/>
                          </a:cubicBezTo>
                          <a:cubicBezTo>
                            <a:pt x="14297" y="51827"/>
                            <a:pt x="14380" y="53477"/>
                            <a:pt x="14545" y="55154"/>
                          </a:cubicBezTo>
                          <a:cubicBezTo>
                            <a:pt x="14600" y="55622"/>
                            <a:pt x="14655" y="56061"/>
                            <a:pt x="14710" y="56529"/>
                          </a:cubicBezTo>
                          <a:cubicBezTo>
                            <a:pt x="14765" y="56969"/>
                            <a:pt x="14847" y="57436"/>
                            <a:pt x="14847" y="57904"/>
                          </a:cubicBezTo>
                          <a:cubicBezTo>
                            <a:pt x="16442" y="58371"/>
                            <a:pt x="18064" y="58756"/>
                            <a:pt x="19686" y="59003"/>
                          </a:cubicBezTo>
                          <a:lnTo>
                            <a:pt x="20594" y="59141"/>
                          </a:lnTo>
                          <a:cubicBezTo>
                            <a:pt x="20649" y="59058"/>
                            <a:pt x="20676" y="58976"/>
                            <a:pt x="20704" y="58866"/>
                          </a:cubicBezTo>
                          <a:cubicBezTo>
                            <a:pt x="21254" y="56694"/>
                            <a:pt x="18724" y="54439"/>
                            <a:pt x="19604" y="52350"/>
                          </a:cubicBezTo>
                          <a:cubicBezTo>
                            <a:pt x="19961" y="51470"/>
                            <a:pt x="20869" y="50948"/>
                            <a:pt x="21611" y="50343"/>
                          </a:cubicBezTo>
                          <a:cubicBezTo>
                            <a:pt x="22381" y="49765"/>
                            <a:pt x="23123" y="48940"/>
                            <a:pt x="22986" y="47978"/>
                          </a:cubicBezTo>
                          <a:cubicBezTo>
                            <a:pt x="22848" y="46906"/>
                            <a:pt x="21666" y="46328"/>
                            <a:pt x="20676" y="45916"/>
                          </a:cubicBezTo>
                          <a:cubicBezTo>
                            <a:pt x="18807" y="45119"/>
                            <a:pt x="16854" y="44074"/>
                            <a:pt x="16085" y="42204"/>
                          </a:cubicBezTo>
                          <a:cubicBezTo>
                            <a:pt x="15040" y="39565"/>
                            <a:pt x="16854" y="36485"/>
                            <a:pt x="16057" y="33763"/>
                          </a:cubicBezTo>
                          <a:cubicBezTo>
                            <a:pt x="15975" y="33461"/>
                            <a:pt x="15837" y="33214"/>
                            <a:pt x="15617" y="33021"/>
                          </a:cubicBezTo>
                          <a:cubicBezTo>
                            <a:pt x="15355" y="32868"/>
                            <a:pt x="15040" y="32784"/>
                            <a:pt x="14728" y="32784"/>
                          </a:cubicBezTo>
                          <a:cubicBezTo>
                            <a:pt x="14648" y="32784"/>
                            <a:pt x="14568" y="32790"/>
                            <a:pt x="14490" y="32801"/>
                          </a:cubicBezTo>
                          <a:cubicBezTo>
                            <a:pt x="14106" y="32824"/>
                            <a:pt x="13707" y="32846"/>
                            <a:pt x="13311" y="32846"/>
                          </a:cubicBezTo>
                          <a:cubicBezTo>
                            <a:pt x="12260" y="32846"/>
                            <a:pt x="11222" y="32688"/>
                            <a:pt x="10503" y="31949"/>
                          </a:cubicBezTo>
                          <a:cubicBezTo>
                            <a:pt x="9541" y="30959"/>
                            <a:pt x="9678" y="29364"/>
                            <a:pt x="10228" y="28155"/>
                          </a:cubicBezTo>
                          <a:cubicBezTo>
                            <a:pt x="10806" y="26917"/>
                            <a:pt x="11713" y="25873"/>
                            <a:pt x="12290" y="24663"/>
                          </a:cubicBezTo>
                          <a:cubicBezTo>
                            <a:pt x="12703" y="23783"/>
                            <a:pt x="13005" y="22848"/>
                            <a:pt x="13198" y="21913"/>
                          </a:cubicBezTo>
                          <a:cubicBezTo>
                            <a:pt x="14600" y="15947"/>
                            <a:pt x="15067" y="9816"/>
                            <a:pt x="14627" y="3712"/>
                          </a:cubicBezTo>
                          <a:cubicBezTo>
                            <a:pt x="14572" y="2805"/>
                            <a:pt x="14462" y="1842"/>
                            <a:pt x="13968" y="1073"/>
                          </a:cubicBezTo>
                          <a:cubicBezTo>
                            <a:pt x="13665" y="550"/>
                            <a:pt x="13170" y="165"/>
                            <a:pt x="12593" y="0"/>
                          </a:cubicBezTo>
                          <a:close/>
                        </a:path>
                      </a:pathLst>
                    </a:custGeom>
                    <a:solidFill>
                      <a:srgbClr val="FFFFFF">
                        <a:alpha val="2344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88" name="Google Shape;688;p35"/>
                    <p:cNvSpPr/>
                    <p:nvPr/>
                  </p:nvSpPr>
                  <p:spPr>
                    <a:xfrm>
                      <a:off x="2047250" y="1540575"/>
                      <a:ext cx="1509475" cy="1793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379" h="71733" extrusionOk="0">
                          <a:moveTo>
                            <a:pt x="32469" y="400"/>
                          </a:moveTo>
                          <a:cubicBezTo>
                            <a:pt x="32625" y="400"/>
                            <a:pt x="32782" y="413"/>
                            <a:pt x="32939" y="438"/>
                          </a:cubicBezTo>
                          <a:cubicBezTo>
                            <a:pt x="33984" y="520"/>
                            <a:pt x="35028" y="740"/>
                            <a:pt x="36018" y="1097"/>
                          </a:cubicBezTo>
                          <a:cubicBezTo>
                            <a:pt x="38080" y="1812"/>
                            <a:pt x="39950" y="2940"/>
                            <a:pt x="41820" y="4039"/>
                          </a:cubicBezTo>
                          <a:lnTo>
                            <a:pt x="42204" y="4287"/>
                          </a:lnTo>
                          <a:cubicBezTo>
                            <a:pt x="42177" y="4287"/>
                            <a:pt x="42149" y="4342"/>
                            <a:pt x="42149" y="4369"/>
                          </a:cubicBezTo>
                          <a:cubicBezTo>
                            <a:pt x="42149" y="4589"/>
                            <a:pt x="42149" y="4782"/>
                            <a:pt x="42204" y="5002"/>
                          </a:cubicBezTo>
                          <a:cubicBezTo>
                            <a:pt x="42232" y="5194"/>
                            <a:pt x="42259" y="5414"/>
                            <a:pt x="42314" y="5634"/>
                          </a:cubicBezTo>
                          <a:cubicBezTo>
                            <a:pt x="42369" y="6046"/>
                            <a:pt x="42424" y="6431"/>
                            <a:pt x="42479" y="6844"/>
                          </a:cubicBezTo>
                          <a:cubicBezTo>
                            <a:pt x="42534" y="7256"/>
                            <a:pt x="42589" y="7669"/>
                            <a:pt x="42644" y="8109"/>
                          </a:cubicBezTo>
                          <a:cubicBezTo>
                            <a:pt x="42699" y="8521"/>
                            <a:pt x="42727" y="8933"/>
                            <a:pt x="42809" y="9346"/>
                          </a:cubicBezTo>
                          <a:cubicBezTo>
                            <a:pt x="42823" y="9401"/>
                            <a:pt x="42871" y="9428"/>
                            <a:pt x="42916" y="9428"/>
                          </a:cubicBezTo>
                          <a:cubicBezTo>
                            <a:pt x="42961" y="9428"/>
                            <a:pt x="43002" y="9401"/>
                            <a:pt x="43002" y="9346"/>
                          </a:cubicBezTo>
                          <a:cubicBezTo>
                            <a:pt x="43002" y="8493"/>
                            <a:pt x="42947" y="7669"/>
                            <a:pt x="42809" y="6816"/>
                          </a:cubicBezTo>
                          <a:cubicBezTo>
                            <a:pt x="42754" y="6404"/>
                            <a:pt x="42699" y="5991"/>
                            <a:pt x="42617" y="5579"/>
                          </a:cubicBezTo>
                          <a:cubicBezTo>
                            <a:pt x="42589" y="5359"/>
                            <a:pt x="42562" y="5167"/>
                            <a:pt x="42507" y="4947"/>
                          </a:cubicBezTo>
                          <a:cubicBezTo>
                            <a:pt x="42479" y="4754"/>
                            <a:pt x="42424" y="4562"/>
                            <a:pt x="42369" y="4397"/>
                          </a:cubicBezTo>
                          <a:lnTo>
                            <a:pt x="42369" y="4397"/>
                          </a:lnTo>
                          <a:cubicBezTo>
                            <a:pt x="42617" y="4534"/>
                            <a:pt x="42864" y="4727"/>
                            <a:pt x="43112" y="4919"/>
                          </a:cubicBezTo>
                          <a:cubicBezTo>
                            <a:pt x="43194" y="4974"/>
                            <a:pt x="43249" y="5029"/>
                            <a:pt x="43332" y="5112"/>
                          </a:cubicBezTo>
                          <a:cubicBezTo>
                            <a:pt x="43277" y="5277"/>
                            <a:pt x="43277" y="5469"/>
                            <a:pt x="43332" y="5662"/>
                          </a:cubicBezTo>
                          <a:cubicBezTo>
                            <a:pt x="43359" y="5881"/>
                            <a:pt x="43387" y="6074"/>
                            <a:pt x="43414" y="6294"/>
                          </a:cubicBezTo>
                          <a:cubicBezTo>
                            <a:pt x="43497" y="6706"/>
                            <a:pt x="43552" y="7119"/>
                            <a:pt x="43634" y="7559"/>
                          </a:cubicBezTo>
                          <a:cubicBezTo>
                            <a:pt x="43854" y="9071"/>
                            <a:pt x="44047" y="10583"/>
                            <a:pt x="44212" y="12095"/>
                          </a:cubicBezTo>
                          <a:cubicBezTo>
                            <a:pt x="44294" y="12838"/>
                            <a:pt x="44349" y="13607"/>
                            <a:pt x="44432" y="14377"/>
                          </a:cubicBezTo>
                          <a:cubicBezTo>
                            <a:pt x="44459" y="14735"/>
                            <a:pt x="44486" y="15120"/>
                            <a:pt x="44514" y="15477"/>
                          </a:cubicBezTo>
                          <a:lnTo>
                            <a:pt x="44569" y="16054"/>
                          </a:lnTo>
                          <a:cubicBezTo>
                            <a:pt x="44569" y="16247"/>
                            <a:pt x="44624" y="16439"/>
                            <a:pt x="44651" y="16632"/>
                          </a:cubicBezTo>
                          <a:cubicBezTo>
                            <a:pt x="44666" y="16704"/>
                            <a:pt x="44733" y="16745"/>
                            <a:pt x="44793" y="16745"/>
                          </a:cubicBezTo>
                          <a:cubicBezTo>
                            <a:pt x="44849" y="16745"/>
                            <a:pt x="44899" y="16711"/>
                            <a:pt x="44899" y="16632"/>
                          </a:cubicBezTo>
                          <a:cubicBezTo>
                            <a:pt x="44899" y="16412"/>
                            <a:pt x="44899" y="16192"/>
                            <a:pt x="44899" y="15972"/>
                          </a:cubicBezTo>
                          <a:cubicBezTo>
                            <a:pt x="44899" y="15779"/>
                            <a:pt x="44871" y="15560"/>
                            <a:pt x="44871" y="15340"/>
                          </a:cubicBezTo>
                          <a:cubicBezTo>
                            <a:pt x="44844" y="14927"/>
                            <a:pt x="44816" y="14487"/>
                            <a:pt x="44789" y="14075"/>
                          </a:cubicBezTo>
                          <a:cubicBezTo>
                            <a:pt x="44651" y="12563"/>
                            <a:pt x="44486" y="11023"/>
                            <a:pt x="44294" y="9511"/>
                          </a:cubicBezTo>
                          <a:cubicBezTo>
                            <a:pt x="44184" y="8741"/>
                            <a:pt x="44074" y="7971"/>
                            <a:pt x="43937" y="7201"/>
                          </a:cubicBezTo>
                          <a:cubicBezTo>
                            <a:pt x="43882" y="6844"/>
                            <a:pt x="43827" y="6486"/>
                            <a:pt x="43744" y="6101"/>
                          </a:cubicBezTo>
                          <a:cubicBezTo>
                            <a:pt x="43717" y="5909"/>
                            <a:pt x="43689" y="5717"/>
                            <a:pt x="43634" y="5552"/>
                          </a:cubicBezTo>
                          <a:cubicBezTo>
                            <a:pt x="43634" y="5497"/>
                            <a:pt x="43634" y="5469"/>
                            <a:pt x="43607" y="5442"/>
                          </a:cubicBezTo>
                          <a:lnTo>
                            <a:pt x="43607" y="5442"/>
                          </a:lnTo>
                          <a:cubicBezTo>
                            <a:pt x="43799" y="5634"/>
                            <a:pt x="43964" y="5854"/>
                            <a:pt x="44129" y="6101"/>
                          </a:cubicBezTo>
                          <a:cubicBezTo>
                            <a:pt x="44761" y="7009"/>
                            <a:pt x="45366" y="7971"/>
                            <a:pt x="45889" y="8961"/>
                          </a:cubicBezTo>
                          <a:cubicBezTo>
                            <a:pt x="47841" y="12508"/>
                            <a:pt x="48886" y="16439"/>
                            <a:pt x="49381" y="20426"/>
                          </a:cubicBezTo>
                          <a:cubicBezTo>
                            <a:pt x="49628" y="22406"/>
                            <a:pt x="49765" y="24440"/>
                            <a:pt x="49820" y="26447"/>
                          </a:cubicBezTo>
                          <a:cubicBezTo>
                            <a:pt x="49875" y="27465"/>
                            <a:pt x="49875" y="28482"/>
                            <a:pt x="49903" y="29499"/>
                          </a:cubicBezTo>
                          <a:cubicBezTo>
                            <a:pt x="49903" y="30516"/>
                            <a:pt x="49958" y="31506"/>
                            <a:pt x="49958" y="32524"/>
                          </a:cubicBezTo>
                          <a:cubicBezTo>
                            <a:pt x="49958" y="32592"/>
                            <a:pt x="50020" y="32627"/>
                            <a:pt x="50082" y="32627"/>
                          </a:cubicBezTo>
                          <a:cubicBezTo>
                            <a:pt x="50143" y="32627"/>
                            <a:pt x="50205" y="32592"/>
                            <a:pt x="50205" y="32524"/>
                          </a:cubicBezTo>
                          <a:cubicBezTo>
                            <a:pt x="50205" y="32029"/>
                            <a:pt x="50260" y="31506"/>
                            <a:pt x="50260" y="31011"/>
                          </a:cubicBezTo>
                          <a:cubicBezTo>
                            <a:pt x="50260" y="30434"/>
                            <a:pt x="50288" y="29884"/>
                            <a:pt x="50288" y="29307"/>
                          </a:cubicBezTo>
                          <a:cubicBezTo>
                            <a:pt x="50343" y="29279"/>
                            <a:pt x="50370" y="29252"/>
                            <a:pt x="50398" y="29197"/>
                          </a:cubicBezTo>
                          <a:cubicBezTo>
                            <a:pt x="50783" y="29279"/>
                            <a:pt x="51168" y="29389"/>
                            <a:pt x="51553" y="29554"/>
                          </a:cubicBezTo>
                          <a:lnTo>
                            <a:pt x="51800" y="29664"/>
                          </a:lnTo>
                          <a:cubicBezTo>
                            <a:pt x="51773" y="29857"/>
                            <a:pt x="51773" y="30049"/>
                            <a:pt x="51800" y="30242"/>
                          </a:cubicBezTo>
                          <a:cubicBezTo>
                            <a:pt x="51800" y="30462"/>
                            <a:pt x="51828" y="30681"/>
                            <a:pt x="51828" y="30901"/>
                          </a:cubicBezTo>
                          <a:cubicBezTo>
                            <a:pt x="51883" y="31369"/>
                            <a:pt x="51910" y="31809"/>
                            <a:pt x="51937" y="32276"/>
                          </a:cubicBezTo>
                          <a:cubicBezTo>
                            <a:pt x="51965" y="32716"/>
                            <a:pt x="51992" y="33183"/>
                            <a:pt x="52047" y="33651"/>
                          </a:cubicBezTo>
                          <a:cubicBezTo>
                            <a:pt x="52075" y="34118"/>
                            <a:pt x="52130" y="34558"/>
                            <a:pt x="52212" y="35026"/>
                          </a:cubicBezTo>
                          <a:cubicBezTo>
                            <a:pt x="52227" y="35084"/>
                            <a:pt x="52287" y="35119"/>
                            <a:pt x="52341" y="35119"/>
                          </a:cubicBezTo>
                          <a:cubicBezTo>
                            <a:pt x="52389" y="35119"/>
                            <a:pt x="52432" y="35091"/>
                            <a:pt x="52432" y="35026"/>
                          </a:cubicBezTo>
                          <a:cubicBezTo>
                            <a:pt x="52432" y="34558"/>
                            <a:pt x="52432" y="34118"/>
                            <a:pt x="52377" y="33678"/>
                          </a:cubicBezTo>
                          <a:cubicBezTo>
                            <a:pt x="52350" y="33211"/>
                            <a:pt x="52322" y="32744"/>
                            <a:pt x="52295" y="32304"/>
                          </a:cubicBezTo>
                          <a:cubicBezTo>
                            <a:pt x="52267" y="31836"/>
                            <a:pt x="52212" y="31369"/>
                            <a:pt x="52185" y="30929"/>
                          </a:cubicBezTo>
                          <a:lnTo>
                            <a:pt x="52130" y="30242"/>
                          </a:lnTo>
                          <a:cubicBezTo>
                            <a:pt x="52130" y="30104"/>
                            <a:pt x="52102" y="29967"/>
                            <a:pt x="52075" y="29829"/>
                          </a:cubicBezTo>
                          <a:lnTo>
                            <a:pt x="52075" y="29829"/>
                          </a:lnTo>
                          <a:cubicBezTo>
                            <a:pt x="52212" y="29884"/>
                            <a:pt x="52322" y="29967"/>
                            <a:pt x="52460" y="30049"/>
                          </a:cubicBezTo>
                          <a:cubicBezTo>
                            <a:pt x="52955" y="30984"/>
                            <a:pt x="53477" y="31946"/>
                            <a:pt x="53917" y="32936"/>
                          </a:cubicBezTo>
                          <a:cubicBezTo>
                            <a:pt x="55429" y="36510"/>
                            <a:pt x="56062" y="40387"/>
                            <a:pt x="55759" y="44264"/>
                          </a:cubicBezTo>
                          <a:cubicBezTo>
                            <a:pt x="55732" y="44374"/>
                            <a:pt x="55787" y="44484"/>
                            <a:pt x="55897" y="44511"/>
                          </a:cubicBezTo>
                          <a:cubicBezTo>
                            <a:pt x="55897" y="44539"/>
                            <a:pt x="55897" y="44566"/>
                            <a:pt x="55924" y="44594"/>
                          </a:cubicBezTo>
                          <a:lnTo>
                            <a:pt x="55952" y="44841"/>
                          </a:lnTo>
                          <a:lnTo>
                            <a:pt x="56034" y="45308"/>
                          </a:lnTo>
                          <a:cubicBezTo>
                            <a:pt x="56227" y="46436"/>
                            <a:pt x="56364" y="47591"/>
                            <a:pt x="56447" y="48745"/>
                          </a:cubicBezTo>
                          <a:cubicBezTo>
                            <a:pt x="56474" y="49323"/>
                            <a:pt x="56502" y="49900"/>
                            <a:pt x="56502" y="50477"/>
                          </a:cubicBezTo>
                          <a:cubicBezTo>
                            <a:pt x="56502" y="51055"/>
                            <a:pt x="56474" y="51632"/>
                            <a:pt x="56502" y="52182"/>
                          </a:cubicBezTo>
                          <a:cubicBezTo>
                            <a:pt x="56502" y="52265"/>
                            <a:pt x="56570" y="52306"/>
                            <a:pt x="56639" y="52306"/>
                          </a:cubicBezTo>
                          <a:cubicBezTo>
                            <a:pt x="56708" y="52306"/>
                            <a:pt x="56777" y="52265"/>
                            <a:pt x="56777" y="52182"/>
                          </a:cubicBezTo>
                          <a:cubicBezTo>
                            <a:pt x="56859" y="51577"/>
                            <a:pt x="56886" y="50972"/>
                            <a:pt x="56859" y="50395"/>
                          </a:cubicBezTo>
                          <a:cubicBezTo>
                            <a:pt x="56859" y="49295"/>
                            <a:pt x="56777" y="48223"/>
                            <a:pt x="56667" y="47151"/>
                          </a:cubicBezTo>
                          <a:cubicBezTo>
                            <a:pt x="56612" y="46628"/>
                            <a:pt x="56529" y="46106"/>
                            <a:pt x="56447" y="45583"/>
                          </a:cubicBezTo>
                          <a:cubicBezTo>
                            <a:pt x="56419" y="45308"/>
                            <a:pt x="56364" y="45061"/>
                            <a:pt x="56309" y="44786"/>
                          </a:cubicBezTo>
                          <a:lnTo>
                            <a:pt x="56254" y="44539"/>
                          </a:lnTo>
                          <a:lnTo>
                            <a:pt x="56254" y="44539"/>
                          </a:lnTo>
                          <a:cubicBezTo>
                            <a:pt x="57546" y="44759"/>
                            <a:pt x="58591" y="45748"/>
                            <a:pt x="59169" y="46876"/>
                          </a:cubicBezTo>
                          <a:cubicBezTo>
                            <a:pt x="59828" y="48195"/>
                            <a:pt x="59911" y="49708"/>
                            <a:pt x="59883" y="51137"/>
                          </a:cubicBezTo>
                          <a:cubicBezTo>
                            <a:pt x="59856" y="52759"/>
                            <a:pt x="59746" y="54382"/>
                            <a:pt x="59663" y="56004"/>
                          </a:cubicBezTo>
                          <a:cubicBezTo>
                            <a:pt x="59498" y="59358"/>
                            <a:pt x="59279" y="62740"/>
                            <a:pt x="59224" y="66094"/>
                          </a:cubicBezTo>
                          <a:cubicBezTo>
                            <a:pt x="59224" y="66177"/>
                            <a:pt x="59251" y="66232"/>
                            <a:pt x="59306" y="66259"/>
                          </a:cubicBezTo>
                          <a:cubicBezTo>
                            <a:pt x="59279" y="66287"/>
                            <a:pt x="59279" y="66314"/>
                            <a:pt x="59279" y="66342"/>
                          </a:cubicBezTo>
                          <a:cubicBezTo>
                            <a:pt x="59169" y="66727"/>
                            <a:pt x="58866" y="67057"/>
                            <a:pt x="58481" y="67194"/>
                          </a:cubicBezTo>
                          <a:cubicBezTo>
                            <a:pt x="58069" y="67332"/>
                            <a:pt x="57656" y="67469"/>
                            <a:pt x="57216" y="67551"/>
                          </a:cubicBezTo>
                          <a:lnTo>
                            <a:pt x="55622" y="67881"/>
                          </a:lnTo>
                          <a:cubicBezTo>
                            <a:pt x="54577" y="68129"/>
                            <a:pt x="53505" y="68349"/>
                            <a:pt x="52432" y="68569"/>
                          </a:cubicBezTo>
                          <a:cubicBezTo>
                            <a:pt x="50343" y="69036"/>
                            <a:pt x="48226" y="69449"/>
                            <a:pt x="46136" y="69806"/>
                          </a:cubicBezTo>
                          <a:lnTo>
                            <a:pt x="45091" y="69944"/>
                          </a:lnTo>
                          <a:cubicBezTo>
                            <a:pt x="45009" y="68816"/>
                            <a:pt x="44871" y="67689"/>
                            <a:pt x="44789" y="66562"/>
                          </a:cubicBezTo>
                          <a:cubicBezTo>
                            <a:pt x="44761" y="65957"/>
                            <a:pt x="44706" y="65352"/>
                            <a:pt x="44679" y="64775"/>
                          </a:cubicBezTo>
                          <a:cubicBezTo>
                            <a:pt x="44679" y="64472"/>
                            <a:pt x="44651" y="64170"/>
                            <a:pt x="44624" y="63895"/>
                          </a:cubicBezTo>
                          <a:cubicBezTo>
                            <a:pt x="44624" y="63592"/>
                            <a:pt x="44596" y="63290"/>
                            <a:pt x="44541" y="63015"/>
                          </a:cubicBezTo>
                          <a:cubicBezTo>
                            <a:pt x="44528" y="62960"/>
                            <a:pt x="44486" y="62932"/>
                            <a:pt x="44445" y="62932"/>
                          </a:cubicBezTo>
                          <a:cubicBezTo>
                            <a:pt x="44404" y="62932"/>
                            <a:pt x="44363" y="62960"/>
                            <a:pt x="44349" y="63015"/>
                          </a:cubicBezTo>
                          <a:cubicBezTo>
                            <a:pt x="44294" y="63317"/>
                            <a:pt x="44294" y="63620"/>
                            <a:pt x="44294" y="63922"/>
                          </a:cubicBezTo>
                          <a:cubicBezTo>
                            <a:pt x="44294" y="64225"/>
                            <a:pt x="44322" y="64527"/>
                            <a:pt x="44349" y="64802"/>
                          </a:cubicBezTo>
                          <a:cubicBezTo>
                            <a:pt x="44377" y="65407"/>
                            <a:pt x="44404" y="65984"/>
                            <a:pt x="44459" y="66589"/>
                          </a:cubicBezTo>
                          <a:cubicBezTo>
                            <a:pt x="44541" y="67716"/>
                            <a:pt x="44624" y="68871"/>
                            <a:pt x="44844" y="69998"/>
                          </a:cubicBezTo>
                          <a:lnTo>
                            <a:pt x="44349" y="70081"/>
                          </a:lnTo>
                          <a:cubicBezTo>
                            <a:pt x="44404" y="69806"/>
                            <a:pt x="44404" y="69531"/>
                            <a:pt x="44349" y="69256"/>
                          </a:cubicBezTo>
                          <a:cubicBezTo>
                            <a:pt x="44349" y="68981"/>
                            <a:pt x="44322" y="68706"/>
                            <a:pt x="44294" y="68431"/>
                          </a:cubicBezTo>
                          <a:cubicBezTo>
                            <a:pt x="44267" y="67881"/>
                            <a:pt x="44212" y="67359"/>
                            <a:pt x="44184" y="66837"/>
                          </a:cubicBezTo>
                          <a:cubicBezTo>
                            <a:pt x="44047" y="64885"/>
                            <a:pt x="43964" y="62932"/>
                            <a:pt x="43909" y="60980"/>
                          </a:cubicBezTo>
                          <a:cubicBezTo>
                            <a:pt x="43882" y="59991"/>
                            <a:pt x="43854" y="59028"/>
                            <a:pt x="43854" y="58038"/>
                          </a:cubicBezTo>
                          <a:cubicBezTo>
                            <a:pt x="43827" y="57049"/>
                            <a:pt x="43882" y="56059"/>
                            <a:pt x="43772" y="55097"/>
                          </a:cubicBezTo>
                          <a:cubicBezTo>
                            <a:pt x="43758" y="55042"/>
                            <a:pt x="43717" y="55014"/>
                            <a:pt x="43675" y="55014"/>
                          </a:cubicBezTo>
                          <a:cubicBezTo>
                            <a:pt x="43634" y="55014"/>
                            <a:pt x="43593" y="55042"/>
                            <a:pt x="43579" y="55097"/>
                          </a:cubicBezTo>
                          <a:cubicBezTo>
                            <a:pt x="43497" y="55646"/>
                            <a:pt x="43469" y="56196"/>
                            <a:pt x="43497" y="56774"/>
                          </a:cubicBezTo>
                          <a:lnTo>
                            <a:pt x="43497" y="58423"/>
                          </a:lnTo>
                          <a:cubicBezTo>
                            <a:pt x="43497" y="60375"/>
                            <a:pt x="43524" y="62300"/>
                            <a:pt x="43634" y="64252"/>
                          </a:cubicBezTo>
                          <a:cubicBezTo>
                            <a:pt x="43689" y="65242"/>
                            <a:pt x="43744" y="66204"/>
                            <a:pt x="43827" y="67167"/>
                          </a:cubicBezTo>
                          <a:cubicBezTo>
                            <a:pt x="43854" y="67661"/>
                            <a:pt x="43909" y="68156"/>
                            <a:pt x="43937" y="68651"/>
                          </a:cubicBezTo>
                          <a:cubicBezTo>
                            <a:pt x="43964" y="68899"/>
                            <a:pt x="43992" y="69174"/>
                            <a:pt x="44019" y="69421"/>
                          </a:cubicBezTo>
                          <a:cubicBezTo>
                            <a:pt x="44019" y="69669"/>
                            <a:pt x="44074" y="69889"/>
                            <a:pt x="44157" y="70108"/>
                          </a:cubicBezTo>
                          <a:lnTo>
                            <a:pt x="43080" y="70270"/>
                          </a:lnTo>
                          <a:lnTo>
                            <a:pt x="43080" y="70270"/>
                          </a:lnTo>
                          <a:cubicBezTo>
                            <a:pt x="43119" y="70258"/>
                            <a:pt x="43139" y="70214"/>
                            <a:pt x="43139" y="70191"/>
                          </a:cubicBezTo>
                          <a:cubicBezTo>
                            <a:pt x="43167" y="69614"/>
                            <a:pt x="43139" y="69036"/>
                            <a:pt x="43084" y="68459"/>
                          </a:cubicBezTo>
                          <a:cubicBezTo>
                            <a:pt x="43029" y="67909"/>
                            <a:pt x="42974" y="67332"/>
                            <a:pt x="42947" y="66754"/>
                          </a:cubicBezTo>
                          <a:cubicBezTo>
                            <a:pt x="42892" y="66204"/>
                            <a:pt x="42864" y="65627"/>
                            <a:pt x="42809" y="65077"/>
                          </a:cubicBezTo>
                          <a:cubicBezTo>
                            <a:pt x="42809" y="64775"/>
                            <a:pt x="42782" y="64500"/>
                            <a:pt x="42754" y="64225"/>
                          </a:cubicBezTo>
                          <a:cubicBezTo>
                            <a:pt x="42754" y="63922"/>
                            <a:pt x="42727" y="63647"/>
                            <a:pt x="42617" y="63372"/>
                          </a:cubicBezTo>
                          <a:cubicBezTo>
                            <a:pt x="42602" y="63328"/>
                            <a:pt x="42548" y="63300"/>
                            <a:pt x="42497" y="63300"/>
                          </a:cubicBezTo>
                          <a:cubicBezTo>
                            <a:pt x="42452" y="63300"/>
                            <a:pt x="42410" y="63321"/>
                            <a:pt x="42397" y="63372"/>
                          </a:cubicBezTo>
                          <a:cubicBezTo>
                            <a:pt x="42342" y="63647"/>
                            <a:pt x="42342" y="63922"/>
                            <a:pt x="42369" y="64225"/>
                          </a:cubicBezTo>
                          <a:cubicBezTo>
                            <a:pt x="42369" y="64500"/>
                            <a:pt x="42424" y="64775"/>
                            <a:pt x="42424" y="65049"/>
                          </a:cubicBezTo>
                          <a:cubicBezTo>
                            <a:pt x="42479" y="65627"/>
                            <a:pt x="42507" y="66204"/>
                            <a:pt x="42562" y="66782"/>
                          </a:cubicBezTo>
                          <a:cubicBezTo>
                            <a:pt x="42617" y="67332"/>
                            <a:pt x="42672" y="67936"/>
                            <a:pt x="42727" y="68486"/>
                          </a:cubicBezTo>
                          <a:cubicBezTo>
                            <a:pt x="42727" y="69064"/>
                            <a:pt x="42809" y="69641"/>
                            <a:pt x="42947" y="70191"/>
                          </a:cubicBezTo>
                          <a:cubicBezTo>
                            <a:pt x="42947" y="70218"/>
                            <a:pt x="43002" y="70246"/>
                            <a:pt x="43029" y="70246"/>
                          </a:cubicBezTo>
                          <a:cubicBezTo>
                            <a:pt x="39785" y="70713"/>
                            <a:pt x="36541" y="71043"/>
                            <a:pt x="33269" y="71181"/>
                          </a:cubicBezTo>
                          <a:cubicBezTo>
                            <a:pt x="32201" y="71228"/>
                            <a:pt x="31134" y="71252"/>
                            <a:pt x="30067" y="71252"/>
                          </a:cubicBezTo>
                          <a:cubicBezTo>
                            <a:pt x="26792" y="71252"/>
                            <a:pt x="23520" y="71025"/>
                            <a:pt x="20264" y="70548"/>
                          </a:cubicBezTo>
                          <a:cubicBezTo>
                            <a:pt x="18642" y="70301"/>
                            <a:pt x="17020" y="69944"/>
                            <a:pt x="15425" y="69449"/>
                          </a:cubicBezTo>
                          <a:cubicBezTo>
                            <a:pt x="15425" y="68981"/>
                            <a:pt x="15342" y="68514"/>
                            <a:pt x="15287" y="68074"/>
                          </a:cubicBezTo>
                          <a:cubicBezTo>
                            <a:pt x="15232" y="67634"/>
                            <a:pt x="15177" y="67139"/>
                            <a:pt x="15122" y="66699"/>
                          </a:cubicBezTo>
                          <a:cubicBezTo>
                            <a:pt x="14957" y="65049"/>
                            <a:pt x="14875" y="63372"/>
                            <a:pt x="14847" y="61695"/>
                          </a:cubicBezTo>
                          <a:cubicBezTo>
                            <a:pt x="14847" y="60870"/>
                            <a:pt x="14847" y="60018"/>
                            <a:pt x="14902" y="59193"/>
                          </a:cubicBezTo>
                          <a:cubicBezTo>
                            <a:pt x="14902" y="58781"/>
                            <a:pt x="14930" y="58396"/>
                            <a:pt x="14930" y="57983"/>
                          </a:cubicBezTo>
                          <a:cubicBezTo>
                            <a:pt x="14930" y="57571"/>
                            <a:pt x="14985" y="57131"/>
                            <a:pt x="14957" y="56719"/>
                          </a:cubicBezTo>
                          <a:cubicBezTo>
                            <a:pt x="14957" y="56654"/>
                            <a:pt x="14914" y="56626"/>
                            <a:pt x="14866" y="56626"/>
                          </a:cubicBezTo>
                          <a:cubicBezTo>
                            <a:pt x="14812" y="56626"/>
                            <a:pt x="14752" y="56661"/>
                            <a:pt x="14737" y="56719"/>
                          </a:cubicBezTo>
                          <a:cubicBezTo>
                            <a:pt x="14655" y="57186"/>
                            <a:pt x="14573" y="57681"/>
                            <a:pt x="14545" y="58148"/>
                          </a:cubicBezTo>
                          <a:cubicBezTo>
                            <a:pt x="14518" y="58616"/>
                            <a:pt x="14518" y="59083"/>
                            <a:pt x="14490" y="59551"/>
                          </a:cubicBezTo>
                          <a:cubicBezTo>
                            <a:pt x="14435" y="61228"/>
                            <a:pt x="14463" y="62932"/>
                            <a:pt x="14573" y="64610"/>
                          </a:cubicBezTo>
                          <a:cubicBezTo>
                            <a:pt x="14600" y="65434"/>
                            <a:pt x="14682" y="66259"/>
                            <a:pt x="14765" y="67112"/>
                          </a:cubicBezTo>
                          <a:cubicBezTo>
                            <a:pt x="14820" y="67524"/>
                            <a:pt x="14875" y="67936"/>
                            <a:pt x="14930" y="68376"/>
                          </a:cubicBezTo>
                          <a:cubicBezTo>
                            <a:pt x="14985" y="68706"/>
                            <a:pt x="15040" y="69036"/>
                            <a:pt x="15095" y="69366"/>
                          </a:cubicBezTo>
                          <a:cubicBezTo>
                            <a:pt x="14655" y="69229"/>
                            <a:pt x="14215" y="69091"/>
                            <a:pt x="13748" y="68926"/>
                          </a:cubicBezTo>
                          <a:cubicBezTo>
                            <a:pt x="11741" y="68211"/>
                            <a:pt x="9706" y="67469"/>
                            <a:pt x="7726" y="66589"/>
                          </a:cubicBezTo>
                          <a:cubicBezTo>
                            <a:pt x="4647" y="65214"/>
                            <a:pt x="1403" y="62987"/>
                            <a:pt x="605" y="59523"/>
                          </a:cubicBezTo>
                          <a:cubicBezTo>
                            <a:pt x="605" y="59523"/>
                            <a:pt x="605" y="59496"/>
                            <a:pt x="605" y="59496"/>
                          </a:cubicBezTo>
                          <a:lnTo>
                            <a:pt x="633" y="58698"/>
                          </a:lnTo>
                          <a:cubicBezTo>
                            <a:pt x="715" y="56636"/>
                            <a:pt x="798" y="54574"/>
                            <a:pt x="908" y="52512"/>
                          </a:cubicBezTo>
                          <a:cubicBezTo>
                            <a:pt x="990" y="50450"/>
                            <a:pt x="1100" y="48388"/>
                            <a:pt x="1210" y="46326"/>
                          </a:cubicBezTo>
                          <a:cubicBezTo>
                            <a:pt x="1320" y="44264"/>
                            <a:pt x="1458" y="42202"/>
                            <a:pt x="1568" y="40140"/>
                          </a:cubicBezTo>
                          <a:cubicBezTo>
                            <a:pt x="1705" y="38297"/>
                            <a:pt x="1870" y="36400"/>
                            <a:pt x="2942" y="34861"/>
                          </a:cubicBezTo>
                          <a:cubicBezTo>
                            <a:pt x="3850" y="33651"/>
                            <a:pt x="5114" y="32771"/>
                            <a:pt x="6544" y="32386"/>
                          </a:cubicBezTo>
                          <a:lnTo>
                            <a:pt x="6544" y="32386"/>
                          </a:lnTo>
                          <a:cubicBezTo>
                            <a:pt x="6517" y="32854"/>
                            <a:pt x="6517" y="33321"/>
                            <a:pt x="6489" y="33788"/>
                          </a:cubicBezTo>
                          <a:cubicBezTo>
                            <a:pt x="6407" y="35026"/>
                            <a:pt x="6324" y="36263"/>
                            <a:pt x="6242" y="37500"/>
                          </a:cubicBezTo>
                          <a:cubicBezTo>
                            <a:pt x="6187" y="38737"/>
                            <a:pt x="6077" y="39947"/>
                            <a:pt x="6049" y="41184"/>
                          </a:cubicBezTo>
                          <a:cubicBezTo>
                            <a:pt x="6049" y="41335"/>
                            <a:pt x="6174" y="41420"/>
                            <a:pt x="6291" y="41420"/>
                          </a:cubicBezTo>
                          <a:cubicBezTo>
                            <a:pt x="6386" y="41420"/>
                            <a:pt x="6477" y="41363"/>
                            <a:pt x="6489" y="41239"/>
                          </a:cubicBezTo>
                          <a:cubicBezTo>
                            <a:pt x="6517" y="40937"/>
                            <a:pt x="6544" y="40634"/>
                            <a:pt x="6572" y="40359"/>
                          </a:cubicBezTo>
                          <a:cubicBezTo>
                            <a:pt x="6709" y="37912"/>
                            <a:pt x="6847" y="35493"/>
                            <a:pt x="6984" y="33073"/>
                          </a:cubicBezTo>
                          <a:cubicBezTo>
                            <a:pt x="7149" y="30654"/>
                            <a:pt x="7259" y="28234"/>
                            <a:pt x="7479" y="25815"/>
                          </a:cubicBezTo>
                          <a:cubicBezTo>
                            <a:pt x="7699" y="23423"/>
                            <a:pt x="8084" y="21058"/>
                            <a:pt x="8634" y="18721"/>
                          </a:cubicBezTo>
                          <a:cubicBezTo>
                            <a:pt x="8854" y="17594"/>
                            <a:pt x="9184" y="16522"/>
                            <a:pt x="9651" y="15477"/>
                          </a:cubicBezTo>
                          <a:cubicBezTo>
                            <a:pt x="10063" y="14652"/>
                            <a:pt x="10558" y="13910"/>
                            <a:pt x="11191" y="13222"/>
                          </a:cubicBezTo>
                          <a:cubicBezTo>
                            <a:pt x="11796" y="12563"/>
                            <a:pt x="12510" y="11985"/>
                            <a:pt x="13308" y="11518"/>
                          </a:cubicBezTo>
                          <a:cubicBezTo>
                            <a:pt x="13995" y="11105"/>
                            <a:pt x="14737" y="10748"/>
                            <a:pt x="15535" y="10501"/>
                          </a:cubicBezTo>
                          <a:lnTo>
                            <a:pt x="15535" y="10803"/>
                          </a:lnTo>
                          <a:cubicBezTo>
                            <a:pt x="15535" y="10923"/>
                            <a:pt x="15613" y="10975"/>
                            <a:pt x="15701" y="10975"/>
                          </a:cubicBezTo>
                          <a:cubicBezTo>
                            <a:pt x="15816" y="10975"/>
                            <a:pt x="15947" y="10888"/>
                            <a:pt x="15947" y="10748"/>
                          </a:cubicBezTo>
                          <a:cubicBezTo>
                            <a:pt x="15920" y="10253"/>
                            <a:pt x="16030" y="9786"/>
                            <a:pt x="16222" y="9373"/>
                          </a:cubicBezTo>
                          <a:cubicBezTo>
                            <a:pt x="16635" y="8438"/>
                            <a:pt x="17267" y="7614"/>
                            <a:pt x="18009" y="6926"/>
                          </a:cubicBezTo>
                          <a:cubicBezTo>
                            <a:pt x="18697" y="6239"/>
                            <a:pt x="19384" y="5552"/>
                            <a:pt x="20429" y="5442"/>
                          </a:cubicBezTo>
                          <a:cubicBezTo>
                            <a:pt x="20583" y="5428"/>
                            <a:pt x="20738" y="5421"/>
                            <a:pt x="20893" y="5421"/>
                          </a:cubicBezTo>
                          <a:cubicBezTo>
                            <a:pt x="21651" y="5421"/>
                            <a:pt x="22416" y="5585"/>
                            <a:pt x="23123" y="5881"/>
                          </a:cubicBezTo>
                          <a:cubicBezTo>
                            <a:pt x="23316" y="5964"/>
                            <a:pt x="23481" y="6046"/>
                            <a:pt x="23673" y="6101"/>
                          </a:cubicBezTo>
                          <a:lnTo>
                            <a:pt x="23673" y="6129"/>
                          </a:lnTo>
                          <a:cubicBezTo>
                            <a:pt x="23646" y="6321"/>
                            <a:pt x="23646" y="6514"/>
                            <a:pt x="23673" y="6706"/>
                          </a:cubicBezTo>
                          <a:cubicBezTo>
                            <a:pt x="23673" y="6926"/>
                            <a:pt x="23673" y="7119"/>
                            <a:pt x="23701" y="7311"/>
                          </a:cubicBezTo>
                          <a:cubicBezTo>
                            <a:pt x="23701" y="7696"/>
                            <a:pt x="23756" y="8081"/>
                            <a:pt x="23783" y="8438"/>
                          </a:cubicBezTo>
                          <a:cubicBezTo>
                            <a:pt x="23811" y="9208"/>
                            <a:pt x="23921" y="9978"/>
                            <a:pt x="24113" y="10748"/>
                          </a:cubicBezTo>
                          <a:cubicBezTo>
                            <a:pt x="24136" y="10783"/>
                            <a:pt x="24174" y="10798"/>
                            <a:pt x="24209" y="10798"/>
                          </a:cubicBezTo>
                          <a:cubicBezTo>
                            <a:pt x="24259" y="10798"/>
                            <a:pt x="24306" y="10768"/>
                            <a:pt x="24306" y="10721"/>
                          </a:cubicBezTo>
                          <a:cubicBezTo>
                            <a:pt x="24306" y="9951"/>
                            <a:pt x="24196" y="9181"/>
                            <a:pt x="24113" y="8438"/>
                          </a:cubicBezTo>
                          <a:cubicBezTo>
                            <a:pt x="24086" y="8054"/>
                            <a:pt x="24058" y="7669"/>
                            <a:pt x="24031" y="7284"/>
                          </a:cubicBezTo>
                          <a:lnTo>
                            <a:pt x="23976" y="6706"/>
                          </a:lnTo>
                          <a:cubicBezTo>
                            <a:pt x="23976" y="6541"/>
                            <a:pt x="23948" y="6376"/>
                            <a:pt x="23921" y="6211"/>
                          </a:cubicBezTo>
                          <a:lnTo>
                            <a:pt x="23921" y="6211"/>
                          </a:lnTo>
                          <a:cubicBezTo>
                            <a:pt x="24113" y="6266"/>
                            <a:pt x="24306" y="6321"/>
                            <a:pt x="24498" y="6376"/>
                          </a:cubicBezTo>
                          <a:lnTo>
                            <a:pt x="24635" y="6376"/>
                          </a:lnTo>
                          <a:lnTo>
                            <a:pt x="24690" y="6761"/>
                          </a:lnTo>
                          <a:cubicBezTo>
                            <a:pt x="24718" y="7091"/>
                            <a:pt x="24773" y="7421"/>
                            <a:pt x="24800" y="7751"/>
                          </a:cubicBezTo>
                          <a:cubicBezTo>
                            <a:pt x="24910" y="8878"/>
                            <a:pt x="24993" y="10006"/>
                            <a:pt x="25075" y="11133"/>
                          </a:cubicBezTo>
                          <a:cubicBezTo>
                            <a:pt x="25103" y="11710"/>
                            <a:pt x="25130" y="12260"/>
                            <a:pt x="25158" y="12810"/>
                          </a:cubicBezTo>
                          <a:cubicBezTo>
                            <a:pt x="25185" y="13387"/>
                            <a:pt x="25185" y="13965"/>
                            <a:pt x="25268" y="14542"/>
                          </a:cubicBezTo>
                          <a:cubicBezTo>
                            <a:pt x="25268" y="14597"/>
                            <a:pt x="25316" y="14625"/>
                            <a:pt x="25368" y="14625"/>
                          </a:cubicBezTo>
                          <a:cubicBezTo>
                            <a:pt x="25419" y="14625"/>
                            <a:pt x="25474" y="14597"/>
                            <a:pt x="25488" y="14542"/>
                          </a:cubicBezTo>
                          <a:cubicBezTo>
                            <a:pt x="25543" y="13882"/>
                            <a:pt x="25543" y="13250"/>
                            <a:pt x="25515" y="12590"/>
                          </a:cubicBezTo>
                          <a:cubicBezTo>
                            <a:pt x="25488" y="11463"/>
                            <a:pt x="25405" y="10308"/>
                            <a:pt x="25295" y="9153"/>
                          </a:cubicBezTo>
                          <a:cubicBezTo>
                            <a:pt x="25240" y="8603"/>
                            <a:pt x="25185" y="8026"/>
                            <a:pt x="25130" y="7449"/>
                          </a:cubicBezTo>
                          <a:cubicBezTo>
                            <a:pt x="25103" y="7174"/>
                            <a:pt x="25048" y="6871"/>
                            <a:pt x="25020" y="6596"/>
                          </a:cubicBezTo>
                          <a:cubicBezTo>
                            <a:pt x="25020" y="6514"/>
                            <a:pt x="24993" y="6431"/>
                            <a:pt x="24993" y="6349"/>
                          </a:cubicBezTo>
                          <a:cubicBezTo>
                            <a:pt x="25295" y="6266"/>
                            <a:pt x="25543" y="6129"/>
                            <a:pt x="25735" y="5881"/>
                          </a:cubicBezTo>
                          <a:cubicBezTo>
                            <a:pt x="26093" y="5497"/>
                            <a:pt x="26395" y="5084"/>
                            <a:pt x="26725" y="4672"/>
                          </a:cubicBezTo>
                          <a:cubicBezTo>
                            <a:pt x="27055" y="4287"/>
                            <a:pt x="27412" y="3929"/>
                            <a:pt x="27770" y="3572"/>
                          </a:cubicBezTo>
                          <a:cubicBezTo>
                            <a:pt x="28485" y="2802"/>
                            <a:pt x="29282" y="2115"/>
                            <a:pt x="30107" y="1455"/>
                          </a:cubicBezTo>
                          <a:cubicBezTo>
                            <a:pt x="30492" y="1097"/>
                            <a:pt x="30932" y="823"/>
                            <a:pt x="31399" y="603"/>
                          </a:cubicBezTo>
                          <a:cubicBezTo>
                            <a:pt x="31746" y="468"/>
                            <a:pt x="32105" y="400"/>
                            <a:pt x="32469" y="400"/>
                          </a:cubicBezTo>
                          <a:close/>
                          <a:moveTo>
                            <a:pt x="32526" y="1"/>
                          </a:moveTo>
                          <a:cubicBezTo>
                            <a:pt x="32051" y="1"/>
                            <a:pt x="31583" y="65"/>
                            <a:pt x="31152" y="245"/>
                          </a:cubicBezTo>
                          <a:cubicBezTo>
                            <a:pt x="30712" y="493"/>
                            <a:pt x="30272" y="768"/>
                            <a:pt x="29887" y="1097"/>
                          </a:cubicBezTo>
                          <a:cubicBezTo>
                            <a:pt x="29447" y="1427"/>
                            <a:pt x="29035" y="1785"/>
                            <a:pt x="28622" y="2170"/>
                          </a:cubicBezTo>
                          <a:cubicBezTo>
                            <a:pt x="27852" y="2857"/>
                            <a:pt x="27110" y="3599"/>
                            <a:pt x="26423" y="4397"/>
                          </a:cubicBezTo>
                          <a:cubicBezTo>
                            <a:pt x="26065" y="4809"/>
                            <a:pt x="25735" y="5249"/>
                            <a:pt x="25378" y="5634"/>
                          </a:cubicBezTo>
                          <a:cubicBezTo>
                            <a:pt x="25268" y="5799"/>
                            <a:pt x="25075" y="5909"/>
                            <a:pt x="24883" y="5936"/>
                          </a:cubicBezTo>
                          <a:lnTo>
                            <a:pt x="24828" y="5881"/>
                          </a:lnTo>
                          <a:cubicBezTo>
                            <a:pt x="24816" y="5857"/>
                            <a:pt x="24792" y="5843"/>
                            <a:pt x="24768" y="5843"/>
                          </a:cubicBezTo>
                          <a:cubicBezTo>
                            <a:pt x="24737" y="5843"/>
                            <a:pt x="24706" y="5864"/>
                            <a:pt x="24690" y="5909"/>
                          </a:cubicBezTo>
                          <a:cubicBezTo>
                            <a:pt x="24690" y="5909"/>
                            <a:pt x="24690" y="5936"/>
                            <a:pt x="24690" y="5936"/>
                          </a:cubicBezTo>
                          <a:cubicBezTo>
                            <a:pt x="24498" y="5909"/>
                            <a:pt x="24306" y="5881"/>
                            <a:pt x="24141" y="5799"/>
                          </a:cubicBezTo>
                          <a:cubicBezTo>
                            <a:pt x="23233" y="5387"/>
                            <a:pt x="22298" y="5112"/>
                            <a:pt x="21336" y="4974"/>
                          </a:cubicBezTo>
                          <a:cubicBezTo>
                            <a:pt x="21202" y="4959"/>
                            <a:pt x="21068" y="4952"/>
                            <a:pt x="20935" y="4952"/>
                          </a:cubicBezTo>
                          <a:cubicBezTo>
                            <a:pt x="20089" y="4952"/>
                            <a:pt x="19283" y="5249"/>
                            <a:pt x="18642" y="5772"/>
                          </a:cubicBezTo>
                          <a:cubicBezTo>
                            <a:pt x="18257" y="6101"/>
                            <a:pt x="17899" y="6459"/>
                            <a:pt x="17569" y="6816"/>
                          </a:cubicBezTo>
                          <a:cubicBezTo>
                            <a:pt x="17184" y="7201"/>
                            <a:pt x="16827" y="7586"/>
                            <a:pt x="16497" y="8026"/>
                          </a:cubicBezTo>
                          <a:cubicBezTo>
                            <a:pt x="16195" y="8411"/>
                            <a:pt x="15947" y="8851"/>
                            <a:pt x="15782" y="9318"/>
                          </a:cubicBezTo>
                          <a:cubicBezTo>
                            <a:pt x="15672" y="9566"/>
                            <a:pt x="15617" y="9841"/>
                            <a:pt x="15590" y="10088"/>
                          </a:cubicBezTo>
                          <a:cubicBezTo>
                            <a:pt x="15562" y="10116"/>
                            <a:pt x="15562" y="10143"/>
                            <a:pt x="15590" y="10198"/>
                          </a:cubicBezTo>
                          <a:cubicBezTo>
                            <a:pt x="15425" y="10226"/>
                            <a:pt x="15260" y="10253"/>
                            <a:pt x="15095" y="10308"/>
                          </a:cubicBezTo>
                          <a:cubicBezTo>
                            <a:pt x="12345" y="11160"/>
                            <a:pt x="10146" y="13195"/>
                            <a:pt x="9019" y="15834"/>
                          </a:cubicBezTo>
                          <a:cubicBezTo>
                            <a:pt x="8606" y="16934"/>
                            <a:pt x="8276" y="18062"/>
                            <a:pt x="8029" y="19216"/>
                          </a:cubicBezTo>
                          <a:cubicBezTo>
                            <a:pt x="7506" y="21608"/>
                            <a:pt x="7122" y="24028"/>
                            <a:pt x="6929" y="26447"/>
                          </a:cubicBezTo>
                          <a:cubicBezTo>
                            <a:pt x="6792" y="28317"/>
                            <a:pt x="6682" y="30187"/>
                            <a:pt x="6572" y="32056"/>
                          </a:cubicBezTo>
                          <a:cubicBezTo>
                            <a:pt x="6407" y="32084"/>
                            <a:pt x="6242" y="32139"/>
                            <a:pt x="6049" y="32166"/>
                          </a:cubicBezTo>
                          <a:cubicBezTo>
                            <a:pt x="4537" y="32606"/>
                            <a:pt x="3217" y="33596"/>
                            <a:pt x="2392" y="34916"/>
                          </a:cubicBezTo>
                          <a:cubicBezTo>
                            <a:pt x="1348" y="36593"/>
                            <a:pt x="1238" y="38572"/>
                            <a:pt x="1128" y="40469"/>
                          </a:cubicBezTo>
                          <a:cubicBezTo>
                            <a:pt x="990" y="42559"/>
                            <a:pt x="853" y="44676"/>
                            <a:pt x="743" y="46793"/>
                          </a:cubicBezTo>
                          <a:cubicBezTo>
                            <a:pt x="633" y="48910"/>
                            <a:pt x="523" y="51027"/>
                            <a:pt x="440" y="53117"/>
                          </a:cubicBezTo>
                          <a:cubicBezTo>
                            <a:pt x="358" y="54904"/>
                            <a:pt x="275" y="56719"/>
                            <a:pt x="193" y="58533"/>
                          </a:cubicBezTo>
                          <a:cubicBezTo>
                            <a:pt x="83" y="58533"/>
                            <a:pt x="0" y="58643"/>
                            <a:pt x="0" y="58781"/>
                          </a:cubicBezTo>
                          <a:cubicBezTo>
                            <a:pt x="55" y="59221"/>
                            <a:pt x="138" y="59633"/>
                            <a:pt x="275" y="60073"/>
                          </a:cubicBezTo>
                          <a:cubicBezTo>
                            <a:pt x="1430" y="63922"/>
                            <a:pt x="5169" y="66067"/>
                            <a:pt x="8661" y="67497"/>
                          </a:cubicBezTo>
                          <a:cubicBezTo>
                            <a:pt x="10751" y="68349"/>
                            <a:pt x="12868" y="69146"/>
                            <a:pt x="15012" y="69834"/>
                          </a:cubicBezTo>
                          <a:cubicBezTo>
                            <a:pt x="17212" y="70521"/>
                            <a:pt x="19439" y="70988"/>
                            <a:pt x="21721" y="71236"/>
                          </a:cubicBezTo>
                          <a:cubicBezTo>
                            <a:pt x="24525" y="71567"/>
                            <a:pt x="27350" y="71732"/>
                            <a:pt x="30177" y="71732"/>
                          </a:cubicBezTo>
                          <a:cubicBezTo>
                            <a:pt x="31813" y="71732"/>
                            <a:pt x="33450" y="71677"/>
                            <a:pt x="35083" y="71566"/>
                          </a:cubicBezTo>
                          <a:cubicBezTo>
                            <a:pt x="39537" y="71263"/>
                            <a:pt x="43964" y="70686"/>
                            <a:pt x="48363" y="69861"/>
                          </a:cubicBezTo>
                          <a:cubicBezTo>
                            <a:pt x="50563" y="69449"/>
                            <a:pt x="52735" y="69009"/>
                            <a:pt x="54934" y="68514"/>
                          </a:cubicBezTo>
                          <a:cubicBezTo>
                            <a:pt x="55952" y="68266"/>
                            <a:pt x="57051" y="68074"/>
                            <a:pt x="58069" y="67771"/>
                          </a:cubicBezTo>
                          <a:cubicBezTo>
                            <a:pt x="58756" y="67579"/>
                            <a:pt x="59553" y="67194"/>
                            <a:pt x="59636" y="66397"/>
                          </a:cubicBezTo>
                          <a:cubicBezTo>
                            <a:pt x="59636" y="66342"/>
                            <a:pt x="59608" y="66259"/>
                            <a:pt x="59526" y="66232"/>
                          </a:cubicBezTo>
                          <a:cubicBezTo>
                            <a:pt x="59526" y="66204"/>
                            <a:pt x="59553" y="66177"/>
                            <a:pt x="59553" y="66177"/>
                          </a:cubicBezTo>
                          <a:cubicBezTo>
                            <a:pt x="59691" y="64225"/>
                            <a:pt x="59773" y="62273"/>
                            <a:pt x="59883" y="60320"/>
                          </a:cubicBezTo>
                          <a:cubicBezTo>
                            <a:pt x="59993" y="58588"/>
                            <a:pt x="60076" y="56884"/>
                            <a:pt x="60158" y="55124"/>
                          </a:cubicBezTo>
                          <a:cubicBezTo>
                            <a:pt x="60241" y="53502"/>
                            <a:pt x="60378" y="51852"/>
                            <a:pt x="60323" y="50203"/>
                          </a:cubicBezTo>
                          <a:cubicBezTo>
                            <a:pt x="60296" y="48773"/>
                            <a:pt x="60021" y="47288"/>
                            <a:pt x="59196" y="46078"/>
                          </a:cubicBezTo>
                          <a:cubicBezTo>
                            <a:pt x="58536" y="45034"/>
                            <a:pt x="57464" y="44319"/>
                            <a:pt x="56227" y="44099"/>
                          </a:cubicBezTo>
                          <a:cubicBezTo>
                            <a:pt x="56447" y="41102"/>
                            <a:pt x="56117" y="38077"/>
                            <a:pt x="55237" y="35191"/>
                          </a:cubicBezTo>
                          <a:cubicBezTo>
                            <a:pt x="54934" y="34256"/>
                            <a:pt x="54604" y="33321"/>
                            <a:pt x="54192" y="32414"/>
                          </a:cubicBezTo>
                          <a:cubicBezTo>
                            <a:pt x="53862" y="31671"/>
                            <a:pt x="53505" y="30929"/>
                            <a:pt x="53092" y="30242"/>
                          </a:cubicBezTo>
                          <a:cubicBezTo>
                            <a:pt x="53120" y="30187"/>
                            <a:pt x="53092" y="30104"/>
                            <a:pt x="53065" y="30077"/>
                          </a:cubicBezTo>
                          <a:cubicBezTo>
                            <a:pt x="52982" y="29994"/>
                            <a:pt x="52927" y="29939"/>
                            <a:pt x="52845" y="29884"/>
                          </a:cubicBezTo>
                          <a:lnTo>
                            <a:pt x="52817" y="29802"/>
                          </a:lnTo>
                          <a:cubicBezTo>
                            <a:pt x="52762" y="29747"/>
                            <a:pt x="52735" y="29719"/>
                            <a:pt x="52680" y="29719"/>
                          </a:cubicBezTo>
                          <a:cubicBezTo>
                            <a:pt x="52377" y="29499"/>
                            <a:pt x="52075" y="29334"/>
                            <a:pt x="51745" y="29197"/>
                          </a:cubicBezTo>
                          <a:cubicBezTo>
                            <a:pt x="51278" y="28977"/>
                            <a:pt x="50810" y="28839"/>
                            <a:pt x="50288" y="28757"/>
                          </a:cubicBezTo>
                          <a:cubicBezTo>
                            <a:pt x="50288" y="27437"/>
                            <a:pt x="50260" y="26117"/>
                            <a:pt x="50205" y="24798"/>
                          </a:cubicBezTo>
                          <a:cubicBezTo>
                            <a:pt x="50123" y="22736"/>
                            <a:pt x="49903" y="20701"/>
                            <a:pt x="49600" y="18666"/>
                          </a:cubicBezTo>
                          <a:cubicBezTo>
                            <a:pt x="49271" y="16659"/>
                            <a:pt x="48776" y="14680"/>
                            <a:pt x="48088" y="12755"/>
                          </a:cubicBezTo>
                          <a:cubicBezTo>
                            <a:pt x="47346" y="10721"/>
                            <a:pt x="46384" y="8768"/>
                            <a:pt x="45229" y="6954"/>
                          </a:cubicBezTo>
                          <a:cubicBezTo>
                            <a:pt x="44651" y="6074"/>
                            <a:pt x="44102" y="5139"/>
                            <a:pt x="43249" y="4479"/>
                          </a:cubicBezTo>
                          <a:cubicBezTo>
                            <a:pt x="42809" y="4177"/>
                            <a:pt x="42342" y="3874"/>
                            <a:pt x="41875" y="3599"/>
                          </a:cubicBezTo>
                          <a:cubicBezTo>
                            <a:pt x="41407" y="3325"/>
                            <a:pt x="40940" y="3050"/>
                            <a:pt x="40445" y="2775"/>
                          </a:cubicBezTo>
                          <a:cubicBezTo>
                            <a:pt x="38548" y="1675"/>
                            <a:pt x="36513" y="658"/>
                            <a:pt x="34341" y="218"/>
                          </a:cubicBezTo>
                          <a:cubicBezTo>
                            <a:pt x="33767" y="109"/>
                            <a:pt x="33141" y="1"/>
                            <a:pt x="32526" y="1"/>
                          </a:cubicBezTo>
                          <a:close/>
                        </a:path>
                      </a:pathLst>
                    </a:custGeom>
                    <a:solidFill>
                      <a:srgbClr val="42291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89" name="Google Shape;689;p35"/>
                <p:cNvGrpSpPr/>
                <p:nvPr/>
              </p:nvGrpSpPr>
              <p:grpSpPr>
                <a:xfrm>
                  <a:off x="1303525" y="2090675"/>
                  <a:ext cx="1073000" cy="1275075"/>
                  <a:chOff x="1303525" y="2090675"/>
                  <a:chExt cx="1073000" cy="1275075"/>
                </a:xfrm>
              </p:grpSpPr>
              <p:sp>
                <p:nvSpPr>
                  <p:cNvPr id="690" name="Google Shape;690;p35"/>
                  <p:cNvSpPr/>
                  <p:nvPr/>
                </p:nvSpPr>
                <p:spPr>
                  <a:xfrm>
                    <a:off x="1310400" y="2098100"/>
                    <a:ext cx="1055125" cy="125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05" h="50385" extrusionOk="0">
                        <a:moveTo>
                          <a:pt x="11997" y="49673"/>
                        </a:moveTo>
                        <a:cubicBezTo>
                          <a:pt x="12003" y="49676"/>
                          <a:pt x="12009" y="49677"/>
                          <a:pt x="12015" y="49677"/>
                        </a:cubicBezTo>
                        <a:cubicBezTo>
                          <a:pt x="12009" y="49676"/>
                          <a:pt x="12003" y="49674"/>
                          <a:pt x="11997" y="49673"/>
                        </a:cubicBezTo>
                        <a:close/>
                        <a:moveTo>
                          <a:pt x="19523" y="1"/>
                        </a:moveTo>
                        <a:cubicBezTo>
                          <a:pt x="19423" y="1"/>
                          <a:pt x="19322" y="7"/>
                          <a:pt x="19219" y="22"/>
                        </a:cubicBezTo>
                        <a:cubicBezTo>
                          <a:pt x="18477" y="77"/>
                          <a:pt x="17734" y="242"/>
                          <a:pt x="17019" y="490"/>
                        </a:cubicBezTo>
                        <a:cubicBezTo>
                          <a:pt x="15590" y="1039"/>
                          <a:pt x="14188" y="1754"/>
                          <a:pt x="12895" y="2579"/>
                        </a:cubicBezTo>
                        <a:lnTo>
                          <a:pt x="12620" y="2772"/>
                        </a:lnTo>
                        <a:cubicBezTo>
                          <a:pt x="12648" y="2772"/>
                          <a:pt x="12648" y="2799"/>
                          <a:pt x="12648" y="2827"/>
                        </a:cubicBezTo>
                        <a:cubicBezTo>
                          <a:pt x="12648" y="2964"/>
                          <a:pt x="12648" y="3129"/>
                          <a:pt x="12620" y="3266"/>
                        </a:cubicBezTo>
                        <a:cubicBezTo>
                          <a:pt x="12593" y="3404"/>
                          <a:pt x="12565" y="3569"/>
                          <a:pt x="12538" y="3706"/>
                        </a:cubicBezTo>
                        <a:cubicBezTo>
                          <a:pt x="12510" y="4009"/>
                          <a:pt x="12455" y="4284"/>
                          <a:pt x="12428" y="4586"/>
                        </a:cubicBezTo>
                        <a:cubicBezTo>
                          <a:pt x="12373" y="4889"/>
                          <a:pt x="12345" y="5191"/>
                          <a:pt x="12318" y="5466"/>
                        </a:cubicBezTo>
                        <a:cubicBezTo>
                          <a:pt x="12263" y="5768"/>
                          <a:pt x="12235" y="6071"/>
                          <a:pt x="12180" y="6346"/>
                        </a:cubicBezTo>
                        <a:cubicBezTo>
                          <a:pt x="12180" y="6390"/>
                          <a:pt x="12141" y="6418"/>
                          <a:pt x="12104" y="6418"/>
                        </a:cubicBezTo>
                        <a:cubicBezTo>
                          <a:pt x="12073" y="6418"/>
                          <a:pt x="12043" y="6397"/>
                          <a:pt x="12043" y="6346"/>
                        </a:cubicBezTo>
                        <a:cubicBezTo>
                          <a:pt x="12043" y="5768"/>
                          <a:pt x="12098" y="5164"/>
                          <a:pt x="12180" y="4586"/>
                        </a:cubicBezTo>
                        <a:cubicBezTo>
                          <a:pt x="12235" y="4284"/>
                          <a:pt x="12263" y="3981"/>
                          <a:pt x="12318" y="3679"/>
                        </a:cubicBezTo>
                        <a:cubicBezTo>
                          <a:pt x="12345" y="3541"/>
                          <a:pt x="12373" y="3376"/>
                          <a:pt x="12400" y="3239"/>
                        </a:cubicBezTo>
                        <a:cubicBezTo>
                          <a:pt x="12428" y="3102"/>
                          <a:pt x="12455" y="2964"/>
                          <a:pt x="12510" y="2827"/>
                        </a:cubicBezTo>
                        <a:lnTo>
                          <a:pt x="12510" y="2827"/>
                        </a:lnTo>
                        <a:cubicBezTo>
                          <a:pt x="12318" y="2937"/>
                          <a:pt x="12153" y="3074"/>
                          <a:pt x="11960" y="3212"/>
                        </a:cubicBezTo>
                        <a:cubicBezTo>
                          <a:pt x="11905" y="3239"/>
                          <a:pt x="11878" y="3294"/>
                          <a:pt x="11823" y="3349"/>
                        </a:cubicBezTo>
                        <a:cubicBezTo>
                          <a:pt x="11850" y="3486"/>
                          <a:pt x="11850" y="3624"/>
                          <a:pt x="11823" y="3761"/>
                        </a:cubicBezTo>
                        <a:cubicBezTo>
                          <a:pt x="11795" y="3899"/>
                          <a:pt x="11768" y="4036"/>
                          <a:pt x="11741" y="4174"/>
                        </a:cubicBezTo>
                        <a:cubicBezTo>
                          <a:pt x="11713" y="4476"/>
                          <a:pt x="11658" y="4779"/>
                          <a:pt x="11603" y="5081"/>
                        </a:cubicBezTo>
                        <a:cubicBezTo>
                          <a:pt x="11438" y="6153"/>
                          <a:pt x="11301" y="7226"/>
                          <a:pt x="11191" y="8325"/>
                        </a:cubicBezTo>
                        <a:cubicBezTo>
                          <a:pt x="11136" y="8848"/>
                          <a:pt x="11081" y="9398"/>
                          <a:pt x="11026" y="9948"/>
                        </a:cubicBezTo>
                        <a:cubicBezTo>
                          <a:pt x="11026" y="10195"/>
                          <a:pt x="10998" y="10470"/>
                          <a:pt x="10971" y="10717"/>
                        </a:cubicBezTo>
                        <a:lnTo>
                          <a:pt x="10943" y="11130"/>
                        </a:lnTo>
                        <a:cubicBezTo>
                          <a:pt x="10943" y="11267"/>
                          <a:pt x="10916" y="11405"/>
                          <a:pt x="10888" y="11542"/>
                        </a:cubicBezTo>
                        <a:cubicBezTo>
                          <a:pt x="10874" y="11597"/>
                          <a:pt x="10826" y="11625"/>
                          <a:pt x="10782" y="11625"/>
                        </a:cubicBezTo>
                        <a:cubicBezTo>
                          <a:pt x="10737" y="11625"/>
                          <a:pt x="10696" y="11597"/>
                          <a:pt x="10696" y="11542"/>
                        </a:cubicBezTo>
                        <a:cubicBezTo>
                          <a:pt x="10696" y="11405"/>
                          <a:pt x="10696" y="11240"/>
                          <a:pt x="10696" y="11075"/>
                        </a:cubicBezTo>
                        <a:cubicBezTo>
                          <a:pt x="10696" y="10937"/>
                          <a:pt x="10723" y="10772"/>
                          <a:pt x="10723" y="10635"/>
                        </a:cubicBezTo>
                        <a:cubicBezTo>
                          <a:pt x="10751" y="10333"/>
                          <a:pt x="10778" y="10030"/>
                          <a:pt x="10778" y="9728"/>
                        </a:cubicBezTo>
                        <a:cubicBezTo>
                          <a:pt x="10861" y="8655"/>
                          <a:pt x="10971" y="7556"/>
                          <a:pt x="11136" y="6483"/>
                        </a:cubicBezTo>
                        <a:cubicBezTo>
                          <a:pt x="11218" y="5933"/>
                          <a:pt x="11273" y="5384"/>
                          <a:pt x="11383" y="4834"/>
                        </a:cubicBezTo>
                        <a:cubicBezTo>
                          <a:pt x="11411" y="4586"/>
                          <a:pt x="11466" y="4339"/>
                          <a:pt x="11521" y="4064"/>
                        </a:cubicBezTo>
                        <a:cubicBezTo>
                          <a:pt x="11548" y="3926"/>
                          <a:pt x="11548" y="3789"/>
                          <a:pt x="11603" y="3651"/>
                        </a:cubicBezTo>
                        <a:cubicBezTo>
                          <a:pt x="11603" y="3624"/>
                          <a:pt x="11603" y="3596"/>
                          <a:pt x="11603" y="3569"/>
                        </a:cubicBezTo>
                        <a:cubicBezTo>
                          <a:pt x="11466" y="3734"/>
                          <a:pt x="11356" y="3899"/>
                          <a:pt x="11246" y="4064"/>
                        </a:cubicBezTo>
                        <a:cubicBezTo>
                          <a:pt x="10806" y="4696"/>
                          <a:pt x="10393" y="5356"/>
                          <a:pt x="10008" y="6043"/>
                        </a:cubicBezTo>
                        <a:cubicBezTo>
                          <a:pt x="8771" y="8380"/>
                          <a:pt x="7946" y="10910"/>
                          <a:pt x="7589" y="13549"/>
                        </a:cubicBezTo>
                        <a:cubicBezTo>
                          <a:pt x="7561" y="13769"/>
                          <a:pt x="7534" y="13989"/>
                          <a:pt x="7506" y="14209"/>
                        </a:cubicBezTo>
                        <a:cubicBezTo>
                          <a:pt x="7341" y="15611"/>
                          <a:pt x="7231" y="17041"/>
                          <a:pt x="7204" y="18471"/>
                        </a:cubicBezTo>
                        <a:cubicBezTo>
                          <a:pt x="7176" y="19213"/>
                          <a:pt x="7149" y="19928"/>
                          <a:pt x="7149" y="20643"/>
                        </a:cubicBezTo>
                        <a:cubicBezTo>
                          <a:pt x="7149" y="21385"/>
                          <a:pt x="7094" y="22100"/>
                          <a:pt x="7094" y="22815"/>
                        </a:cubicBezTo>
                        <a:cubicBezTo>
                          <a:pt x="7094" y="22870"/>
                          <a:pt x="7053" y="22898"/>
                          <a:pt x="7011" y="22898"/>
                        </a:cubicBezTo>
                        <a:cubicBezTo>
                          <a:pt x="6970" y="22898"/>
                          <a:pt x="6929" y="22870"/>
                          <a:pt x="6929" y="22815"/>
                        </a:cubicBezTo>
                        <a:cubicBezTo>
                          <a:pt x="6901" y="22458"/>
                          <a:pt x="6874" y="22155"/>
                          <a:pt x="6874" y="21743"/>
                        </a:cubicBezTo>
                        <a:lnTo>
                          <a:pt x="6874" y="20533"/>
                        </a:lnTo>
                        <a:cubicBezTo>
                          <a:pt x="6846" y="20506"/>
                          <a:pt x="6819" y="20478"/>
                          <a:pt x="6819" y="20451"/>
                        </a:cubicBezTo>
                        <a:cubicBezTo>
                          <a:pt x="6517" y="20506"/>
                          <a:pt x="6242" y="20588"/>
                          <a:pt x="5967" y="20698"/>
                        </a:cubicBezTo>
                        <a:lnTo>
                          <a:pt x="5802" y="20780"/>
                        </a:lnTo>
                        <a:cubicBezTo>
                          <a:pt x="5829" y="20918"/>
                          <a:pt x="5829" y="21055"/>
                          <a:pt x="5802" y="21193"/>
                        </a:cubicBezTo>
                        <a:cubicBezTo>
                          <a:pt x="5802" y="21358"/>
                          <a:pt x="5774" y="21495"/>
                          <a:pt x="5774" y="21660"/>
                        </a:cubicBezTo>
                        <a:cubicBezTo>
                          <a:pt x="5747" y="21990"/>
                          <a:pt x="5719" y="22320"/>
                          <a:pt x="5719" y="22650"/>
                        </a:cubicBezTo>
                        <a:cubicBezTo>
                          <a:pt x="5692" y="22980"/>
                          <a:pt x="5664" y="23282"/>
                          <a:pt x="5637" y="23612"/>
                        </a:cubicBezTo>
                        <a:cubicBezTo>
                          <a:pt x="5609" y="23942"/>
                          <a:pt x="5582" y="24272"/>
                          <a:pt x="5527" y="24602"/>
                        </a:cubicBezTo>
                        <a:cubicBezTo>
                          <a:pt x="5513" y="24643"/>
                          <a:pt x="5472" y="24664"/>
                          <a:pt x="5434" y="24664"/>
                        </a:cubicBezTo>
                        <a:cubicBezTo>
                          <a:pt x="5396" y="24664"/>
                          <a:pt x="5362" y="24643"/>
                          <a:pt x="5362" y="24602"/>
                        </a:cubicBezTo>
                        <a:cubicBezTo>
                          <a:pt x="5362" y="24272"/>
                          <a:pt x="5362" y="23942"/>
                          <a:pt x="5389" y="23640"/>
                        </a:cubicBezTo>
                        <a:cubicBezTo>
                          <a:pt x="5417" y="23310"/>
                          <a:pt x="5417" y="22980"/>
                          <a:pt x="5444" y="22650"/>
                        </a:cubicBezTo>
                        <a:cubicBezTo>
                          <a:pt x="5499" y="22320"/>
                          <a:pt x="5499" y="21990"/>
                          <a:pt x="5527" y="21660"/>
                        </a:cubicBezTo>
                        <a:cubicBezTo>
                          <a:pt x="5554" y="21495"/>
                          <a:pt x="5582" y="21330"/>
                          <a:pt x="5582" y="21165"/>
                        </a:cubicBezTo>
                        <a:cubicBezTo>
                          <a:pt x="5582" y="21083"/>
                          <a:pt x="5582" y="20973"/>
                          <a:pt x="5609" y="20890"/>
                        </a:cubicBezTo>
                        <a:lnTo>
                          <a:pt x="5609" y="20890"/>
                        </a:lnTo>
                        <a:lnTo>
                          <a:pt x="5334" y="21028"/>
                        </a:lnTo>
                        <a:cubicBezTo>
                          <a:pt x="5004" y="21715"/>
                          <a:pt x="4619" y="22403"/>
                          <a:pt x="4317" y="23090"/>
                        </a:cubicBezTo>
                        <a:cubicBezTo>
                          <a:pt x="4070" y="23667"/>
                          <a:pt x="3850" y="24245"/>
                          <a:pt x="3685" y="24822"/>
                        </a:cubicBezTo>
                        <a:cubicBezTo>
                          <a:pt x="3052" y="26884"/>
                          <a:pt x="2832" y="29029"/>
                          <a:pt x="2997" y="31173"/>
                        </a:cubicBezTo>
                        <a:cubicBezTo>
                          <a:pt x="2997" y="31228"/>
                          <a:pt x="2970" y="31311"/>
                          <a:pt x="2887" y="31338"/>
                        </a:cubicBezTo>
                        <a:cubicBezTo>
                          <a:pt x="2887" y="31366"/>
                          <a:pt x="2887" y="31393"/>
                          <a:pt x="2887" y="31393"/>
                        </a:cubicBezTo>
                        <a:lnTo>
                          <a:pt x="2860" y="31558"/>
                        </a:lnTo>
                        <a:cubicBezTo>
                          <a:pt x="2832" y="31668"/>
                          <a:pt x="2832" y="31778"/>
                          <a:pt x="2805" y="31916"/>
                        </a:cubicBezTo>
                        <a:cubicBezTo>
                          <a:pt x="2667" y="32713"/>
                          <a:pt x="2557" y="33538"/>
                          <a:pt x="2502" y="34363"/>
                        </a:cubicBezTo>
                        <a:cubicBezTo>
                          <a:pt x="2502" y="34748"/>
                          <a:pt x="2475" y="35160"/>
                          <a:pt x="2475" y="35572"/>
                        </a:cubicBezTo>
                        <a:cubicBezTo>
                          <a:pt x="2475" y="35985"/>
                          <a:pt x="2502" y="36397"/>
                          <a:pt x="2475" y="36810"/>
                        </a:cubicBezTo>
                        <a:cubicBezTo>
                          <a:pt x="2475" y="36865"/>
                          <a:pt x="2420" y="36892"/>
                          <a:pt x="2365" y="36892"/>
                        </a:cubicBezTo>
                        <a:cubicBezTo>
                          <a:pt x="2310" y="36892"/>
                          <a:pt x="2255" y="36865"/>
                          <a:pt x="2255" y="36810"/>
                        </a:cubicBezTo>
                        <a:cubicBezTo>
                          <a:pt x="2227" y="36397"/>
                          <a:pt x="2200" y="35957"/>
                          <a:pt x="2200" y="35517"/>
                        </a:cubicBezTo>
                        <a:cubicBezTo>
                          <a:pt x="2227" y="34775"/>
                          <a:pt x="2255" y="34005"/>
                          <a:pt x="2365" y="33235"/>
                        </a:cubicBezTo>
                        <a:cubicBezTo>
                          <a:pt x="2392" y="32851"/>
                          <a:pt x="2447" y="32493"/>
                          <a:pt x="2502" y="32108"/>
                        </a:cubicBezTo>
                        <a:cubicBezTo>
                          <a:pt x="2530" y="31916"/>
                          <a:pt x="2585" y="31723"/>
                          <a:pt x="2612" y="31558"/>
                        </a:cubicBezTo>
                        <a:cubicBezTo>
                          <a:pt x="2612" y="31503"/>
                          <a:pt x="2640" y="31421"/>
                          <a:pt x="2640" y="31366"/>
                        </a:cubicBezTo>
                        <a:lnTo>
                          <a:pt x="2640" y="31366"/>
                        </a:lnTo>
                        <a:cubicBezTo>
                          <a:pt x="1733" y="31586"/>
                          <a:pt x="963" y="32191"/>
                          <a:pt x="578" y="33043"/>
                        </a:cubicBezTo>
                        <a:cubicBezTo>
                          <a:pt x="165" y="34005"/>
                          <a:pt x="0" y="35023"/>
                          <a:pt x="83" y="36067"/>
                        </a:cubicBezTo>
                        <a:cubicBezTo>
                          <a:pt x="83" y="37222"/>
                          <a:pt x="165" y="38377"/>
                          <a:pt x="220" y="39532"/>
                        </a:cubicBezTo>
                        <a:cubicBezTo>
                          <a:pt x="330" y="41924"/>
                          <a:pt x="495" y="44316"/>
                          <a:pt x="523" y="46708"/>
                        </a:cubicBezTo>
                        <a:cubicBezTo>
                          <a:pt x="550" y="46763"/>
                          <a:pt x="523" y="46790"/>
                          <a:pt x="468" y="46818"/>
                        </a:cubicBezTo>
                        <a:cubicBezTo>
                          <a:pt x="495" y="46845"/>
                          <a:pt x="495" y="46845"/>
                          <a:pt x="495" y="46873"/>
                        </a:cubicBezTo>
                        <a:cubicBezTo>
                          <a:pt x="578" y="47148"/>
                          <a:pt x="770" y="47395"/>
                          <a:pt x="1045" y="47478"/>
                        </a:cubicBezTo>
                        <a:cubicBezTo>
                          <a:pt x="1348" y="47588"/>
                          <a:pt x="1650" y="47670"/>
                          <a:pt x="1952" y="47725"/>
                        </a:cubicBezTo>
                        <a:lnTo>
                          <a:pt x="3080" y="48000"/>
                        </a:lnTo>
                        <a:cubicBezTo>
                          <a:pt x="3850" y="48165"/>
                          <a:pt x="4619" y="48330"/>
                          <a:pt x="5362" y="48495"/>
                        </a:cubicBezTo>
                        <a:cubicBezTo>
                          <a:pt x="6846" y="48797"/>
                          <a:pt x="8359" y="49072"/>
                          <a:pt x="9871" y="49320"/>
                        </a:cubicBezTo>
                        <a:lnTo>
                          <a:pt x="10586" y="49430"/>
                        </a:lnTo>
                        <a:cubicBezTo>
                          <a:pt x="10641" y="48632"/>
                          <a:pt x="10751" y="47835"/>
                          <a:pt x="10806" y="47038"/>
                        </a:cubicBezTo>
                        <a:cubicBezTo>
                          <a:pt x="10833" y="46598"/>
                          <a:pt x="10861" y="46185"/>
                          <a:pt x="10888" y="45745"/>
                        </a:cubicBezTo>
                        <a:cubicBezTo>
                          <a:pt x="10888" y="45553"/>
                          <a:pt x="10916" y="45333"/>
                          <a:pt x="10916" y="45141"/>
                        </a:cubicBezTo>
                        <a:cubicBezTo>
                          <a:pt x="10916" y="44921"/>
                          <a:pt x="10943" y="44701"/>
                          <a:pt x="10998" y="44508"/>
                        </a:cubicBezTo>
                        <a:cubicBezTo>
                          <a:pt x="10998" y="44467"/>
                          <a:pt x="11026" y="44446"/>
                          <a:pt x="11053" y="44446"/>
                        </a:cubicBezTo>
                        <a:cubicBezTo>
                          <a:pt x="11081" y="44446"/>
                          <a:pt x="11108" y="44467"/>
                          <a:pt x="11108" y="44508"/>
                        </a:cubicBezTo>
                        <a:cubicBezTo>
                          <a:pt x="11136" y="44728"/>
                          <a:pt x="11163" y="44948"/>
                          <a:pt x="11136" y="45168"/>
                        </a:cubicBezTo>
                        <a:cubicBezTo>
                          <a:pt x="11136" y="45360"/>
                          <a:pt x="11136" y="45580"/>
                          <a:pt x="11136" y="45800"/>
                        </a:cubicBezTo>
                        <a:cubicBezTo>
                          <a:pt x="11108" y="46213"/>
                          <a:pt x="11081" y="46625"/>
                          <a:pt x="11053" y="47038"/>
                        </a:cubicBezTo>
                        <a:cubicBezTo>
                          <a:pt x="10998" y="47862"/>
                          <a:pt x="10888" y="48660"/>
                          <a:pt x="10778" y="49485"/>
                        </a:cubicBezTo>
                        <a:lnTo>
                          <a:pt x="11108" y="49540"/>
                        </a:lnTo>
                        <a:cubicBezTo>
                          <a:pt x="11081" y="49347"/>
                          <a:pt x="11081" y="49155"/>
                          <a:pt x="11108" y="48962"/>
                        </a:cubicBezTo>
                        <a:cubicBezTo>
                          <a:pt x="11136" y="48742"/>
                          <a:pt x="11163" y="48550"/>
                          <a:pt x="11163" y="48357"/>
                        </a:cubicBezTo>
                        <a:cubicBezTo>
                          <a:pt x="11191" y="47972"/>
                          <a:pt x="11218" y="47588"/>
                          <a:pt x="11246" y="47230"/>
                        </a:cubicBezTo>
                        <a:cubicBezTo>
                          <a:pt x="11328" y="45828"/>
                          <a:pt x="11383" y="44453"/>
                          <a:pt x="11438" y="43078"/>
                        </a:cubicBezTo>
                        <a:cubicBezTo>
                          <a:pt x="11466" y="42721"/>
                          <a:pt x="11466" y="42309"/>
                          <a:pt x="11466" y="41979"/>
                        </a:cubicBezTo>
                        <a:lnTo>
                          <a:pt x="11466" y="40989"/>
                        </a:lnTo>
                        <a:cubicBezTo>
                          <a:pt x="11466" y="40301"/>
                          <a:pt x="11438" y="39587"/>
                          <a:pt x="11521" y="38899"/>
                        </a:cubicBezTo>
                        <a:cubicBezTo>
                          <a:pt x="11521" y="38858"/>
                          <a:pt x="11548" y="38837"/>
                          <a:pt x="11579" y="38837"/>
                        </a:cubicBezTo>
                        <a:cubicBezTo>
                          <a:pt x="11610" y="38837"/>
                          <a:pt x="11644" y="38858"/>
                          <a:pt x="11658" y="38899"/>
                        </a:cubicBezTo>
                        <a:cubicBezTo>
                          <a:pt x="11686" y="39284"/>
                          <a:pt x="11713" y="39697"/>
                          <a:pt x="11713" y="40082"/>
                        </a:cubicBezTo>
                        <a:lnTo>
                          <a:pt x="11713" y="41264"/>
                        </a:lnTo>
                        <a:lnTo>
                          <a:pt x="11713" y="41979"/>
                        </a:lnTo>
                        <a:cubicBezTo>
                          <a:pt x="11713" y="43133"/>
                          <a:pt x="11658" y="44261"/>
                          <a:pt x="11603" y="45415"/>
                        </a:cubicBezTo>
                        <a:cubicBezTo>
                          <a:pt x="11576" y="46103"/>
                          <a:pt x="11521" y="46790"/>
                          <a:pt x="11493" y="47478"/>
                        </a:cubicBezTo>
                        <a:cubicBezTo>
                          <a:pt x="11466" y="47835"/>
                          <a:pt x="11438" y="48192"/>
                          <a:pt x="11411" y="48522"/>
                        </a:cubicBezTo>
                        <a:cubicBezTo>
                          <a:pt x="11383" y="48715"/>
                          <a:pt x="11356" y="48907"/>
                          <a:pt x="11356" y="49072"/>
                        </a:cubicBezTo>
                        <a:cubicBezTo>
                          <a:pt x="11328" y="49237"/>
                          <a:pt x="11301" y="49402"/>
                          <a:pt x="11246" y="49567"/>
                        </a:cubicBezTo>
                        <a:cubicBezTo>
                          <a:pt x="11514" y="49594"/>
                          <a:pt x="11755" y="49621"/>
                          <a:pt x="11997" y="49673"/>
                        </a:cubicBezTo>
                        <a:lnTo>
                          <a:pt x="11997" y="49673"/>
                        </a:lnTo>
                        <a:cubicBezTo>
                          <a:pt x="11977" y="49664"/>
                          <a:pt x="11960" y="49643"/>
                          <a:pt x="11960" y="49622"/>
                        </a:cubicBezTo>
                        <a:cubicBezTo>
                          <a:pt x="11933" y="49210"/>
                          <a:pt x="11960" y="48797"/>
                          <a:pt x="12015" y="48385"/>
                        </a:cubicBezTo>
                        <a:lnTo>
                          <a:pt x="12098" y="47175"/>
                        </a:lnTo>
                        <a:cubicBezTo>
                          <a:pt x="12125" y="46790"/>
                          <a:pt x="12180" y="46378"/>
                          <a:pt x="12208" y="45965"/>
                        </a:cubicBezTo>
                        <a:lnTo>
                          <a:pt x="12235" y="45388"/>
                        </a:lnTo>
                        <a:cubicBezTo>
                          <a:pt x="12235" y="45168"/>
                          <a:pt x="12263" y="44976"/>
                          <a:pt x="12345" y="44756"/>
                        </a:cubicBezTo>
                        <a:cubicBezTo>
                          <a:pt x="12359" y="44728"/>
                          <a:pt x="12387" y="44714"/>
                          <a:pt x="12414" y="44714"/>
                        </a:cubicBezTo>
                        <a:cubicBezTo>
                          <a:pt x="12442" y="44714"/>
                          <a:pt x="12469" y="44728"/>
                          <a:pt x="12483" y="44756"/>
                        </a:cubicBezTo>
                        <a:cubicBezTo>
                          <a:pt x="12538" y="44976"/>
                          <a:pt x="12538" y="45168"/>
                          <a:pt x="12483" y="45360"/>
                        </a:cubicBezTo>
                        <a:cubicBezTo>
                          <a:pt x="12483" y="45580"/>
                          <a:pt x="12455" y="45773"/>
                          <a:pt x="12455" y="45965"/>
                        </a:cubicBezTo>
                        <a:cubicBezTo>
                          <a:pt x="12428" y="46378"/>
                          <a:pt x="12400" y="46790"/>
                          <a:pt x="12345" y="47203"/>
                        </a:cubicBezTo>
                        <a:cubicBezTo>
                          <a:pt x="12318" y="47615"/>
                          <a:pt x="12290" y="48027"/>
                          <a:pt x="12263" y="48440"/>
                        </a:cubicBezTo>
                        <a:cubicBezTo>
                          <a:pt x="12235" y="48825"/>
                          <a:pt x="12180" y="49237"/>
                          <a:pt x="12098" y="49622"/>
                        </a:cubicBezTo>
                        <a:cubicBezTo>
                          <a:pt x="12070" y="49650"/>
                          <a:pt x="12043" y="49677"/>
                          <a:pt x="12015" y="49677"/>
                        </a:cubicBezTo>
                        <a:cubicBezTo>
                          <a:pt x="14325" y="49980"/>
                          <a:pt x="16662" y="50227"/>
                          <a:pt x="18972" y="50337"/>
                        </a:cubicBezTo>
                        <a:cubicBezTo>
                          <a:pt x="19720" y="50369"/>
                          <a:pt x="20472" y="50385"/>
                          <a:pt x="21226" y="50385"/>
                        </a:cubicBezTo>
                        <a:cubicBezTo>
                          <a:pt x="22383" y="50385"/>
                          <a:pt x="23542" y="50349"/>
                          <a:pt x="24690" y="50282"/>
                        </a:cubicBezTo>
                        <a:cubicBezTo>
                          <a:pt x="25653" y="50199"/>
                          <a:pt x="26615" y="50117"/>
                          <a:pt x="27577" y="49980"/>
                        </a:cubicBezTo>
                        <a:lnTo>
                          <a:pt x="28210" y="49897"/>
                        </a:lnTo>
                        <a:cubicBezTo>
                          <a:pt x="29364" y="49705"/>
                          <a:pt x="30519" y="49457"/>
                          <a:pt x="31647" y="49100"/>
                        </a:cubicBezTo>
                        <a:cubicBezTo>
                          <a:pt x="31674" y="48770"/>
                          <a:pt x="31729" y="48440"/>
                          <a:pt x="31756" y="48110"/>
                        </a:cubicBezTo>
                        <a:cubicBezTo>
                          <a:pt x="31811" y="47780"/>
                          <a:pt x="31839" y="47478"/>
                          <a:pt x="31866" y="47120"/>
                        </a:cubicBezTo>
                        <a:cubicBezTo>
                          <a:pt x="32004" y="45938"/>
                          <a:pt x="32059" y="44756"/>
                          <a:pt x="32059" y="43573"/>
                        </a:cubicBezTo>
                        <a:cubicBezTo>
                          <a:pt x="32059" y="42996"/>
                          <a:pt x="32059" y="42391"/>
                          <a:pt x="32031" y="41786"/>
                        </a:cubicBezTo>
                        <a:cubicBezTo>
                          <a:pt x="32031" y="41511"/>
                          <a:pt x="32004" y="41236"/>
                          <a:pt x="32004" y="40934"/>
                        </a:cubicBezTo>
                        <a:cubicBezTo>
                          <a:pt x="32004" y="40631"/>
                          <a:pt x="31976" y="40329"/>
                          <a:pt x="32004" y="40027"/>
                        </a:cubicBezTo>
                        <a:cubicBezTo>
                          <a:pt x="32004" y="39985"/>
                          <a:pt x="32038" y="39965"/>
                          <a:pt x="32076" y="39965"/>
                        </a:cubicBezTo>
                        <a:cubicBezTo>
                          <a:pt x="32114" y="39965"/>
                          <a:pt x="32155" y="39985"/>
                          <a:pt x="32169" y="40027"/>
                        </a:cubicBezTo>
                        <a:cubicBezTo>
                          <a:pt x="32224" y="40356"/>
                          <a:pt x="32279" y="40714"/>
                          <a:pt x="32279" y="41071"/>
                        </a:cubicBezTo>
                        <a:cubicBezTo>
                          <a:pt x="32306" y="41401"/>
                          <a:pt x="32334" y="41704"/>
                          <a:pt x="32334" y="42061"/>
                        </a:cubicBezTo>
                        <a:cubicBezTo>
                          <a:pt x="32389" y="43243"/>
                          <a:pt x="32361" y="44453"/>
                          <a:pt x="32279" y="45663"/>
                        </a:cubicBezTo>
                        <a:cubicBezTo>
                          <a:pt x="32251" y="46240"/>
                          <a:pt x="32196" y="46845"/>
                          <a:pt x="32141" y="47423"/>
                        </a:cubicBezTo>
                        <a:cubicBezTo>
                          <a:pt x="32114" y="47725"/>
                          <a:pt x="32059" y="48027"/>
                          <a:pt x="32031" y="48330"/>
                        </a:cubicBezTo>
                        <a:cubicBezTo>
                          <a:pt x="31976" y="48577"/>
                          <a:pt x="31949" y="48797"/>
                          <a:pt x="31894" y="49045"/>
                        </a:cubicBezTo>
                        <a:cubicBezTo>
                          <a:pt x="32224" y="48935"/>
                          <a:pt x="32554" y="48825"/>
                          <a:pt x="32856" y="48742"/>
                        </a:cubicBezTo>
                        <a:cubicBezTo>
                          <a:pt x="34313" y="48220"/>
                          <a:pt x="35743" y="47697"/>
                          <a:pt x="37145" y="47065"/>
                        </a:cubicBezTo>
                        <a:cubicBezTo>
                          <a:pt x="39345" y="46075"/>
                          <a:pt x="41627" y="44508"/>
                          <a:pt x="42204" y="42034"/>
                        </a:cubicBezTo>
                        <a:cubicBezTo>
                          <a:pt x="42177" y="41841"/>
                          <a:pt x="42177" y="41649"/>
                          <a:pt x="42177" y="41456"/>
                        </a:cubicBezTo>
                        <a:cubicBezTo>
                          <a:pt x="42122" y="39999"/>
                          <a:pt x="42067" y="38542"/>
                          <a:pt x="41984" y="37057"/>
                        </a:cubicBezTo>
                        <a:cubicBezTo>
                          <a:pt x="41929" y="35600"/>
                          <a:pt x="41847" y="34115"/>
                          <a:pt x="41764" y="32658"/>
                        </a:cubicBezTo>
                        <a:cubicBezTo>
                          <a:pt x="41682" y="31201"/>
                          <a:pt x="41600" y="29716"/>
                          <a:pt x="41517" y="28259"/>
                        </a:cubicBezTo>
                        <a:cubicBezTo>
                          <a:pt x="41435" y="26967"/>
                          <a:pt x="41325" y="25592"/>
                          <a:pt x="40555" y="24520"/>
                        </a:cubicBezTo>
                        <a:cubicBezTo>
                          <a:pt x="39922" y="23640"/>
                          <a:pt x="39015" y="23035"/>
                          <a:pt x="37998" y="22760"/>
                        </a:cubicBezTo>
                        <a:lnTo>
                          <a:pt x="37998" y="22760"/>
                        </a:lnTo>
                        <a:cubicBezTo>
                          <a:pt x="37998" y="23090"/>
                          <a:pt x="38025" y="23392"/>
                          <a:pt x="38053" y="23750"/>
                        </a:cubicBezTo>
                        <a:cubicBezTo>
                          <a:pt x="38108" y="24630"/>
                          <a:pt x="38135" y="25509"/>
                          <a:pt x="38190" y="26389"/>
                        </a:cubicBezTo>
                        <a:cubicBezTo>
                          <a:pt x="38245" y="27242"/>
                          <a:pt x="38328" y="28121"/>
                          <a:pt x="38355" y="29001"/>
                        </a:cubicBezTo>
                        <a:cubicBezTo>
                          <a:pt x="38370" y="29107"/>
                          <a:pt x="38278" y="29171"/>
                          <a:pt x="38186" y="29171"/>
                        </a:cubicBezTo>
                        <a:cubicBezTo>
                          <a:pt x="38111" y="29171"/>
                          <a:pt x="38038" y="29128"/>
                          <a:pt x="38025" y="29029"/>
                        </a:cubicBezTo>
                        <a:cubicBezTo>
                          <a:pt x="37998" y="28836"/>
                          <a:pt x="37970" y="28616"/>
                          <a:pt x="37970" y="28396"/>
                        </a:cubicBezTo>
                        <a:cubicBezTo>
                          <a:pt x="37888" y="26692"/>
                          <a:pt x="37778" y="24932"/>
                          <a:pt x="37668" y="23227"/>
                        </a:cubicBezTo>
                        <a:cubicBezTo>
                          <a:pt x="37558" y="21495"/>
                          <a:pt x="37475" y="19791"/>
                          <a:pt x="37338" y="18058"/>
                        </a:cubicBezTo>
                        <a:cubicBezTo>
                          <a:pt x="37173" y="16381"/>
                          <a:pt x="36898" y="14677"/>
                          <a:pt x="36513" y="13027"/>
                        </a:cubicBezTo>
                        <a:cubicBezTo>
                          <a:pt x="36321" y="12230"/>
                          <a:pt x="36073" y="11460"/>
                          <a:pt x="35743" y="10717"/>
                        </a:cubicBezTo>
                        <a:cubicBezTo>
                          <a:pt x="35468" y="10140"/>
                          <a:pt x="35083" y="9590"/>
                          <a:pt x="34643" y="9123"/>
                        </a:cubicBezTo>
                        <a:cubicBezTo>
                          <a:pt x="34231" y="8655"/>
                          <a:pt x="33736" y="8270"/>
                          <a:pt x="33214" y="7941"/>
                        </a:cubicBezTo>
                        <a:lnTo>
                          <a:pt x="33159" y="7913"/>
                        </a:lnTo>
                        <a:cubicBezTo>
                          <a:pt x="32636" y="7611"/>
                          <a:pt x="32114" y="7363"/>
                          <a:pt x="31564" y="7198"/>
                        </a:cubicBezTo>
                        <a:lnTo>
                          <a:pt x="31564" y="7391"/>
                        </a:lnTo>
                        <a:cubicBezTo>
                          <a:pt x="31564" y="7480"/>
                          <a:pt x="31499" y="7522"/>
                          <a:pt x="31429" y="7522"/>
                        </a:cubicBezTo>
                        <a:cubicBezTo>
                          <a:pt x="31348" y="7522"/>
                          <a:pt x="31262" y="7466"/>
                          <a:pt x="31262" y="7363"/>
                        </a:cubicBezTo>
                        <a:cubicBezTo>
                          <a:pt x="31262" y="7033"/>
                          <a:pt x="31207" y="6703"/>
                          <a:pt x="31069" y="6373"/>
                        </a:cubicBezTo>
                        <a:cubicBezTo>
                          <a:pt x="30767" y="5741"/>
                          <a:pt x="30327" y="5136"/>
                          <a:pt x="29804" y="4669"/>
                        </a:cubicBezTo>
                        <a:cubicBezTo>
                          <a:pt x="29309" y="4174"/>
                          <a:pt x="28815" y="3679"/>
                          <a:pt x="28100" y="3596"/>
                        </a:cubicBezTo>
                        <a:cubicBezTo>
                          <a:pt x="27990" y="3587"/>
                          <a:pt x="27880" y="3583"/>
                          <a:pt x="27770" y="3583"/>
                        </a:cubicBezTo>
                        <a:cubicBezTo>
                          <a:pt x="27221" y="3583"/>
                          <a:pt x="26679" y="3697"/>
                          <a:pt x="26175" y="3926"/>
                        </a:cubicBezTo>
                        <a:cubicBezTo>
                          <a:pt x="26038" y="3954"/>
                          <a:pt x="25928" y="4009"/>
                          <a:pt x="25790" y="4064"/>
                        </a:cubicBezTo>
                        <a:cubicBezTo>
                          <a:pt x="25790" y="4201"/>
                          <a:pt x="25790" y="4366"/>
                          <a:pt x="25790" y="4504"/>
                        </a:cubicBezTo>
                        <a:cubicBezTo>
                          <a:pt x="25763" y="4641"/>
                          <a:pt x="25763" y="4779"/>
                          <a:pt x="25763" y="4916"/>
                        </a:cubicBezTo>
                        <a:cubicBezTo>
                          <a:pt x="25763" y="5191"/>
                          <a:pt x="25735" y="5466"/>
                          <a:pt x="25708" y="5714"/>
                        </a:cubicBezTo>
                        <a:cubicBezTo>
                          <a:pt x="25680" y="6263"/>
                          <a:pt x="25598" y="6813"/>
                          <a:pt x="25460" y="7363"/>
                        </a:cubicBezTo>
                        <a:cubicBezTo>
                          <a:pt x="25448" y="7400"/>
                          <a:pt x="25419" y="7415"/>
                          <a:pt x="25390" y="7415"/>
                        </a:cubicBezTo>
                        <a:cubicBezTo>
                          <a:pt x="25356" y="7415"/>
                          <a:pt x="25323" y="7393"/>
                          <a:pt x="25323" y="7363"/>
                        </a:cubicBezTo>
                        <a:cubicBezTo>
                          <a:pt x="25323" y="6813"/>
                          <a:pt x="25405" y="6263"/>
                          <a:pt x="25460" y="5741"/>
                        </a:cubicBezTo>
                        <a:cubicBezTo>
                          <a:pt x="25488" y="5466"/>
                          <a:pt x="25515" y="5191"/>
                          <a:pt x="25543" y="4916"/>
                        </a:cubicBezTo>
                        <a:lnTo>
                          <a:pt x="25570" y="4504"/>
                        </a:lnTo>
                        <a:cubicBezTo>
                          <a:pt x="25570" y="4394"/>
                          <a:pt x="25570" y="4284"/>
                          <a:pt x="25598" y="4146"/>
                        </a:cubicBezTo>
                        <a:lnTo>
                          <a:pt x="25598" y="4146"/>
                        </a:lnTo>
                        <a:cubicBezTo>
                          <a:pt x="25460" y="4201"/>
                          <a:pt x="25323" y="4256"/>
                          <a:pt x="25213" y="4284"/>
                        </a:cubicBezTo>
                        <a:lnTo>
                          <a:pt x="25103" y="4284"/>
                        </a:lnTo>
                        <a:cubicBezTo>
                          <a:pt x="25075" y="4366"/>
                          <a:pt x="25075" y="4449"/>
                          <a:pt x="25075" y="4559"/>
                        </a:cubicBezTo>
                        <a:cubicBezTo>
                          <a:pt x="25048" y="4779"/>
                          <a:pt x="25020" y="4999"/>
                          <a:pt x="24993" y="5246"/>
                        </a:cubicBezTo>
                        <a:cubicBezTo>
                          <a:pt x="24910" y="6043"/>
                          <a:pt x="24828" y="6841"/>
                          <a:pt x="24800" y="7638"/>
                        </a:cubicBezTo>
                        <a:cubicBezTo>
                          <a:pt x="24773" y="8051"/>
                          <a:pt x="24745" y="8435"/>
                          <a:pt x="24718" y="8848"/>
                        </a:cubicBezTo>
                        <a:cubicBezTo>
                          <a:pt x="24718" y="9260"/>
                          <a:pt x="24718" y="9645"/>
                          <a:pt x="24663" y="10058"/>
                        </a:cubicBezTo>
                        <a:cubicBezTo>
                          <a:pt x="24649" y="10099"/>
                          <a:pt x="24608" y="10119"/>
                          <a:pt x="24570" y="10119"/>
                        </a:cubicBezTo>
                        <a:cubicBezTo>
                          <a:pt x="24532" y="10119"/>
                          <a:pt x="24498" y="10099"/>
                          <a:pt x="24498" y="10058"/>
                        </a:cubicBezTo>
                        <a:cubicBezTo>
                          <a:pt x="24470" y="9590"/>
                          <a:pt x="24470" y="9150"/>
                          <a:pt x="24498" y="8683"/>
                        </a:cubicBezTo>
                        <a:cubicBezTo>
                          <a:pt x="24525" y="7858"/>
                          <a:pt x="24580" y="7061"/>
                          <a:pt x="24635" y="6236"/>
                        </a:cubicBezTo>
                        <a:cubicBezTo>
                          <a:pt x="24690" y="5851"/>
                          <a:pt x="24718" y="5439"/>
                          <a:pt x="24773" y="5026"/>
                        </a:cubicBezTo>
                        <a:cubicBezTo>
                          <a:pt x="24800" y="4834"/>
                          <a:pt x="24828" y="4641"/>
                          <a:pt x="24855" y="4421"/>
                        </a:cubicBezTo>
                        <a:cubicBezTo>
                          <a:pt x="24855" y="4366"/>
                          <a:pt x="24855" y="4311"/>
                          <a:pt x="24855" y="4256"/>
                        </a:cubicBezTo>
                        <a:cubicBezTo>
                          <a:pt x="24663" y="4201"/>
                          <a:pt x="24470" y="4091"/>
                          <a:pt x="24333" y="3899"/>
                        </a:cubicBezTo>
                        <a:cubicBezTo>
                          <a:pt x="24113" y="3624"/>
                          <a:pt x="23866" y="3321"/>
                          <a:pt x="23646" y="3047"/>
                        </a:cubicBezTo>
                        <a:cubicBezTo>
                          <a:pt x="23398" y="2772"/>
                          <a:pt x="23151" y="2524"/>
                          <a:pt x="22903" y="2249"/>
                        </a:cubicBezTo>
                        <a:cubicBezTo>
                          <a:pt x="22381" y="1727"/>
                          <a:pt x="21831" y="1232"/>
                          <a:pt x="21254" y="765"/>
                        </a:cubicBezTo>
                        <a:cubicBezTo>
                          <a:pt x="20979" y="517"/>
                          <a:pt x="20704" y="325"/>
                          <a:pt x="20429" y="187"/>
                        </a:cubicBezTo>
                        <a:lnTo>
                          <a:pt x="20319" y="132"/>
                        </a:lnTo>
                        <a:cubicBezTo>
                          <a:pt x="20057" y="52"/>
                          <a:pt x="19795" y="1"/>
                          <a:pt x="1952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1" name="Google Shape;691;p35"/>
                  <p:cNvSpPr/>
                  <p:nvPr/>
                </p:nvSpPr>
                <p:spPr>
                  <a:xfrm>
                    <a:off x="1500100" y="2098400"/>
                    <a:ext cx="321025" cy="617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41" h="24686" extrusionOk="0">
                        <a:moveTo>
                          <a:pt x="11887" y="1"/>
                        </a:moveTo>
                        <a:cubicBezTo>
                          <a:pt x="11803" y="1"/>
                          <a:pt x="11718" y="4"/>
                          <a:pt x="11631" y="10"/>
                        </a:cubicBezTo>
                        <a:cubicBezTo>
                          <a:pt x="10889" y="93"/>
                          <a:pt x="10146" y="230"/>
                          <a:pt x="9431" y="505"/>
                        </a:cubicBezTo>
                        <a:cubicBezTo>
                          <a:pt x="7974" y="1055"/>
                          <a:pt x="6600" y="1742"/>
                          <a:pt x="5307" y="2595"/>
                        </a:cubicBezTo>
                        <a:lnTo>
                          <a:pt x="5005" y="2760"/>
                        </a:lnTo>
                        <a:cubicBezTo>
                          <a:pt x="5060" y="2760"/>
                          <a:pt x="5060" y="2787"/>
                          <a:pt x="5060" y="2842"/>
                        </a:cubicBezTo>
                        <a:cubicBezTo>
                          <a:pt x="5060" y="2980"/>
                          <a:pt x="5060" y="3117"/>
                          <a:pt x="5032" y="3254"/>
                        </a:cubicBezTo>
                        <a:cubicBezTo>
                          <a:pt x="5005" y="3419"/>
                          <a:pt x="4977" y="3557"/>
                          <a:pt x="4950" y="3722"/>
                        </a:cubicBezTo>
                        <a:cubicBezTo>
                          <a:pt x="4922" y="3997"/>
                          <a:pt x="4867" y="4299"/>
                          <a:pt x="4840" y="4574"/>
                        </a:cubicBezTo>
                        <a:cubicBezTo>
                          <a:pt x="4785" y="4877"/>
                          <a:pt x="4757" y="5179"/>
                          <a:pt x="4730" y="5482"/>
                        </a:cubicBezTo>
                        <a:cubicBezTo>
                          <a:pt x="4675" y="5756"/>
                          <a:pt x="4647" y="6059"/>
                          <a:pt x="4592" y="6361"/>
                        </a:cubicBezTo>
                        <a:cubicBezTo>
                          <a:pt x="4592" y="6403"/>
                          <a:pt x="4558" y="6423"/>
                          <a:pt x="4524" y="6423"/>
                        </a:cubicBezTo>
                        <a:cubicBezTo>
                          <a:pt x="4489" y="6423"/>
                          <a:pt x="4455" y="6403"/>
                          <a:pt x="4455" y="6361"/>
                        </a:cubicBezTo>
                        <a:cubicBezTo>
                          <a:pt x="4455" y="5756"/>
                          <a:pt x="4510" y="5152"/>
                          <a:pt x="4592" y="4574"/>
                        </a:cubicBezTo>
                        <a:cubicBezTo>
                          <a:pt x="4620" y="4272"/>
                          <a:pt x="4675" y="3969"/>
                          <a:pt x="4730" y="3694"/>
                        </a:cubicBezTo>
                        <a:cubicBezTo>
                          <a:pt x="4757" y="3529"/>
                          <a:pt x="4785" y="3392"/>
                          <a:pt x="4812" y="3227"/>
                        </a:cubicBezTo>
                        <a:cubicBezTo>
                          <a:pt x="4840" y="3090"/>
                          <a:pt x="4867" y="2952"/>
                          <a:pt x="4895" y="2842"/>
                        </a:cubicBezTo>
                        <a:lnTo>
                          <a:pt x="4895" y="2842"/>
                        </a:lnTo>
                        <a:cubicBezTo>
                          <a:pt x="4730" y="2952"/>
                          <a:pt x="4537" y="3062"/>
                          <a:pt x="4372" y="3200"/>
                        </a:cubicBezTo>
                        <a:cubicBezTo>
                          <a:pt x="4317" y="3254"/>
                          <a:pt x="4290" y="3282"/>
                          <a:pt x="4235" y="3337"/>
                        </a:cubicBezTo>
                        <a:cubicBezTo>
                          <a:pt x="4262" y="3474"/>
                          <a:pt x="4262" y="3612"/>
                          <a:pt x="4235" y="3749"/>
                        </a:cubicBezTo>
                        <a:cubicBezTo>
                          <a:pt x="4207" y="3887"/>
                          <a:pt x="4180" y="4024"/>
                          <a:pt x="4153" y="4189"/>
                        </a:cubicBezTo>
                        <a:cubicBezTo>
                          <a:pt x="4125" y="4492"/>
                          <a:pt x="4070" y="4794"/>
                          <a:pt x="4015" y="5097"/>
                        </a:cubicBezTo>
                        <a:cubicBezTo>
                          <a:pt x="3850" y="6169"/>
                          <a:pt x="3713" y="7241"/>
                          <a:pt x="3603" y="8313"/>
                        </a:cubicBezTo>
                        <a:cubicBezTo>
                          <a:pt x="3548" y="8863"/>
                          <a:pt x="3493" y="9386"/>
                          <a:pt x="3438" y="9936"/>
                        </a:cubicBezTo>
                        <a:cubicBezTo>
                          <a:pt x="3438" y="10183"/>
                          <a:pt x="3410" y="10458"/>
                          <a:pt x="3383" y="10733"/>
                        </a:cubicBezTo>
                        <a:lnTo>
                          <a:pt x="3355" y="11145"/>
                        </a:lnTo>
                        <a:cubicBezTo>
                          <a:pt x="3328" y="11283"/>
                          <a:pt x="3328" y="11420"/>
                          <a:pt x="3300" y="11558"/>
                        </a:cubicBezTo>
                        <a:cubicBezTo>
                          <a:pt x="3286" y="11599"/>
                          <a:pt x="3238" y="11620"/>
                          <a:pt x="3194" y="11620"/>
                        </a:cubicBezTo>
                        <a:cubicBezTo>
                          <a:pt x="3149" y="11620"/>
                          <a:pt x="3108" y="11599"/>
                          <a:pt x="3108" y="11558"/>
                        </a:cubicBezTo>
                        <a:cubicBezTo>
                          <a:pt x="3108" y="11393"/>
                          <a:pt x="3108" y="11228"/>
                          <a:pt x="3108" y="11090"/>
                        </a:cubicBezTo>
                        <a:cubicBezTo>
                          <a:pt x="3108" y="10925"/>
                          <a:pt x="3135" y="10788"/>
                          <a:pt x="3135" y="10623"/>
                        </a:cubicBezTo>
                        <a:cubicBezTo>
                          <a:pt x="3163" y="10321"/>
                          <a:pt x="3163" y="10018"/>
                          <a:pt x="3190" y="9716"/>
                        </a:cubicBezTo>
                        <a:cubicBezTo>
                          <a:pt x="3273" y="8643"/>
                          <a:pt x="3383" y="7544"/>
                          <a:pt x="3548" y="6471"/>
                        </a:cubicBezTo>
                        <a:cubicBezTo>
                          <a:pt x="3603" y="5921"/>
                          <a:pt x="3685" y="5399"/>
                          <a:pt x="3795" y="4849"/>
                        </a:cubicBezTo>
                        <a:cubicBezTo>
                          <a:pt x="3823" y="4574"/>
                          <a:pt x="3878" y="4327"/>
                          <a:pt x="3933" y="4052"/>
                        </a:cubicBezTo>
                        <a:cubicBezTo>
                          <a:pt x="3933" y="3914"/>
                          <a:pt x="3960" y="3777"/>
                          <a:pt x="3988" y="3667"/>
                        </a:cubicBezTo>
                        <a:cubicBezTo>
                          <a:pt x="4015" y="3639"/>
                          <a:pt x="4015" y="3612"/>
                          <a:pt x="4015" y="3584"/>
                        </a:cubicBezTo>
                        <a:lnTo>
                          <a:pt x="4015" y="3584"/>
                        </a:lnTo>
                        <a:cubicBezTo>
                          <a:pt x="3878" y="3722"/>
                          <a:pt x="3768" y="3887"/>
                          <a:pt x="3658" y="4052"/>
                        </a:cubicBezTo>
                        <a:cubicBezTo>
                          <a:pt x="3218" y="4684"/>
                          <a:pt x="2805" y="5372"/>
                          <a:pt x="2420" y="6059"/>
                        </a:cubicBezTo>
                        <a:cubicBezTo>
                          <a:pt x="1183" y="8396"/>
                          <a:pt x="358" y="10925"/>
                          <a:pt x="1" y="13537"/>
                        </a:cubicBezTo>
                        <a:cubicBezTo>
                          <a:pt x="276" y="14362"/>
                          <a:pt x="661" y="15160"/>
                          <a:pt x="963" y="15957"/>
                        </a:cubicBezTo>
                        <a:cubicBezTo>
                          <a:pt x="1486" y="17304"/>
                          <a:pt x="1898" y="18706"/>
                          <a:pt x="2228" y="20109"/>
                        </a:cubicBezTo>
                        <a:cubicBezTo>
                          <a:pt x="2503" y="20933"/>
                          <a:pt x="2613" y="21786"/>
                          <a:pt x="2613" y="22638"/>
                        </a:cubicBezTo>
                        <a:cubicBezTo>
                          <a:pt x="2558" y="23325"/>
                          <a:pt x="2338" y="24068"/>
                          <a:pt x="2723" y="24618"/>
                        </a:cubicBezTo>
                        <a:cubicBezTo>
                          <a:pt x="3003" y="24651"/>
                          <a:pt x="3298" y="24685"/>
                          <a:pt x="3583" y="24685"/>
                        </a:cubicBezTo>
                        <a:cubicBezTo>
                          <a:pt x="3997" y="24685"/>
                          <a:pt x="4393" y="24614"/>
                          <a:pt x="4702" y="24370"/>
                        </a:cubicBezTo>
                        <a:cubicBezTo>
                          <a:pt x="5335" y="23875"/>
                          <a:pt x="5390" y="22995"/>
                          <a:pt x="5417" y="22198"/>
                        </a:cubicBezTo>
                        <a:cubicBezTo>
                          <a:pt x="5582" y="16342"/>
                          <a:pt x="6215" y="10458"/>
                          <a:pt x="7754" y="4794"/>
                        </a:cubicBezTo>
                        <a:cubicBezTo>
                          <a:pt x="7864" y="4189"/>
                          <a:pt x="8112" y="3612"/>
                          <a:pt x="8469" y="3117"/>
                        </a:cubicBezTo>
                        <a:cubicBezTo>
                          <a:pt x="9541" y="1825"/>
                          <a:pt x="11659" y="2045"/>
                          <a:pt x="12593" y="670"/>
                        </a:cubicBezTo>
                        <a:cubicBezTo>
                          <a:pt x="12703" y="533"/>
                          <a:pt x="12786" y="368"/>
                          <a:pt x="12841" y="175"/>
                        </a:cubicBezTo>
                        <a:lnTo>
                          <a:pt x="12731" y="148"/>
                        </a:lnTo>
                        <a:cubicBezTo>
                          <a:pt x="12454" y="41"/>
                          <a:pt x="12177" y="1"/>
                          <a:pt x="11887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2344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2" name="Google Shape;692;p35"/>
                  <p:cNvSpPr/>
                  <p:nvPr/>
                </p:nvSpPr>
                <p:spPr>
                  <a:xfrm>
                    <a:off x="1592225" y="3146150"/>
                    <a:ext cx="335450" cy="21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18" h="8463" extrusionOk="0">
                        <a:moveTo>
                          <a:pt x="761" y="7754"/>
                        </a:moveTo>
                        <a:lnTo>
                          <a:pt x="761" y="7754"/>
                        </a:lnTo>
                        <a:cubicBezTo>
                          <a:pt x="764" y="7755"/>
                          <a:pt x="767" y="7755"/>
                          <a:pt x="770" y="7755"/>
                        </a:cubicBezTo>
                        <a:cubicBezTo>
                          <a:pt x="767" y="7755"/>
                          <a:pt x="764" y="7755"/>
                          <a:pt x="761" y="7754"/>
                        </a:cubicBezTo>
                        <a:close/>
                        <a:moveTo>
                          <a:pt x="2886" y="1"/>
                        </a:moveTo>
                        <a:cubicBezTo>
                          <a:pt x="2805" y="1"/>
                          <a:pt x="2723" y="10"/>
                          <a:pt x="2640" y="29"/>
                        </a:cubicBezTo>
                        <a:lnTo>
                          <a:pt x="468" y="57"/>
                        </a:lnTo>
                        <a:cubicBezTo>
                          <a:pt x="440" y="1211"/>
                          <a:pt x="413" y="2366"/>
                          <a:pt x="358" y="3493"/>
                        </a:cubicBezTo>
                        <a:cubicBezTo>
                          <a:pt x="303" y="4181"/>
                          <a:pt x="275" y="4868"/>
                          <a:pt x="220" y="5556"/>
                        </a:cubicBezTo>
                        <a:cubicBezTo>
                          <a:pt x="193" y="5940"/>
                          <a:pt x="165" y="6270"/>
                          <a:pt x="138" y="6628"/>
                        </a:cubicBezTo>
                        <a:cubicBezTo>
                          <a:pt x="110" y="6793"/>
                          <a:pt x="110" y="6985"/>
                          <a:pt x="83" y="7178"/>
                        </a:cubicBezTo>
                        <a:cubicBezTo>
                          <a:pt x="83" y="7315"/>
                          <a:pt x="55" y="7480"/>
                          <a:pt x="0" y="7645"/>
                        </a:cubicBezTo>
                        <a:cubicBezTo>
                          <a:pt x="245" y="7672"/>
                          <a:pt x="490" y="7726"/>
                          <a:pt x="761" y="7754"/>
                        </a:cubicBezTo>
                        <a:lnTo>
                          <a:pt x="761" y="7754"/>
                        </a:lnTo>
                        <a:cubicBezTo>
                          <a:pt x="737" y="7749"/>
                          <a:pt x="715" y="7725"/>
                          <a:pt x="715" y="7700"/>
                        </a:cubicBezTo>
                        <a:cubicBezTo>
                          <a:pt x="687" y="7288"/>
                          <a:pt x="687" y="6875"/>
                          <a:pt x="742" y="6490"/>
                        </a:cubicBezTo>
                        <a:lnTo>
                          <a:pt x="852" y="5281"/>
                        </a:lnTo>
                        <a:cubicBezTo>
                          <a:pt x="880" y="4868"/>
                          <a:pt x="907" y="4456"/>
                          <a:pt x="935" y="4071"/>
                        </a:cubicBezTo>
                        <a:lnTo>
                          <a:pt x="962" y="3466"/>
                        </a:lnTo>
                        <a:cubicBezTo>
                          <a:pt x="962" y="3246"/>
                          <a:pt x="990" y="3054"/>
                          <a:pt x="1072" y="2861"/>
                        </a:cubicBezTo>
                        <a:cubicBezTo>
                          <a:pt x="1087" y="2831"/>
                          <a:pt x="1127" y="2809"/>
                          <a:pt x="1165" y="2809"/>
                        </a:cubicBezTo>
                        <a:cubicBezTo>
                          <a:pt x="1196" y="2809"/>
                          <a:pt x="1225" y="2824"/>
                          <a:pt x="1237" y="2861"/>
                        </a:cubicBezTo>
                        <a:cubicBezTo>
                          <a:pt x="1265" y="3054"/>
                          <a:pt x="1265" y="3246"/>
                          <a:pt x="1237" y="3466"/>
                        </a:cubicBezTo>
                        <a:cubicBezTo>
                          <a:pt x="1210" y="3658"/>
                          <a:pt x="1182" y="3851"/>
                          <a:pt x="1182" y="4043"/>
                        </a:cubicBezTo>
                        <a:cubicBezTo>
                          <a:pt x="1155" y="4456"/>
                          <a:pt x="1127" y="4868"/>
                          <a:pt x="1100" y="5281"/>
                        </a:cubicBezTo>
                        <a:cubicBezTo>
                          <a:pt x="1072" y="5693"/>
                          <a:pt x="1017" y="6105"/>
                          <a:pt x="990" y="6518"/>
                        </a:cubicBezTo>
                        <a:cubicBezTo>
                          <a:pt x="990" y="6930"/>
                          <a:pt x="935" y="7315"/>
                          <a:pt x="825" y="7728"/>
                        </a:cubicBezTo>
                        <a:cubicBezTo>
                          <a:pt x="825" y="7755"/>
                          <a:pt x="797" y="7755"/>
                          <a:pt x="770" y="7755"/>
                        </a:cubicBezTo>
                        <a:cubicBezTo>
                          <a:pt x="3079" y="8085"/>
                          <a:pt x="5389" y="8332"/>
                          <a:pt x="7726" y="8415"/>
                        </a:cubicBezTo>
                        <a:cubicBezTo>
                          <a:pt x="8474" y="8447"/>
                          <a:pt x="9223" y="8463"/>
                          <a:pt x="9971" y="8463"/>
                        </a:cubicBezTo>
                        <a:cubicBezTo>
                          <a:pt x="11120" y="8463"/>
                          <a:pt x="12269" y="8427"/>
                          <a:pt x="13417" y="8360"/>
                        </a:cubicBezTo>
                        <a:cubicBezTo>
                          <a:pt x="13362" y="7920"/>
                          <a:pt x="12813" y="7783"/>
                          <a:pt x="12345" y="7783"/>
                        </a:cubicBezTo>
                        <a:lnTo>
                          <a:pt x="7809" y="7425"/>
                        </a:lnTo>
                        <a:cubicBezTo>
                          <a:pt x="7286" y="7425"/>
                          <a:pt x="6764" y="7315"/>
                          <a:pt x="6269" y="7123"/>
                        </a:cubicBezTo>
                        <a:cubicBezTo>
                          <a:pt x="5279" y="6600"/>
                          <a:pt x="4922" y="5363"/>
                          <a:pt x="4702" y="4263"/>
                        </a:cubicBezTo>
                        <a:cubicBezTo>
                          <a:pt x="4454" y="3246"/>
                          <a:pt x="4234" y="2201"/>
                          <a:pt x="4014" y="1184"/>
                        </a:cubicBezTo>
                        <a:cubicBezTo>
                          <a:pt x="4014" y="528"/>
                          <a:pt x="3499" y="1"/>
                          <a:pt x="2886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3" name="Google Shape;693;p35"/>
                  <p:cNvSpPr/>
                  <p:nvPr/>
                </p:nvSpPr>
                <p:spPr>
                  <a:xfrm>
                    <a:off x="1954450" y="2296600"/>
                    <a:ext cx="411075" cy="105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43" h="42040" extrusionOk="0">
                        <a:moveTo>
                          <a:pt x="7479" y="1"/>
                        </a:moveTo>
                        <a:cubicBezTo>
                          <a:pt x="7067" y="111"/>
                          <a:pt x="6709" y="385"/>
                          <a:pt x="6489" y="743"/>
                        </a:cubicBezTo>
                        <a:cubicBezTo>
                          <a:pt x="6187" y="1320"/>
                          <a:pt x="6049" y="1980"/>
                          <a:pt x="6049" y="2640"/>
                        </a:cubicBezTo>
                        <a:cubicBezTo>
                          <a:pt x="5720" y="6957"/>
                          <a:pt x="6077" y="11328"/>
                          <a:pt x="7067" y="15562"/>
                        </a:cubicBezTo>
                        <a:cubicBezTo>
                          <a:pt x="7204" y="16250"/>
                          <a:pt x="7424" y="16910"/>
                          <a:pt x="7699" y="17515"/>
                        </a:cubicBezTo>
                        <a:cubicBezTo>
                          <a:pt x="8139" y="18394"/>
                          <a:pt x="8799" y="19137"/>
                          <a:pt x="9184" y="20016"/>
                        </a:cubicBezTo>
                        <a:cubicBezTo>
                          <a:pt x="9596" y="20869"/>
                          <a:pt x="9679" y="21996"/>
                          <a:pt x="8991" y="22711"/>
                        </a:cubicBezTo>
                        <a:cubicBezTo>
                          <a:pt x="8502" y="23239"/>
                          <a:pt x="7776" y="23350"/>
                          <a:pt x="7042" y="23350"/>
                        </a:cubicBezTo>
                        <a:cubicBezTo>
                          <a:pt x="6744" y="23350"/>
                          <a:pt x="6445" y="23332"/>
                          <a:pt x="6159" y="23316"/>
                        </a:cubicBezTo>
                        <a:cubicBezTo>
                          <a:pt x="6114" y="23311"/>
                          <a:pt x="6068" y="23309"/>
                          <a:pt x="6022" y="23309"/>
                        </a:cubicBezTo>
                        <a:cubicBezTo>
                          <a:pt x="5794" y="23309"/>
                          <a:pt x="5568" y="23366"/>
                          <a:pt x="5362" y="23481"/>
                        </a:cubicBezTo>
                        <a:cubicBezTo>
                          <a:pt x="5197" y="23618"/>
                          <a:pt x="5087" y="23811"/>
                          <a:pt x="5060" y="24003"/>
                        </a:cubicBezTo>
                        <a:cubicBezTo>
                          <a:pt x="4482" y="25928"/>
                          <a:pt x="5775" y="28127"/>
                          <a:pt x="5005" y="29997"/>
                        </a:cubicBezTo>
                        <a:cubicBezTo>
                          <a:pt x="4482" y="31344"/>
                          <a:pt x="3080" y="32087"/>
                          <a:pt x="1760" y="32636"/>
                        </a:cubicBezTo>
                        <a:cubicBezTo>
                          <a:pt x="1045" y="32939"/>
                          <a:pt x="221" y="33351"/>
                          <a:pt x="111" y="34121"/>
                        </a:cubicBezTo>
                        <a:cubicBezTo>
                          <a:pt x="1" y="34808"/>
                          <a:pt x="551" y="35386"/>
                          <a:pt x="1073" y="35798"/>
                        </a:cubicBezTo>
                        <a:cubicBezTo>
                          <a:pt x="1623" y="36211"/>
                          <a:pt x="2255" y="36596"/>
                          <a:pt x="2530" y="37228"/>
                        </a:cubicBezTo>
                        <a:cubicBezTo>
                          <a:pt x="3135" y="38713"/>
                          <a:pt x="1348" y="40307"/>
                          <a:pt x="1733" y="41875"/>
                        </a:cubicBezTo>
                        <a:cubicBezTo>
                          <a:pt x="1760" y="41930"/>
                          <a:pt x="1788" y="41985"/>
                          <a:pt x="1815" y="42040"/>
                        </a:cubicBezTo>
                        <a:lnTo>
                          <a:pt x="2448" y="41957"/>
                        </a:lnTo>
                        <a:cubicBezTo>
                          <a:pt x="3602" y="41765"/>
                          <a:pt x="4757" y="41517"/>
                          <a:pt x="5885" y="41160"/>
                        </a:cubicBezTo>
                        <a:cubicBezTo>
                          <a:pt x="5912" y="40830"/>
                          <a:pt x="5967" y="40500"/>
                          <a:pt x="5994" y="40170"/>
                        </a:cubicBezTo>
                        <a:cubicBezTo>
                          <a:pt x="6049" y="39840"/>
                          <a:pt x="6077" y="39538"/>
                          <a:pt x="6104" y="39180"/>
                        </a:cubicBezTo>
                        <a:cubicBezTo>
                          <a:pt x="6242" y="37998"/>
                          <a:pt x="6297" y="36816"/>
                          <a:pt x="6297" y="35633"/>
                        </a:cubicBezTo>
                        <a:cubicBezTo>
                          <a:pt x="6297" y="35056"/>
                          <a:pt x="6297" y="34451"/>
                          <a:pt x="6269" y="33846"/>
                        </a:cubicBezTo>
                        <a:cubicBezTo>
                          <a:pt x="6269" y="33571"/>
                          <a:pt x="6242" y="33296"/>
                          <a:pt x="6242" y="32994"/>
                        </a:cubicBezTo>
                        <a:cubicBezTo>
                          <a:pt x="6242" y="32691"/>
                          <a:pt x="6214" y="32389"/>
                          <a:pt x="6242" y="32087"/>
                        </a:cubicBezTo>
                        <a:cubicBezTo>
                          <a:pt x="6242" y="32045"/>
                          <a:pt x="6276" y="32025"/>
                          <a:pt x="6314" y="32025"/>
                        </a:cubicBezTo>
                        <a:cubicBezTo>
                          <a:pt x="6352" y="32025"/>
                          <a:pt x="6393" y="32045"/>
                          <a:pt x="6407" y="32087"/>
                        </a:cubicBezTo>
                        <a:cubicBezTo>
                          <a:pt x="6462" y="32416"/>
                          <a:pt x="6517" y="32774"/>
                          <a:pt x="6517" y="33131"/>
                        </a:cubicBezTo>
                        <a:cubicBezTo>
                          <a:pt x="6544" y="33461"/>
                          <a:pt x="6572" y="33764"/>
                          <a:pt x="6572" y="34121"/>
                        </a:cubicBezTo>
                        <a:cubicBezTo>
                          <a:pt x="6627" y="35303"/>
                          <a:pt x="6599" y="36513"/>
                          <a:pt x="6517" y="37723"/>
                        </a:cubicBezTo>
                        <a:cubicBezTo>
                          <a:pt x="6489" y="38300"/>
                          <a:pt x="6434" y="38905"/>
                          <a:pt x="6379" y="39483"/>
                        </a:cubicBezTo>
                        <a:cubicBezTo>
                          <a:pt x="6352" y="39785"/>
                          <a:pt x="6297" y="40087"/>
                          <a:pt x="6269" y="40390"/>
                        </a:cubicBezTo>
                        <a:cubicBezTo>
                          <a:pt x="6214" y="40637"/>
                          <a:pt x="6187" y="40857"/>
                          <a:pt x="6132" y="41105"/>
                        </a:cubicBezTo>
                        <a:cubicBezTo>
                          <a:pt x="6462" y="40995"/>
                          <a:pt x="6792" y="40885"/>
                          <a:pt x="7094" y="40802"/>
                        </a:cubicBezTo>
                        <a:cubicBezTo>
                          <a:pt x="8551" y="40280"/>
                          <a:pt x="9981" y="39757"/>
                          <a:pt x="11383" y="39125"/>
                        </a:cubicBezTo>
                        <a:cubicBezTo>
                          <a:pt x="13583" y="38135"/>
                          <a:pt x="15865" y="36568"/>
                          <a:pt x="16442" y="34094"/>
                        </a:cubicBezTo>
                        <a:cubicBezTo>
                          <a:pt x="16415" y="33901"/>
                          <a:pt x="16415" y="33709"/>
                          <a:pt x="16415" y="33516"/>
                        </a:cubicBezTo>
                        <a:cubicBezTo>
                          <a:pt x="16360" y="32059"/>
                          <a:pt x="16305" y="30602"/>
                          <a:pt x="16222" y="29117"/>
                        </a:cubicBezTo>
                        <a:cubicBezTo>
                          <a:pt x="16167" y="27660"/>
                          <a:pt x="16085" y="26175"/>
                          <a:pt x="16002" y="24718"/>
                        </a:cubicBezTo>
                        <a:cubicBezTo>
                          <a:pt x="15920" y="23261"/>
                          <a:pt x="15838" y="21776"/>
                          <a:pt x="15755" y="20319"/>
                        </a:cubicBezTo>
                        <a:cubicBezTo>
                          <a:pt x="15673" y="19027"/>
                          <a:pt x="15563" y="17652"/>
                          <a:pt x="14793" y="16580"/>
                        </a:cubicBezTo>
                        <a:cubicBezTo>
                          <a:pt x="14160" y="15700"/>
                          <a:pt x="13253" y="15095"/>
                          <a:pt x="12236" y="14820"/>
                        </a:cubicBezTo>
                        <a:lnTo>
                          <a:pt x="12236" y="14820"/>
                        </a:lnTo>
                        <a:cubicBezTo>
                          <a:pt x="12236" y="15150"/>
                          <a:pt x="12263" y="15452"/>
                          <a:pt x="12291" y="15810"/>
                        </a:cubicBezTo>
                        <a:cubicBezTo>
                          <a:pt x="12346" y="16690"/>
                          <a:pt x="12373" y="17569"/>
                          <a:pt x="12428" y="18449"/>
                        </a:cubicBezTo>
                        <a:cubicBezTo>
                          <a:pt x="12483" y="19302"/>
                          <a:pt x="12566" y="20181"/>
                          <a:pt x="12593" y="21061"/>
                        </a:cubicBezTo>
                        <a:cubicBezTo>
                          <a:pt x="12608" y="21167"/>
                          <a:pt x="12516" y="21231"/>
                          <a:pt x="12424" y="21231"/>
                        </a:cubicBezTo>
                        <a:cubicBezTo>
                          <a:pt x="12349" y="21231"/>
                          <a:pt x="12276" y="21188"/>
                          <a:pt x="12263" y="21089"/>
                        </a:cubicBezTo>
                        <a:cubicBezTo>
                          <a:pt x="12236" y="20896"/>
                          <a:pt x="12208" y="20676"/>
                          <a:pt x="12208" y="20456"/>
                        </a:cubicBezTo>
                        <a:cubicBezTo>
                          <a:pt x="12126" y="18752"/>
                          <a:pt x="12016" y="16992"/>
                          <a:pt x="11906" y="15287"/>
                        </a:cubicBezTo>
                        <a:cubicBezTo>
                          <a:pt x="11796" y="13555"/>
                          <a:pt x="11713" y="11851"/>
                          <a:pt x="11576" y="10118"/>
                        </a:cubicBezTo>
                        <a:cubicBezTo>
                          <a:pt x="11411" y="8441"/>
                          <a:pt x="11136" y="6737"/>
                          <a:pt x="10751" y="5087"/>
                        </a:cubicBezTo>
                        <a:cubicBezTo>
                          <a:pt x="10559" y="4290"/>
                          <a:pt x="10311" y="3520"/>
                          <a:pt x="9981" y="2777"/>
                        </a:cubicBezTo>
                        <a:cubicBezTo>
                          <a:pt x="9706" y="2173"/>
                          <a:pt x="9349" y="1650"/>
                          <a:pt x="8909" y="1155"/>
                        </a:cubicBezTo>
                        <a:cubicBezTo>
                          <a:pt x="8469" y="715"/>
                          <a:pt x="8002" y="330"/>
                          <a:pt x="7479" y="1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1406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4" name="Google Shape;694;p35"/>
                  <p:cNvSpPr/>
                  <p:nvPr/>
                </p:nvSpPr>
                <p:spPr>
                  <a:xfrm>
                    <a:off x="1303525" y="2090675"/>
                    <a:ext cx="1073000" cy="1275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20" h="51003" extrusionOk="0">
                        <a:moveTo>
                          <a:pt x="19743" y="298"/>
                        </a:moveTo>
                        <a:cubicBezTo>
                          <a:pt x="20015" y="298"/>
                          <a:pt x="20277" y="349"/>
                          <a:pt x="20539" y="429"/>
                        </a:cubicBezTo>
                        <a:cubicBezTo>
                          <a:pt x="20896" y="594"/>
                          <a:pt x="21226" y="787"/>
                          <a:pt x="21529" y="1062"/>
                        </a:cubicBezTo>
                        <a:cubicBezTo>
                          <a:pt x="22106" y="1529"/>
                          <a:pt x="22656" y="2024"/>
                          <a:pt x="23178" y="2546"/>
                        </a:cubicBezTo>
                        <a:cubicBezTo>
                          <a:pt x="23426" y="2821"/>
                          <a:pt x="23673" y="3069"/>
                          <a:pt x="23921" y="3344"/>
                        </a:cubicBezTo>
                        <a:cubicBezTo>
                          <a:pt x="24141" y="3618"/>
                          <a:pt x="24388" y="3921"/>
                          <a:pt x="24608" y="4196"/>
                        </a:cubicBezTo>
                        <a:cubicBezTo>
                          <a:pt x="24745" y="4388"/>
                          <a:pt x="24910" y="4498"/>
                          <a:pt x="25130" y="4553"/>
                        </a:cubicBezTo>
                        <a:cubicBezTo>
                          <a:pt x="25130" y="4608"/>
                          <a:pt x="25130" y="4663"/>
                          <a:pt x="25103" y="4718"/>
                        </a:cubicBezTo>
                        <a:cubicBezTo>
                          <a:pt x="25103" y="4938"/>
                          <a:pt x="25075" y="5131"/>
                          <a:pt x="25048" y="5323"/>
                        </a:cubicBezTo>
                        <a:cubicBezTo>
                          <a:pt x="24993" y="5736"/>
                          <a:pt x="24965" y="6148"/>
                          <a:pt x="24910" y="6533"/>
                        </a:cubicBezTo>
                        <a:cubicBezTo>
                          <a:pt x="24855" y="7358"/>
                          <a:pt x="24800" y="8155"/>
                          <a:pt x="24773" y="8980"/>
                        </a:cubicBezTo>
                        <a:cubicBezTo>
                          <a:pt x="24745" y="9447"/>
                          <a:pt x="24745" y="9887"/>
                          <a:pt x="24773" y="10355"/>
                        </a:cubicBezTo>
                        <a:cubicBezTo>
                          <a:pt x="24773" y="10396"/>
                          <a:pt x="24807" y="10416"/>
                          <a:pt x="24845" y="10416"/>
                        </a:cubicBezTo>
                        <a:cubicBezTo>
                          <a:pt x="24883" y="10416"/>
                          <a:pt x="24924" y="10396"/>
                          <a:pt x="24938" y="10355"/>
                        </a:cubicBezTo>
                        <a:cubicBezTo>
                          <a:pt x="24993" y="9942"/>
                          <a:pt x="24993" y="9530"/>
                          <a:pt x="24993" y="9145"/>
                        </a:cubicBezTo>
                        <a:cubicBezTo>
                          <a:pt x="25020" y="8732"/>
                          <a:pt x="25048" y="8348"/>
                          <a:pt x="25075" y="7935"/>
                        </a:cubicBezTo>
                        <a:cubicBezTo>
                          <a:pt x="25103" y="7138"/>
                          <a:pt x="25185" y="6340"/>
                          <a:pt x="25268" y="5543"/>
                        </a:cubicBezTo>
                        <a:cubicBezTo>
                          <a:pt x="25295" y="5296"/>
                          <a:pt x="25323" y="5076"/>
                          <a:pt x="25350" y="4856"/>
                        </a:cubicBezTo>
                        <a:cubicBezTo>
                          <a:pt x="25350" y="4746"/>
                          <a:pt x="25350" y="4663"/>
                          <a:pt x="25378" y="4581"/>
                        </a:cubicBezTo>
                        <a:lnTo>
                          <a:pt x="25488" y="4581"/>
                        </a:lnTo>
                        <a:cubicBezTo>
                          <a:pt x="25598" y="4553"/>
                          <a:pt x="25735" y="4498"/>
                          <a:pt x="25873" y="4443"/>
                        </a:cubicBezTo>
                        <a:lnTo>
                          <a:pt x="25873" y="4443"/>
                        </a:lnTo>
                        <a:cubicBezTo>
                          <a:pt x="25845" y="4581"/>
                          <a:pt x="25845" y="4691"/>
                          <a:pt x="25845" y="4801"/>
                        </a:cubicBezTo>
                        <a:lnTo>
                          <a:pt x="25818" y="5213"/>
                        </a:lnTo>
                        <a:cubicBezTo>
                          <a:pt x="25790" y="5488"/>
                          <a:pt x="25763" y="5763"/>
                          <a:pt x="25735" y="6038"/>
                        </a:cubicBezTo>
                        <a:cubicBezTo>
                          <a:pt x="25680" y="6560"/>
                          <a:pt x="25598" y="7110"/>
                          <a:pt x="25598" y="7660"/>
                        </a:cubicBezTo>
                        <a:cubicBezTo>
                          <a:pt x="25598" y="7690"/>
                          <a:pt x="25631" y="7712"/>
                          <a:pt x="25665" y="7712"/>
                        </a:cubicBezTo>
                        <a:cubicBezTo>
                          <a:pt x="25694" y="7712"/>
                          <a:pt x="25723" y="7697"/>
                          <a:pt x="25735" y="7660"/>
                        </a:cubicBezTo>
                        <a:cubicBezTo>
                          <a:pt x="25873" y="7110"/>
                          <a:pt x="25955" y="6560"/>
                          <a:pt x="25983" y="6011"/>
                        </a:cubicBezTo>
                        <a:cubicBezTo>
                          <a:pt x="26010" y="5763"/>
                          <a:pt x="26038" y="5488"/>
                          <a:pt x="26038" y="5213"/>
                        </a:cubicBezTo>
                        <a:cubicBezTo>
                          <a:pt x="26038" y="5076"/>
                          <a:pt x="26038" y="4938"/>
                          <a:pt x="26065" y="4801"/>
                        </a:cubicBezTo>
                        <a:cubicBezTo>
                          <a:pt x="26065" y="4663"/>
                          <a:pt x="26065" y="4498"/>
                          <a:pt x="26065" y="4361"/>
                        </a:cubicBezTo>
                        <a:cubicBezTo>
                          <a:pt x="26203" y="4306"/>
                          <a:pt x="26313" y="4251"/>
                          <a:pt x="26450" y="4223"/>
                        </a:cubicBezTo>
                        <a:cubicBezTo>
                          <a:pt x="26954" y="3994"/>
                          <a:pt x="27496" y="3880"/>
                          <a:pt x="28045" y="3880"/>
                        </a:cubicBezTo>
                        <a:cubicBezTo>
                          <a:pt x="28155" y="3880"/>
                          <a:pt x="28265" y="3884"/>
                          <a:pt x="28375" y="3893"/>
                        </a:cubicBezTo>
                        <a:cubicBezTo>
                          <a:pt x="29090" y="3976"/>
                          <a:pt x="29584" y="4471"/>
                          <a:pt x="30079" y="4966"/>
                        </a:cubicBezTo>
                        <a:cubicBezTo>
                          <a:pt x="30602" y="5433"/>
                          <a:pt x="31042" y="6038"/>
                          <a:pt x="31372" y="6670"/>
                        </a:cubicBezTo>
                        <a:cubicBezTo>
                          <a:pt x="31482" y="6973"/>
                          <a:pt x="31564" y="7303"/>
                          <a:pt x="31537" y="7633"/>
                        </a:cubicBezTo>
                        <a:cubicBezTo>
                          <a:pt x="31537" y="7742"/>
                          <a:pt x="31635" y="7807"/>
                          <a:pt x="31719" y="7807"/>
                        </a:cubicBezTo>
                        <a:cubicBezTo>
                          <a:pt x="31783" y="7807"/>
                          <a:pt x="31839" y="7770"/>
                          <a:pt x="31839" y="7688"/>
                        </a:cubicBezTo>
                        <a:lnTo>
                          <a:pt x="31839" y="7495"/>
                        </a:lnTo>
                        <a:cubicBezTo>
                          <a:pt x="32389" y="7660"/>
                          <a:pt x="32939" y="7908"/>
                          <a:pt x="33434" y="8183"/>
                        </a:cubicBezTo>
                        <a:cubicBezTo>
                          <a:pt x="33984" y="8512"/>
                          <a:pt x="34478" y="8925"/>
                          <a:pt x="34918" y="9420"/>
                        </a:cubicBezTo>
                        <a:cubicBezTo>
                          <a:pt x="35358" y="9887"/>
                          <a:pt x="35743" y="10437"/>
                          <a:pt x="36018" y="11014"/>
                        </a:cubicBezTo>
                        <a:cubicBezTo>
                          <a:pt x="36348" y="11757"/>
                          <a:pt x="36596" y="12527"/>
                          <a:pt x="36788" y="13324"/>
                        </a:cubicBezTo>
                        <a:cubicBezTo>
                          <a:pt x="37173" y="14974"/>
                          <a:pt x="37448" y="16678"/>
                          <a:pt x="37613" y="18355"/>
                        </a:cubicBezTo>
                        <a:cubicBezTo>
                          <a:pt x="37750" y="20088"/>
                          <a:pt x="37833" y="21792"/>
                          <a:pt x="37943" y="23524"/>
                        </a:cubicBezTo>
                        <a:cubicBezTo>
                          <a:pt x="38053" y="25229"/>
                          <a:pt x="38163" y="26989"/>
                          <a:pt x="38245" y="28693"/>
                        </a:cubicBezTo>
                        <a:cubicBezTo>
                          <a:pt x="38245" y="28913"/>
                          <a:pt x="38273" y="29133"/>
                          <a:pt x="38300" y="29326"/>
                        </a:cubicBezTo>
                        <a:cubicBezTo>
                          <a:pt x="38313" y="29425"/>
                          <a:pt x="38386" y="29468"/>
                          <a:pt x="38461" y="29468"/>
                        </a:cubicBezTo>
                        <a:cubicBezTo>
                          <a:pt x="38553" y="29468"/>
                          <a:pt x="38645" y="29404"/>
                          <a:pt x="38630" y="29298"/>
                        </a:cubicBezTo>
                        <a:cubicBezTo>
                          <a:pt x="38603" y="28418"/>
                          <a:pt x="38520" y="27539"/>
                          <a:pt x="38465" y="26686"/>
                        </a:cubicBezTo>
                        <a:cubicBezTo>
                          <a:pt x="38410" y="25806"/>
                          <a:pt x="38355" y="24927"/>
                          <a:pt x="38328" y="24047"/>
                        </a:cubicBezTo>
                        <a:cubicBezTo>
                          <a:pt x="38300" y="23689"/>
                          <a:pt x="38273" y="23387"/>
                          <a:pt x="38273" y="23057"/>
                        </a:cubicBezTo>
                        <a:lnTo>
                          <a:pt x="38273" y="23057"/>
                        </a:lnTo>
                        <a:cubicBezTo>
                          <a:pt x="39290" y="23332"/>
                          <a:pt x="40197" y="23937"/>
                          <a:pt x="40830" y="24817"/>
                        </a:cubicBezTo>
                        <a:cubicBezTo>
                          <a:pt x="41600" y="25889"/>
                          <a:pt x="41710" y="27236"/>
                          <a:pt x="41792" y="28556"/>
                        </a:cubicBezTo>
                        <a:cubicBezTo>
                          <a:pt x="41875" y="30013"/>
                          <a:pt x="41957" y="31470"/>
                          <a:pt x="42039" y="32955"/>
                        </a:cubicBezTo>
                        <a:cubicBezTo>
                          <a:pt x="42122" y="34412"/>
                          <a:pt x="42204" y="35869"/>
                          <a:pt x="42259" y="37354"/>
                        </a:cubicBezTo>
                        <a:cubicBezTo>
                          <a:pt x="42342" y="38811"/>
                          <a:pt x="42397" y="40296"/>
                          <a:pt x="42452" y="41753"/>
                        </a:cubicBezTo>
                        <a:cubicBezTo>
                          <a:pt x="42452" y="41946"/>
                          <a:pt x="42452" y="42138"/>
                          <a:pt x="42479" y="42303"/>
                        </a:cubicBezTo>
                        <a:cubicBezTo>
                          <a:pt x="42479" y="42331"/>
                          <a:pt x="42479" y="42331"/>
                          <a:pt x="42479" y="42331"/>
                        </a:cubicBezTo>
                        <a:cubicBezTo>
                          <a:pt x="41902" y="44805"/>
                          <a:pt x="39620" y="46372"/>
                          <a:pt x="37420" y="47362"/>
                        </a:cubicBezTo>
                        <a:cubicBezTo>
                          <a:pt x="36018" y="47994"/>
                          <a:pt x="34561" y="48517"/>
                          <a:pt x="33131" y="49039"/>
                        </a:cubicBezTo>
                        <a:cubicBezTo>
                          <a:pt x="32801" y="49122"/>
                          <a:pt x="32499" y="49232"/>
                          <a:pt x="32169" y="49342"/>
                        </a:cubicBezTo>
                        <a:cubicBezTo>
                          <a:pt x="32224" y="49094"/>
                          <a:pt x="32251" y="48874"/>
                          <a:pt x="32279" y="48627"/>
                        </a:cubicBezTo>
                        <a:cubicBezTo>
                          <a:pt x="32334" y="48324"/>
                          <a:pt x="32361" y="48022"/>
                          <a:pt x="32389" y="47720"/>
                        </a:cubicBezTo>
                        <a:cubicBezTo>
                          <a:pt x="32471" y="47142"/>
                          <a:pt x="32526" y="46537"/>
                          <a:pt x="32554" y="45960"/>
                        </a:cubicBezTo>
                        <a:cubicBezTo>
                          <a:pt x="32636" y="44750"/>
                          <a:pt x="32664" y="43540"/>
                          <a:pt x="32609" y="42358"/>
                        </a:cubicBezTo>
                        <a:cubicBezTo>
                          <a:pt x="32609" y="42001"/>
                          <a:pt x="32581" y="41698"/>
                          <a:pt x="32554" y="41368"/>
                        </a:cubicBezTo>
                        <a:cubicBezTo>
                          <a:pt x="32554" y="41011"/>
                          <a:pt x="32499" y="40653"/>
                          <a:pt x="32416" y="40324"/>
                        </a:cubicBezTo>
                        <a:cubicBezTo>
                          <a:pt x="32416" y="40293"/>
                          <a:pt x="32375" y="40271"/>
                          <a:pt x="32338" y="40271"/>
                        </a:cubicBezTo>
                        <a:cubicBezTo>
                          <a:pt x="32307" y="40271"/>
                          <a:pt x="32279" y="40286"/>
                          <a:pt x="32279" y="40324"/>
                        </a:cubicBezTo>
                        <a:cubicBezTo>
                          <a:pt x="32251" y="40626"/>
                          <a:pt x="32279" y="40928"/>
                          <a:pt x="32279" y="41231"/>
                        </a:cubicBezTo>
                        <a:cubicBezTo>
                          <a:pt x="32279" y="41533"/>
                          <a:pt x="32306" y="41808"/>
                          <a:pt x="32306" y="42083"/>
                        </a:cubicBezTo>
                        <a:cubicBezTo>
                          <a:pt x="32334" y="42688"/>
                          <a:pt x="32334" y="43293"/>
                          <a:pt x="32334" y="43870"/>
                        </a:cubicBezTo>
                        <a:cubicBezTo>
                          <a:pt x="32334" y="45053"/>
                          <a:pt x="32279" y="46262"/>
                          <a:pt x="32141" y="47445"/>
                        </a:cubicBezTo>
                        <a:cubicBezTo>
                          <a:pt x="32114" y="47775"/>
                          <a:pt x="32059" y="48077"/>
                          <a:pt x="32031" y="48407"/>
                        </a:cubicBezTo>
                        <a:cubicBezTo>
                          <a:pt x="32004" y="48737"/>
                          <a:pt x="31922" y="49067"/>
                          <a:pt x="31922" y="49397"/>
                        </a:cubicBezTo>
                        <a:cubicBezTo>
                          <a:pt x="30794" y="49754"/>
                          <a:pt x="29639" y="50002"/>
                          <a:pt x="28485" y="50194"/>
                        </a:cubicBezTo>
                        <a:cubicBezTo>
                          <a:pt x="26212" y="50522"/>
                          <a:pt x="23910" y="50697"/>
                          <a:pt x="21610" y="50697"/>
                        </a:cubicBezTo>
                        <a:cubicBezTo>
                          <a:pt x="20822" y="50697"/>
                          <a:pt x="20033" y="50676"/>
                          <a:pt x="19247" y="50634"/>
                        </a:cubicBezTo>
                        <a:cubicBezTo>
                          <a:pt x="16910" y="50551"/>
                          <a:pt x="14600" y="50304"/>
                          <a:pt x="12290" y="49974"/>
                        </a:cubicBezTo>
                        <a:cubicBezTo>
                          <a:pt x="12318" y="49974"/>
                          <a:pt x="12345" y="49974"/>
                          <a:pt x="12373" y="49919"/>
                        </a:cubicBezTo>
                        <a:cubicBezTo>
                          <a:pt x="12455" y="49534"/>
                          <a:pt x="12510" y="49149"/>
                          <a:pt x="12538" y="48737"/>
                        </a:cubicBezTo>
                        <a:cubicBezTo>
                          <a:pt x="12565" y="48324"/>
                          <a:pt x="12593" y="47912"/>
                          <a:pt x="12620" y="47500"/>
                        </a:cubicBezTo>
                        <a:cubicBezTo>
                          <a:pt x="12648" y="47087"/>
                          <a:pt x="12703" y="46675"/>
                          <a:pt x="12730" y="46262"/>
                        </a:cubicBezTo>
                        <a:lnTo>
                          <a:pt x="12758" y="45685"/>
                        </a:lnTo>
                        <a:cubicBezTo>
                          <a:pt x="12785" y="45465"/>
                          <a:pt x="12785" y="45273"/>
                          <a:pt x="12758" y="45080"/>
                        </a:cubicBezTo>
                        <a:cubicBezTo>
                          <a:pt x="12730" y="45039"/>
                          <a:pt x="12696" y="45018"/>
                          <a:pt x="12665" y="45018"/>
                        </a:cubicBezTo>
                        <a:cubicBezTo>
                          <a:pt x="12634" y="45018"/>
                          <a:pt x="12607" y="45039"/>
                          <a:pt x="12593" y="45080"/>
                        </a:cubicBezTo>
                        <a:cubicBezTo>
                          <a:pt x="12510" y="45273"/>
                          <a:pt x="12483" y="45465"/>
                          <a:pt x="12483" y="45685"/>
                        </a:cubicBezTo>
                        <a:cubicBezTo>
                          <a:pt x="12483" y="45877"/>
                          <a:pt x="12455" y="46070"/>
                          <a:pt x="12455" y="46290"/>
                        </a:cubicBezTo>
                        <a:cubicBezTo>
                          <a:pt x="12428" y="46675"/>
                          <a:pt x="12400" y="47087"/>
                          <a:pt x="12373" y="47500"/>
                        </a:cubicBezTo>
                        <a:lnTo>
                          <a:pt x="12263" y="48709"/>
                        </a:lnTo>
                        <a:cubicBezTo>
                          <a:pt x="12208" y="49094"/>
                          <a:pt x="12208" y="49507"/>
                          <a:pt x="12235" y="49919"/>
                        </a:cubicBezTo>
                        <a:cubicBezTo>
                          <a:pt x="12235" y="49943"/>
                          <a:pt x="12256" y="49966"/>
                          <a:pt x="12279" y="49972"/>
                        </a:cubicBezTo>
                        <a:lnTo>
                          <a:pt x="12279" y="49972"/>
                        </a:lnTo>
                        <a:lnTo>
                          <a:pt x="11493" y="49864"/>
                        </a:lnTo>
                        <a:cubicBezTo>
                          <a:pt x="11548" y="49699"/>
                          <a:pt x="11603" y="49534"/>
                          <a:pt x="11603" y="49397"/>
                        </a:cubicBezTo>
                        <a:cubicBezTo>
                          <a:pt x="11631" y="49204"/>
                          <a:pt x="11631" y="49012"/>
                          <a:pt x="11658" y="48847"/>
                        </a:cubicBezTo>
                        <a:cubicBezTo>
                          <a:pt x="11686" y="48489"/>
                          <a:pt x="11713" y="48159"/>
                          <a:pt x="11741" y="47775"/>
                        </a:cubicBezTo>
                        <a:cubicBezTo>
                          <a:pt x="11796" y="47087"/>
                          <a:pt x="11823" y="46400"/>
                          <a:pt x="11878" y="45712"/>
                        </a:cubicBezTo>
                        <a:cubicBezTo>
                          <a:pt x="11933" y="44338"/>
                          <a:pt x="11961" y="42963"/>
                          <a:pt x="11988" y="41561"/>
                        </a:cubicBezTo>
                        <a:lnTo>
                          <a:pt x="11988" y="40406"/>
                        </a:lnTo>
                        <a:cubicBezTo>
                          <a:pt x="11988" y="39994"/>
                          <a:pt x="11961" y="39609"/>
                          <a:pt x="11906" y="39224"/>
                        </a:cubicBezTo>
                        <a:cubicBezTo>
                          <a:pt x="11906" y="39169"/>
                          <a:pt x="11871" y="39141"/>
                          <a:pt x="11837" y="39141"/>
                        </a:cubicBezTo>
                        <a:cubicBezTo>
                          <a:pt x="11802" y="39141"/>
                          <a:pt x="11768" y="39169"/>
                          <a:pt x="11768" y="39224"/>
                        </a:cubicBezTo>
                        <a:cubicBezTo>
                          <a:pt x="11686" y="39911"/>
                          <a:pt x="11741" y="40598"/>
                          <a:pt x="11713" y="41313"/>
                        </a:cubicBezTo>
                        <a:cubicBezTo>
                          <a:pt x="11713" y="42001"/>
                          <a:pt x="11713" y="42688"/>
                          <a:pt x="11686" y="43403"/>
                        </a:cubicBezTo>
                        <a:cubicBezTo>
                          <a:pt x="11631" y="44778"/>
                          <a:pt x="11576" y="46152"/>
                          <a:pt x="11493" y="47555"/>
                        </a:cubicBezTo>
                        <a:cubicBezTo>
                          <a:pt x="11466" y="47912"/>
                          <a:pt x="11438" y="48297"/>
                          <a:pt x="11411" y="48682"/>
                        </a:cubicBezTo>
                        <a:cubicBezTo>
                          <a:pt x="11411" y="48874"/>
                          <a:pt x="11356" y="49067"/>
                          <a:pt x="11356" y="49259"/>
                        </a:cubicBezTo>
                        <a:cubicBezTo>
                          <a:pt x="11328" y="49452"/>
                          <a:pt x="11328" y="49644"/>
                          <a:pt x="11356" y="49837"/>
                        </a:cubicBezTo>
                        <a:lnTo>
                          <a:pt x="10998" y="49782"/>
                        </a:lnTo>
                        <a:cubicBezTo>
                          <a:pt x="11136" y="48984"/>
                          <a:pt x="11246" y="48187"/>
                          <a:pt x="11301" y="47362"/>
                        </a:cubicBezTo>
                        <a:cubicBezTo>
                          <a:pt x="11328" y="46950"/>
                          <a:pt x="11356" y="46537"/>
                          <a:pt x="11356" y="46097"/>
                        </a:cubicBezTo>
                        <a:cubicBezTo>
                          <a:pt x="11356" y="45905"/>
                          <a:pt x="11383" y="45685"/>
                          <a:pt x="11383" y="45465"/>
                        </a:cubicBezTo>
                        <a:cubicBezTo>
                          <a:pt x="11411" y="45245"/>
                          <a:pt x="11383" y="45025"/>
                          <a:pt x="11356" y="44833"/>
                        </a:cubicBezTo>
                        <a:cubicBezTo>
                          <a:pt x="11356" y="44791"/>
                          <a:pt x="11321" y="44771"/>
                          <a:pt x="11287" y="44771"/>
                        </a:cubicBezTo>
                        <a:cubicBezTo>
                          <a:pt x="11253" y="44771"/>
                          <a:pt x="11218" y="44791"/>
                          <a:pt x="11218" y="44833"/>
                        </a:cubicBezTo>
                        <a:cubicBezTo>
                          <a:pt x="11191" y="45025"/>
                          <a:pt x="11163" y="45245"/>
                          <a:pt x="11163" y="45438"/>
                        </a:cubicBezTo>
                        <a:cubicBezTo>
                          <a:pt x="11163" y="45657"/>
                          <a:pt x="11136" y="45850"/>
                          <a:pt x="11108" y="46070"/>
                        </a:cubicBezTo>
                        <a:cubicBezTo>
                          <a:pt x="11108" y="46510"/>
                          <a:pt x="11081" y="46922"/>
                          <a:pt x="11053" y="47335"/>
                        </a:cubicBezTo>
                        <a:cubicBezTo>
                          <a:pt x="10971" y="48159"/>
                          <a:pt x="10888" y="48957"/>
                          <a:pt x="10833" y="49754"/>
                        </a:cubicBezTo>
                        <a:lnTo>
                          <a:pt x="10091" y="49644"/>
                        </a:lnTo>
                        <a:cubicBezTo>
                          <a:pt x="8606" y="49397"/>
                          <a:pt x="7094" y="49094"/>
                          <a:pt x="5609" y="48792"/>
                        </a:cubicBezTo>
                        <a:cubicBezTo>
                          <a:pt x="4839" y="48627"/>
                          <a:pt x="4097" y="48462"/>
                          <a:pt x="3327" y="48297"/>
                        </a:cubicBezTo>
                        <a:lnTo>
                          <a:pt x="2200" y="48049"/>
                        </a:lnTo>
                        <a:cubicBezTo>
                          <a:pt x="1898" y="47994"/>
                          <a:pt x="1595" y="47912"/>
                          <a:pt x="1293" y="47802"/>
                        </a:cubicBezTo>
                        <a:cubicBezTo>
                          <a:pt x="1018" y="47692"/>
                          <a:pt x="825" y="47472"/>
                          <a:pt x="743" y="47197"/>
                        </a:cubicBezTo>
                        <a:cubicBezTo>
                          <a:pt x="743" y="47170"/>
                          <a:pt x="743" y="47142"/>
                          <a:pt x="715" y="47142"/>
                        </a:cubicBezTo>
                        <a:cubicBezTo>
                          <a:pt x="770" y="47115"/>
                          <a:pt x="770" y="47060"/>
                          <a:pt x="770" y="47032"/>
                        </a:cubicBezTo>
                        <a:cubicBezTo>
                          <a:pt x="743" y="44613"/>
                          <a:pt x="578" y="42221"/>
                          <a:pt x="468" y="39829"/>
                        </a:cubicBezTo>
                        <a:cubicBezTo>
                          <a:pt x="413" y="38674"/>
                          <a:pt x="330" y="37519"/>
                          <a:pt x="303" y="36392"/>
                        </a:cubicBezTo>
                        <a:cubicBezTo>
                          <a:pt x="303" y="35347"/>
                          <a:pt x="358" y="34275"/>
                          <a:pt x="825" y="33367"/>
                        </a:cubicBezTo>
                        <a:cubicBezTo>
                          <a:pt x="1210" y="32515"/>
                          <a:pt x="1980" y="31883"/>
                          <a:pt x="2887" y="31690"/>
                        </a:cubicBezTo>
                        <a:lnTo>
                          <a:pt x="2887" y="31690"/>
                        </a:lnTo>
                        <a:cubicBezTo>
                          <a:pt x="2887" y="31745"/>
                          <a:pt x="2860" y="31800"/>
                          <a:pt x="2860" y="31855"/>
                        </a:cubicBezTo>
                        <a:cubicBezTo>
                          <a:pt x="2805" y="32048"/>
                          <a:pt x="2777" y="32240"/>
                          <a:pt x="2750" y="32433"/>
                        </a:cubicBezTo>
                        <a:cubicBezTo>
                          <a:pt x="2695" y="32790"/>
                          <a:pt x="2640" y="33175"/>
                          <a:pt x="2585" y="33532"/>
                        </a:cubicBezTo>
                        <a:cubicBezTo>
                          <a:pt x="2502" y="34302"/>
                          <a:pt x="2475" y="35072"/>
                          <a:pt x="2447" y="35842"/>
                        </a:cubicBezTo>
                        <a:cubicBezTo>
                          <a:pt x="2447" y="36282"/>
                          <a:pt x="2447" y="36694"/>
                          <a:pt x="2502" y="37134"/>
                        </a:cubicBezTo>
                        <a:cubicBezTo>
                          <a:pt x="2502" y="37189"/>
                          <a:pt x="2551" y="37217"/>
                          <a:pt x="2602" y="37217"/>
                        </a:cubicBezTo>
                        <a:cubicBezTo>
                          <a:pt x="2654" y="37217"/>
                          <a:pt x="2709" y="37189"/>
                          <a:pt x="2722" y="37134"/>
                        </a:cubicBezTo>
                        <a:cubicBezTo>
                          <a:pt x="2750" y="36722"/>
                          <a:pt x="2722" y="36309"/>
                          <a:pt x="2722" y="35897"/>
                        </a:cubicBezTo>
                        <a:cubicBezTo>
                          <a:pt x="2722" y="35485"/>
                          <a:pt x="2722" y="35072"/>
                          <a:pt x="2750" y="34660"/>
                        </a:cubicBezTo>
                        <a:cubicBezTo>
                          <a:pt x="2805" y="33835"/>
                          <a:pt x="2915" y="33038"/>
                          <a:pt x="3052" y="32213"/>
                        </a:cubicBezTo>
                        <a:cubicBezTo>
                          <a:pt x="3052" y="32103"/>
                          <a:pt x="3080" y="31993"/>
                          <a:pt x="3107" y="31883"/>
                        </a:cubicBezTo>
                        <a:lnTo>
                          <a:pt x="3135" y="31718"/>
                        </a:lnTo>
                        <a:cubicBezTo>
                          <a:pt x="3135" y="31690"/>
                          <a:pt x="3135" y="31663"/>
                          <a:pt x="3135" y="31663"/>
                        </a:cubicBezTo>
                        <a:cubicBezTo>
                          <a:pt x="3217" y="31635"/>
                          <a:pt x="3245" y="31553"/>
                          <a:pt x="3245" y="31470"/>
                        </a:cubicBezTo>
                        <a:cubicBezTo>
                          <a:pt x="2997" y="28721"/>
                          <a:pt x="3465" y="25944"/>
                          <a:pt x="4537" y="23414"/>
                        </a:cubicBezTo>
                        <a:cubicBezTo>
                          <a:pt x="4839" y="22700"/>
                          <a:pt x="5224" y="22040"/>
                          <a:pt x="5582" y="21352"/>
                        </a:cubicBezTo>
                        <a:lnTo>
                          <a:pt x="5829" y="21187"/>
                        </a:lnTo>
                        <a:lnTo>
                          <a:pt x="5829" y="21187"/>
                        </a:lnTo>
                        <a:cubicBezTo>
                          <a:pt x="5829" y="21270"/>
                          <a:pt x="5829" y="21380"/>
                          <a:pt x="5802" y="21490"/>
                        </a:cubicBezTo>
                        <a:cubicBezTo>
                          <a:pt x="5802" y="21655"/>
                          <a:pt x="5774" y="21792"/>
                          <a:pt x="5774" y="21985"/>
                        </a:cubicBezTo>
                        <a:lnTo>
                          <a:pt x="5692" y="22947"/>
                        </a:lnTo>
                        <a:cubicBezTo>
                          <a:pt x="5664" y="23277"/>
                          <a:pt x="5637" y="23607"/>
                          <a:pt x="5637" y="23937"/>
                        </a:cubicBezTo>
                        <a:cubicBezTo>
                          <a:pt x="5609" y="24267"/>
                          <a:pt x="5582" y="24569"/>
                          <a:pt x="5609" y="24899"/>
                        </a:cubicBezTo>
                        <a:cubicBezTo>
                          <a:pt x="5609" y="24950"/>
                          <a:pt x="5639" y="24972"/>
                          <a:pt x="5671" y="24972"/>
                        </a:cubicBezTo>
                        <a:cubicBezTo>
                          <a:pt x="5707" y="24972"/>
                          <a:pt x="5747" y="24943"/>
                          <a:pt x="5747" y="24899"/>
                        </a:cubicBezTo>
                        <a:cubicBezTo>
                          <a:pt x="5802" y="24569"/>
                          <a:pt x="5857" y="24239"/>
                          <a:pt x="5857" y="23937"/>
                        </a:cubicBezTo>
                        <a:cubicBezTo>
                          <a:pt x="5884" y="23607"/>
                          <a:pt x="5912" y="23277"/>
                          <a:pt x="5939" y="22947"/>
                        </a:cubicBezTo>
                        <a:cubicBezTo>
                          <a:pt x="5967" y="22617"/>
                          <a:pt x="5994" y="22287"/>
                          <a:pt x="6022" y="21957"/>
                        </a:cubicBezTo>
                        <a:cubicBezTo>
                          <a:pt x="6022" y="21792"/>
                          <a:pt x="6049" y="21655"/>
                          <a:pt x="6049" y="21490"/>
                        </a:cubicBezTo>
                        <a:cubicBezTo>
                          <a:pt x="6077" y="21352"/>
                          <a:pt x="6077" y="21215"/>
                          <a:pt x="6049" y="21077"/>
                        </a:cubicBezTo>
                        <a:lnTo>
                          <a:pt x="6214" y="20995"/>
                        </a:lnTo>
                        <a:cubicBezTo>
                          <a:pt x="6489" y="20885"/>
                          <a:pt x="6764" y="20803"/>
                          <a:pt x="7039" y="20748"/>
                        </a:cubicBezTo>
                        <a:cubicBezTo>
                          <a:pt x="7067" y="20775"/>
                          <a:pt x="7094" y="20803"/>
                          <a:pt x="7121" y="20830"/>
                        </a:cubicBezTo>
                        <a:lnTo>
                          <a:pt x="7121" y="22040"/>
                        </a:lnTo>
                        <a:cubicBezTo>
                          <a:pt x="7121" y="22452"/>
                          <a:pt x="7149" y="22755"/>
                          <a:pt x="7149" y="23112"/>
                        </a:cubicBezTo>
                        <a:cubicBezTo>
                          <a:pt x="7149" y="23167"/>
                          <a:pt x="7197" y="23195"/>
                          <a:pt x="7245" y="23195"/>
                        </a:cubicBezTo>
                        <a:cubicBezTo>
                          <a:pt x="7293" y="23195"/>
                          <a:pt x="7341" y="23167"/>
                          <a:pt x="7341" y="23112"/>
                        </a:cubicBezTo>
                        <a:cubicBezTo>
                          <a:pt x="7341" y="22397"/>
                          <a:pt x="7369" y="21682"/>
                          <a:pt x="7369" y="20967"/>
                        </a:cubicBezTo>
                        <a:cubicBezTo>
                          <a:pt x="7396" y="20225"/>
                          <a:pt x="7396" y="19510"/>
                          <a:pt x="7424" y="18795"/>
                        </a:cubicBezTo>
                        <a:cubicBezTo>
                          <a:pt x="7479" y="17366"/>
                          <a:pt x="7561" y="15936"/>
                          <a:pt x="7754" y="14506"/>
                        </a:cubicBezTo>
                        <a:cubicBezTo>
                          <a:pt x="8056" y="11647"/>
                          <a:pt x="8881" y="8897"/>
                          <a:pt x="10228" y="6368"/>
                        </a:cubicBezTo>
                        <a:cubicBezTo>
                          <a:pt x="10613" y="5681"/>
                          <a:pt x="11026" y="4993"/>
                          <a:pt x="11466" y="4361"/>
                        </a:cubicBezTo>
                        <a:cubicBezTo>
                          <a:pt x="11576" y="4196"/>
                          <a:pt x="11713" y="4031"/>
                          <a:pt x="11823" y="3893"/>
                        </a:cubicBezTo>
                        <a:cubicBezTo>
                          <a:pt x="11823" y="3893"/>
                          <a:pt x="11823" y="3921"/>
                          <a:pt x="11823" y="3948"/>
                        </a:cubicBezTo>
                        <a:cubicBezTo>
                          <a:pt x="11796" y="4086"/>
                          <a:pt x="11768" y="4223"/>
                          <a:pt x="11741" y="4361"/>
                        </a:cubicBezTo>
                        <a:cubicBezTo>
                          <a:pt x="11686" y="4636"/>
                          <a:pt x="11631" y="4883"/>
                          <a:pt x="11603" y="5158"/>
                        </a:cubicBezTo>
                        <a:cubicBezTo>
                          <a:pt x="11521" y="5681"/>
                          <a:pt x="11438" y="6230"/>
                          <a:pt x="11356" y="6780"/>
                        </a:cubicBezTo>
                        <a:cubicBezTo>
                          <a:pt x="11218" y="7853"/>
                          <a:pt x="11081" y="8952"/>
                          <a:pt x="10998" y="10025"/>
                        </a:cubicBezTo>
                        <a:cubicBezTo>
                          <a:pt x="10998" y="10327"/>
                          <a:pt x="10971" y="10630"/>
                          <a:pt x="10943" y="10932"/>
                        </a:cubicBezTo>
                        <a:cubicBezTo>
                          <a:pt x="10943" y="11069"/>
                          <a:pt x="10943" y="11234"/>
                          <a:pt x="10916" y="11399"/>
                        </a:cubicBezTo>
                        <a:cubicBezTo>
                          <a:pt x="10916" y="11537"/>
                          <a:pt x="10916" y="11702"/>
                          <a:pt x="10916" y="11867"/>
                        </a:cubicBezTo>
                        <a:cubicBezTo>
                          <a:pt x="10916" y="11908"/>
                          <a:pt x="10957" y="11929"/>
                          <a:pt x="11002" y="11929"/>
                        </a:cubicBezTo>
                        <a:cubicBezTo>
                          <a:pt x="11046" y="11929"/>
                          <a:pt x="11094" y="11908"/>
                          <a:pt x="11108" y="11867"/>
                        </a:cubicBezTo>
                        <a:cubicBezTo>
                          <a:pt x="11136" y="11729"/>
                          <a:pt x="11163" y="11592"/>
                          <a:pt x="11163" y="11454"/>
                        </a:cubicBezTo>
                        <a:lnTo>
                          <a:pt x="11191" y="11014"/>
                        </a:lnTo>
                        <a:cubicBezTo>
                          <a:pt x="11218" y="10767"/>
                          <a:pt x="11246" y="10492"/>
                          <a:pt x="11273" y="10245"/>
                        </a:cubicBezTo>
                        <a:cubicBezTo>
                          <a:pt x="11301" y="9695"/>
                          <a:pt x="11356" y="9145"/>
                          <a:pt x="11411" y="8622"/>
                        </a:cubicBezTo>
                        <a:cubicBezTo>
                          <a:pt x="11521" y="7550"/>
                          <a:pt x="11658" y="6478"/>
                          <a:pt x="11823" y="5406"/>
                        </a:cubicBezTo>
                        <a:cubicBezTo>
                          <a:pt x="11878" y="5103"/>
                          <a:pt x="11933" y="4801"/>
                          <a:pt x="11961" y="4498"/>
                        </a:cubicBezTo>
                        <a:cubicBezTo>
                          <a:pt x="11988" y="4333"/>
                          <a:pt x="12016" y="4196"/>
                          <a:pt x="12043" y="4058"/>
                        </a:cubicBezTo>
                        <a:cubicBezTo>
                          <a:pt x="12070" y="3921"/>
                          <a:pt x="12070" y="3783"/>
                          <a:pt x="12043" y="3646"/>
                        </a:cubicBezTo>
                        <a:cubicBezTo>
                          <a:pt x="12098" y="3591"/>
                          <a:pt x="12153" y="3563"/>
                          <a:pt x="12180" y="3509"/>
                        </a:cubicBezTo>
                        <a:cubicBezTo>
                          <a:pt x="12373" y="3371"/>
                          <a:pt x="12538" y="3261"/>
                          <a:pt x="12730" y="3151"/>
                        </a:cubicBezTo>
                        <a:lnTo>
                          <a:pt x="12730" y="3151"/>
                        </a:lnTo>
                        <a:cubicBezTo>
                          <a:pt x="12675" y="3261"/>
                          <a:pt x="12648" y="3399"/>
                          <a:pt x="12620" y="3536"/>
                        </a:cubicBezTo>
                        <a:cubicBezTo>
                          <a:pt x="12593" y="3701"/>
                          <a:pt x="12565" y="3838"/>
                          <a:pt x="12538" y="4003"/>
                        </a:cubicBezTo>
                        <a:cubicBezTo>
                          <a:pt x="12483" y="4278"/>
                          <a:pt x="12455" y="4581"/>
                          <a:pt x="12400" y="4883"/>
                        </a:cubicBezTo>
                        <a:cubicBezTo>
                          <a:pt x="12318" y="5461"/>
                          <a:pt x="12263" y="6065"/>
                          <a:pt x="12263" y="6670"/>
                        </a:cubicBezTo>
                        <a:cubicBezTo>
                          <a:pt x="12263" y="6708"/>
                          <a:pt x="12291" y="6722"/>
                          <a:pt x="12322" y="6722"/>
                        </a:cubicBezTo>
                        <a:cubicBezTo>
                          <a:pt x="12359" y="6722"/>
                          <a:pt x="12400" y="6701"/>
                          <a:pt x="12400" y="6670"/>
                        </a:cubicBezTo>
                        <a:cubicBezTo>
                          <a:pt x="12455" y="6368"/>
                          <a:pt x="12483" y="6065"/>
                          <a:pt x="12538" y="5763"/>
                        </a:cubicBezTo>
                        <a:cubicBezTo>
                          <a:pt x="12565" y="5488"/>
                          <a:pt x="12593" y="5186"/>
                          <a:pt x="12648" y="4883"/>
                        </a:cubicBezTo>
                        <a:cubicBezTo>
                          <a:pt x="12675" y="4581"/>
                          <a:pt x="12730" y="4306"/>
                          <a:pt x="12758" y="4031"/>
                        </a:cubicBezTo>
                        <a:lnTo>
                          <a:pt x="12840" y="3563"/>
                        </a:lnTo>
                        <a:cubicBezTo>
                          <a:pt x="12868" y="3426"/>
                          <a:pt x="12895" y="3289"/>
                          <a:pt x="12895" y="3124"/>
                        </a:cubicBezTo>
                        <a:cubicBezTo>
                          <a:pt x="12895" y="3096"/>
                          <a:pt x="12868" y="3069"/>
                          <a:pt x="12840" y="3069"/>
                        </a:cubicBezTo>
                        <a:lnTo>
                          <a:pt x="13115" y="2904"/>
                        </a:lnTo>
                        <a:cubicBezTo>
                          <a:pt x="14408" y="2051"/>
                          <a:pt x="15810" y="1336"/>
                          <a:pt x="17239" y="787"/>
                        </a:cubicBezTo>
                        <a:cubicBezTo>
                          <a:pt x="17954" y="539"/>
                          <a:pt x="18697" y="374"/>
                          <a:pt x="19439" y="319"/>
                        </a:cubicBezTo>
                        <a:cubicBezTo>
                          <a:pt x="19542" y="304"/>
                          <a:pt x="19643" y="298"/>
                          <a:pt x="19743" y="298"/>
                        </a:cubicBezTo>
                        <a:close/>
                        <a:moveTo>
                          <a:pt x="19834" y="0"/>
                        </a:moveTo>
                        <a:cubicBezTo>
                          <a:pt x="19401" y="0"/>
                          <a:pt x="18959" y="77"/>
                          <a:pt x="18559" y="154"/>
                        </a:cubicBezTo>
                        <a:cubicBezTo>
                          <a:pt x="17020" y="512"/>
                          <a:pt x="15562" y="1116"/>
                          <a:pt x="14215" y="1969"/>
                        </a:cubicBezTo>
                        <a:cubicBezTo>
                          <a:pt x="13885" y="2161"/>
                          <a:pt x="13555" y="2354"/>
                          <a:pt x="13225" y="2546"/>
                        </a:cubicBezTo>
                        <a:cubicBezTo>
                          <a:pt x="12868" y="2739"/>
                          <a:pt x="12538" y="2959"/>
                          <a:pt x="12235" y="3179"/>
                        </a:cubicBezTo>
                        <a:cubicBezTo>
                          <a:pt x="11658" y="3673"/>
                          <a:pt x="11191" y="4278"/>
                          <a:pt x="10806" y="4938"/>
                        </a:cubicBezTo>
                        <a:cubicBezTo>
                          <a:pt x="9981" y="6230"/>
                          <a:pt x="9294" y="7633"/>
                          <a:pt x="8771" y="9062"/>
                        </a:cubicBezTo>
                        <a:cubicBezTo>
                          <a:pt x="8304" y="10437"/>
                          <a:pt x="7946" y="11867"/>
                          <a:pt x="7726" y="13297"/>
                        </a:cubicBezTo>
                        <a:cubicBezTo>
                          <a:pt x="7479" y="14726"/>
                          <a:pt x="7314" y="16156"/>
                          <a:pt x="7231" y="17613"/>
                        </a:cubicBezTo>
                        <a:cubicBezTo>
                          <a:pt x="7176" y="18575"/>
                          <a:pt x="7149" y="19510"/>
                          <a:pt x="7149" y="20445"/>
                        </a:cubicBezTo>
                        <a:cubicBezTo>
                          <a:pt x="6792" y="20500"/>
                          <a:pt x="6434" y="20610"/>
                          <a:pt x="6132" y="20748"/>
                        </a:cubicBezTo>
                        <a:cubicBezTo>
                          <a:pt x="5884" y="20857"/>
                          <a:pt x="5664" y="20995"/>
                          <a:pt x="5472" y="21132"/>
                        </a:cubicBezTo>
                        <a:cubicBezTo>
                          <a:pt x="5417" y="21132"/>
                          <a:pt x="5389" y="21160"/>
                          <a:pt x="5362" y="21187"/>
                        </a:cubicBezTo>
                        <a:lnTo>
                          <a:pt x="5334" y="21242"/>
                        </a:lnTo>
                        <a:cubicBezTo>
                          <a:pt x="5279" y="21297"/>
                          <a:pt x="5224" y="21325"/>
                          <a:pt x="5197" y="21380"/>
                        </a:cubicBezTo>
                        <a:cubicBezTo>
                          <a:pt x="5169" y="21407"/>
                          <a:pt x="5169" y="21462"/>
                          <a:pt x="5197" y="21490"/>
                        </a:cubicBezTo>
                        <a:cubicBezTo>
                          <a:pt x="4894" y="21985"/>
                          <a:pt x="4619" y="22507"/>
                          <a:pt x="4400" y="23057"/>
                        </a:cubicBezTo>
                        <a:cubicBezTo>
                          <a:pt x="4097" y="23689"/>
                          <a:pt x="3850" y="24349"/>
                          <a:pt x="3657" y="25037"/>
                        </a:cubicBezTo>
                        <a:cubicBezTo>
                          <a:pt x="3025" y="27071"/>
                          <a:pt x="2777" y="29216"/>
                          <a:pt x="2942" y="31360"/>
                        </a:cubicBezTo>
                        <a:cubicBezTo>
                          <a:pt x="2063" y="31498"/>
                          <a:pt x="1293" y="32020"/>
                          <a:pt x="825" y="32763"/>
                        </a:cubicBezTo>
                        <a:cubicBezTo>
                          <a:pt x="275" y="33642"/>
                          <a:pt x="0" y="34660"/>
                          <a:pt x="28" y="35704"/>
                        </a:cubicBezTo>
                        <a:cubicBezTo>
                          <a:pt x="0" y="36859"/>
                          <a:pt x="83" y="38042"/>
                          <a:pt x="165" y="39196"/>
                        </a:cubicBezTo>
                        <a:cubicBezTo>
                          <a:pt x="220" y="40434"/>
                          <a:pt x="275" y="41671"/>
                          <a:pt x="330" y="42881"/>
                        </a:cubicBezTo>
                        <a:cubicBezTo>
                          <a:pt x="413" y="44255"/>
                          <a:pt x="468" y="45657"/>
                          <a:pt x="578" y="47060"/>
                        </a:cubicBezTo>
                        <a:cubicBezTo>
                          <a:pt x="578" y="47060"/>
                          <a:pt x="578" y="47087"/>
                          <a:pt x="578" y="47087"/>
                        </a:cubicBezTo>
                        <a:cubicBezTo>
                          <a:pt x="523" y="47115"/>
                          <a:pt x="495" y="47170"/>
                          <a:pt x="495" y="47225"/>
                        </a:cubicBezTo>
                        <a:cubicBezTo>
                          <a:pt x="550" y="47802"/>
                          <a:pt x="1128" y="48077"/>
                          <a:pt x="1623" y="48214"/>
                        </a:cubicBezTo>
                        <a:cubicBezTo>
                          <a:pt x="2337" y="48407"/>
                          <a:pt x="3107" y="48544"/>
                          <a:pt x="3850" y="48737"/>
                        </a:cubicBezTo>
                        <a:cubicBezTo>
                          <a:pt x="5417" y="49067"/>
                          <a:pt x="6957" y="49397"/>
                          <a:pt x="8524" y="49699"/>
                        </a:cubicBezTo>
                        <a:cubicBezTo>
                          <a:pt x="11658" y="50277"/>
                          <a:pt x="14820" y="50661"/>
                          <a:pt x="17982" y="50881"/>
                        </a:cubicBezTo>
                        <a:cubicBezTo>
                          <a:pt x="19151" y="50963"/>
                          <a:pt x="20324" y="51003"/>
                          <a:pt x="21497" y="51003"/>
                        </a:cubicBezTo>
                        <a:cubicBezTo>
                          <a:pt x="23495" y="51003"/>
                          <a:pt x="25492" y="50887"/>
                          <a:pt x="27467" y="50661"/>
                        </a:cubicBezTo>
                        <a:cubicBezTo>
                          <a:pt x="29090" y="50469"/>
                          <a:pt x="30684" y="50139"/>
                          <a:pt x="32251" y="49672"/>
                        </a:cubicBezTo>
                        <a:cubicBezTo>
                          <a:pt x="33764" y="49177"/>
                          <a:pt x="35276" y="48599"/>
                          <a:pt x="36761" y="47994"/>
                        </a:cubicBezTo>
                        <a:cubicBezTo>
                          <a:pt x="39235" y="46977"/>
                          <a:pt x="41929" y="45465"/>
                          <a:pt x="42727" y="42716"/>
                        </a:cubicBezTo>
                        <a:cubicBezTo>
                          <a:pt x="42809" y="42413"/>
                          <a:pt x="42892" y="42111"/>
                          <a:pt x="42919" y="41781"/>
                        </a:cubicBezTo>
                        <a:cubicBezTo>
                          <a:pt x="42919" y="41698"/>
                          <a:pt x="42864" y="41616"/>
                          <a:pt x="42782" y="41616"/>
                        </a:cubicBezTo>
                        <a:cubicBezTo>
                          <a:pt x="42727" y="40324"/>
                          <a:pt x="42672" y="39031"/>
                          <a:pt x="42617" y="37767"/>
                        </a:cubicBezTo>
                        <a:cubicBezTo>
                          <a:pt x="42534" y="36254"/>
                          <a:pt x="42479" y="34770"/>
                          <a:pt x="42397" y="33285"/>
                        </a:cubicBezTo>
                        <a:cubicBezTo>
                          <a:pt x="42314" y="31773"/>
                          <a:pt x="42232" y="30261"/>
                          <a:pt x="42122" y="28776"/>
                        </a:cubicBezTo>
                        <a:cubicBezTo>
                          <a:pt x="42039" y="27429"/>
                          <a:pt x="41957" y="26026"/>
                          <a:pt x="41242" y="24844"/>
                        </a:cubicBezTo>
                        <a:cubicBezTo>
                          <a:pt x="40637" y="23882"/>
                          <a:pt x="39702" y="23195"/>
                          <a:pt x="38630" y="22892"/>
                        </a:cubicBezTo>
                        <a:cubicBezTo>
                          <a:pt x="38520" y="22837"/>
                          <a:pt x="38383" y="22810"/>
                          <a:pt x="38273" y="22810"/>
                        </a:cubicBezTo>
                        <a:cubicBezTo>
                          <a:pt x="38190" y="21462"/>
                          <a:pt x="38108" y="20143"/>
                          <a:pt x="37998" y="18823"/>
                        </a:cubicBezTo>
                        <a:cubicBezTo>
                          <a:pt x="37860" y="17091"/>
                          <a:pt x="37613" y="15359"/>
                          <a:pt x="37228" y="13654"/>
                        </a:cubicBezTo>
                        <a:cubicBezTo>
                          <a:pt x="37063" y="12829"/>
                          <a:pt x="36843" y="12032"/>
                          <a:pt x="36541" y="11262"/>
                        </a:cubicBezTo>
                        <a:cubicBezTo>
                          <a:pt x="35743" y="9365"/>
                          <a:pt x="34176" y="7935"/>
                          <a:pt x="32251" y="7303"/>
                        </a:cubicBezTo>
                        <a:cubicBezTo>
                          <a:pt x="32141" y="7275"/>
                          <a:pt x="32004" y="7248"/>
                          <a:pt x="31894" y="7220"/>
                        </a:cubicBezTo>
                        <a:cubicBezTo>
                          <a:pt x="31894" y="7220"/>
                          <a:pt x="31894" y="7193"/>
                          <a:pt x="31894" y="7165"/>
                        </a:cubicBezTo>
                        <a:cubicBezTo>
                          <a:pt x="31867" y="6973"/>
                          <a:pt x="31812" y="6780"/>
                          <a:pt x="31757" y="6615"/>
                        </a:cubicBezTo>
                        <a:cubicBezTo>
                          <a:pt x="31619" y="6285"/>
                          <a:pt x="31454" y="5983"/>
                          <a:pt x="31234" y="5681"/>
                        </a:cubicBezTo>
                        <a:cubicBezTo>
                          <a:pt x="31014" y="5378"/>
                          <a:pt x="30767" y="5103"/>
                          <a:pt x="30492" y="4828"/>
                        </a:cubicBezTo>
                        <a:cubicBezTo>
                          <a:pt x="30244" y="4581"/>
                          <a:pt x="29997" y="4333"/>
                          <a:pt x="29722" y="4086"/>
                        </a:cubicBezTo>
                        <a:cubicBezTo>
                          <a:pt x="29255" y="3712"/>
                          <a:pt x="28689" y="3517"/>
                          <a:pt x="28109" y="3517"/>
                        </a:cubicBezTo>
                        <a:cubicBezTo>
                          <a:pt x="28005" y="3517"/>
                          <a:pt x="27901" y="3524"/>
                          <a:pt x="27797" y="3536"/>
                        </a:cubicBezTo>
                        <a:cubicBezTo>
                          <a:pt x="27110" y="3618"/>
                          <a:pt x="26450" y="3811"/>
                          <a:pt x="25818" y="4113"/>
                        </a:cubicBezTo>
                        <a:cubicBezTo>
                          <a:pt x="25680" y="4168"/>
                          <a:pt x="25570" y="4196"/>
                          <a:pt x="25433" y="4223"/>
                        </a:cubicBezTo>
                        <a:lnTo>
                          <a:pt x="25433" y="4168"/>
                        </a:lnTo>
                        <a:cubicBezTo>
                          <a:pt x="25419" y="4155"/>
                          <a:pt x="25392" y="4148"/>
                          <a:pt x="25368" y="4148"/>
                        </a:cubicBezTo>
                        <a:cubicBezTo>
                          <a:pt x="25343" y="4148"/>
                          <a:pt x="25323" y="4155"/>
                          <a:pt x="25323" y="4168"/>
                        </a:cubicBezTo>
                        <a:cubicBezTo>
                          <a:pt x="25295" y="4196"/>
                          <a:pt x="25295" y="4223"/>
                          <a:pt x="25268" y="4223"/>
                        </a:cubicBezTo>
                        <a:cubicBezTo>
                          <a:pt x="25158" y="4196"/>
                          <a:pt x="25020" y="4113"/>
                          <a:pt x="24938" y="4003"/>
                        </a:cubicBezTo>
                        <a:cubicBezTo>
                          <a:pt x="24690" y="3728"/>
                          <a:pt x="24443" y="3426"/>
                          <a:pt x="24196" y="3124"/>
                        </a:cubicBezTo>
                        <a:cubicBezTo>
                          <a:pt x="23701" y="2574"/>
                          <a:pt x="23178" y="2024"/>
                          <a:pt x="22628" y="1529"/>
                        </a:cubicBezTo>
                        <a:cubicBezTo>
                          <a:pt x="22326" y="1281"/>
                          <a:pt x="22051" y="1007"/>
                          <a:pt x="21721" y="787"/>
                        </a:cubicBezTo>
                        <a:cubicBezTo>
                          <a:pt x="21446" y="539"/>
                          <a:pt x="21144" y="347"/>
                          <a:pt x="20814" y="182"/>
                        </a:cubicBezTo>
                        <a:cubicBezTo>
                          <a:pt x="20511" y="48"/>
                          <a:pt x="20175" y="0"/>
                          <a:pt x="19834" y="0"/>
                        </a:cubicBezTo>
                        <a:close/>
                      </a:path>
                    </a:pathLst>
                  </a:custGeom>
                  <a:solidFill>
                    <a:srgbClr val="42291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95" name="Google Shape;695;p35"/>
                <p:cNvGrpSpPr/>
                <p:nvPr/>
              </p:nvGrpSpPr>
              <p:grpSpPr>
                <a:xfrm>
                  <a:off x="1249900" y="2611525"/>
                  <a:ext cx="344400" cy="812475"/>
                  <a:chOff x="1249900" y="2611525"/>
                  <a:chExt cx="344400" cy="812475"/>
                </a:xfrm>
              </p:grpSpPr>
              <p:grpSp>
                <p:nvGrpSpPr>
                  <p:cNvPr id="696" name="Google Shape;696;p35"/>
                  <p:cNvGrpSpPr/>
                  <p:nvPr/>
                </p:nvGrpSpPr>
                <p:grpSpPr>
                  <a:xfrm>
                    <a:off x="1254025" y="2616225"/>
                    <a:ext cx="335475" cy="804925"/>
                    <a:chOff x="1254025" y="2616225"/>
                    <a:chExt cx="335475" cy="804925"/>
                  </a:xfrm>
                </p:grpSpPr>
                <p:sp>
                  <p:nvSpPr>
                    <p:cNvPr id="697" name="Google Shape;697;p35"/>
                    <p:cNvSpPr/>
                    <p:nvPr/>
                  </p:nvSpPr>
                  <p:spPr>
                    <a:xfrm>
                      <a:off x="1254025" y="2616225"/>
                      <a:ext cx="203500" cy="803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40" h="32142" extrusionOk="0">
                          <a:moveTo>
                            <a:pt x="7754" y="0"/>
                          </a:moveTo>
                          <a:cubicBezTo>
                            <a:pt x="7699" y="55"/>
                            <a:pt x="7644" y="110"/>
                            <a:pt x="7589" y="165"/>
                          </a:cubicBezTo>
                          <a:cubicBezTo>
                            <a:pt x="7094" y="633"/>
                            <a:pt x="6599" y="1155"/>
                            <a:pt x="6105" y="1678"/>
                          </a:cubicBezTo>
                          <a:cubicBezTo>
                            <a:pt x="5747" y="2063"/>
                            <a:pt x="5390" y="2475"/>
                            <a:pt x="5060" y="2887"/>
                          </a:cubicBezTo>
                          <a:cubicBezTo>
                            <a:pt x="5142" y="2997"/>
                            <a:pt x="5225" y="3135"/>
                            <a:pt x="5307" y="3245"/>
                          </a:cubicBezTo>
                          <a:cubicBezTo>
                            <a:pt x="5362" y="3327"/>
                            <a:pt x="5417" y="3382"/>
                            <a:pt x="5445" y="3437"/>
                          </a:cubicBezTo>
                          <a:cubicBezTo>
                            <a:pt x="5500" y="3492"/>
                            <a:pt x="5555" y="3575"/>
                            <a:pt x="5582" y="3630"/>
                          </a:cubicBezTo>
                          <a:cubicBezTo>
                            <a:pt x="5610" y="3657"/>
                            <a:pt x="5582" y="3685"/>
                            <a:pt x="5555" y="3685"/>
                          </a:cubicBezTo>
                          <a:cubicBezTo>
                            <a:pt x="5472" y="3630"/>
                            <a:pt x="5417" y="3575"/>
                            <a:pt x="5362" y="3492"/>
                          </a:cubicBezTo>
                          <a:cubicBezTo>
                            <a:pt x="5335" y="3437"/>
                            <a:pt x="5280" y="3382"/>
                            <a:pt x="5225" y="3300"/>
                          </a:cubicBezTo>
                          <a:cubicBezTo>
                            <a:pt x="5142" y="3190"/>
                            <a:pt x="5060" y="3080"/>
                            <a:pt x="5005" y="2942"/>
                          </a:cubicBezTo>
                          <a:lnTo>
                            <a:pt x="4895" y="3080"/>
                          </a:lnTo>
                          <a:cubicBezTo>
                            <a:pt x="4950" y="3107"/>
                            <a:pt x="4977" y="3162"/>
                            <a:pt x="5005" y="3217"/>
                          </a:cubicBezTo>
                          <a:lnTo>
                            <a:pt x="5170" y="3410"/>
                          </a:lnTo>
                          <a:cubicBezTo>
                            <a:pt x="5280" y="3520"/>
                            <a:pt x="5362" y="3630"/>
                            <a:pt x="5500" y="3767"/>
                          </a:cubicBezTo>
                          <a:cubicBezTo>
                            <a:pt x="5610" y="3877"/>
                            <a:pt x="5720" y="3987"/>
                            <a:pt x="5830" y="4097"/>
                          </a:cubicBezTo>
                          <a:cubicBezTo>
                            <a:pt x="5967" y="4207"/>
                            <a:pt x="6077" y="4317"/>
                            <a:pt x="6187" y="4455"/>
                          </a:cubicBezTo>
                          <a:cubicBezTo>
                            <a:pt x="6187" y="4474"/>
                            <a:pt x="6173" y="4493"/>
                            <a:pt x="6156" y="4493"/>
                          </a:cubicBezTo>
                          <a:cubicBezTo>
                            <a:pt x="6148" y="4493"/>
                            <a:pt x="6140" y="4490"/>
                            <a:pt x="6132" y="4482"/>
                          </a:cubicBezTo>
                          <a:cubicBezTo>
                            <a:pt x="5995" y="4400"/>
                            <a:pt x="5857" y="4317"/>
                            <a:pt x="5747" y="4180"/>
                          </a:cubicBezTo>
                          <a:cubicBezTo>
                            <a:pt x="5637" y="4070"/>
                            <a:pt x="5500" y="3960"/>
                            <a:pt x="5417" y="3850"/>
                          </a:cubicBezTo>
                          <a:cubicBezTo>
                            <a:pt x="5307" y="3712"/>
                            <a:pt x="5197" y="3602"/>
                            <a:pt x="5087" y="3465"/>
                          </a:cubicBezTo>
                          <a:cubicBezTo>
                            <a:pt x="5032" y="3410"/>
                            <a:pt x="4977" y="3327"/>
                            <a:pt x="4950" y="3272"/>
                          </a:cubicBezTo>
                          <a:lnTo>
                            <a:pt x="4867" y="3162"/>
                          </a:lnTo>
                          <a:lnTo>
                            <a:pt x="4840" y="3135"/>
                          </a:lnTo>
                          <a:lnTo>
                            <a:pt x="4730" y="3300"/>
                          </a:lnTo>
                          <a:cubicBezTo>
                            <a:pt x="4757" y="3355"/>
                            <a:pt x="4812" y="3382"/>
                            <a:pt x="4840" y="3437"/>
                          </a:cubicBezTo>
                          <a:lnTo>
                            <a:pt x="5005" y="3630"/>
                          </a:lnTo>
                          <a:lnTo>
                            <a:pt x="5170" y="3822"/>
                          </a:lnTo>
                          <a:cubicBezTo>
                            <a:pt x="5225" y="3905"/>
                            <a:pt x="5280" y="3960"/>
                            <a:pt x="5307" y="4042"/>
                          </a:cubicBezTo>
                          <a:cubicBezTo>
                            <a:pt x="5307" y="4062"/>
                            <a:pt x="5294" y="4081"/>
                            <a:pt x="5276" y="4081"/>
                          </a:cubicBezTo>
                          <a:cubicBezTo>
                            <a:pt x="5268" y="4081"/>
                            <a:pt x="5260" y="4078"/>
                            <a:pt x="5252" y="4070"/>
                          </a:cubicBezTo>
                          <a:cubicBezTo>
                            <a:pt x="5197" y="4015"/>
                            <a:pt x="5142" y="3960"/>
                            <a:pt x="5087" y="3905"/>
                          </a:cubicBezTo>
                          <a:lnTo>
                            <a:pt x="4922" y="3685"/>
                          </a:lnTo>
                          <a:lnTo>
                            <a:pt x="4757" y="3492"/>
                          </a:lnTo>
                          <a:cubicBezTo>
                            <a:pt x="4730" y="3437"/>
                            <a:pt x="4702" y="3410"/>
                            <a:pt x="4675" y="3355"/>
                          </a:cubicBezTo>
                          <a:cubicBezTo>
                            <a:pt x="4235" y="3905"/>
                            <a:pt x="3850" y="4455"/>
                            <a:pt x="3465" y="5004"/>
                          </a:cubicBezTo>
                          <a:cubicBezTo>
                            <a:pt x="3053" y="5582"/>
                            <a:pt x="2695" y="6159"/>
                            <a:pt x="2393" y="6792"/>
                          </a:cubicBezTo>
                          <a:cubicBezTo>
                            <a:pt x="2283" y="7012"/>
                            <a:pt x="2173" y="7231"/>
                            <a:pt x="2090" y="7479"/>
                          </a:cubicBezTo>
                          <a:cubicBezTo>
                            <a:pt x="2063" y="7561"/>
                            <a:pt x="2063" y="7616"/>
                            <a:pt x="2008" y="7726"/>
                          </a:cubicBezTo>
                          <a:cubicBezTo>
                            <a:pt x="1980" y="7864"/>
                            <a:pt x="1953" y="8001"/>
                            <a:pt x="1925" y="8139"/>
                          </a:cubicBezTo>
                          <a:cubicBezTo>
                            <a:pt x="2063" y="8139"/>
                            <a:pt x="2200" y="8139"/>
                            <a:pt x="2365" y="8194"/>
                          </a:cubicBezTo>
                          <a:cubicBezTo>
                            <a:pt x="2695" y="8276"/>
                            <a:pt x="2998" y="8386"/>
                            <a:pt x="3328" y="8496"/>
                          </a:cubicBezTo>
                          <a:lnTo>
                            <a:pt x="3823" y="8661"/>
                          </a:lnTo>
                          <a:lnTo>
                            <a:pt x="4070" y="8771"/>
                          </a:lnTo>
                          <a:cubicBezTo>
                            <a:pt x="4125" y="8771"/>
                            <a:pt x="4207" y="8826"/>
                            <a:pt x="4262" y="8881"/>
                          </a:cubicBezTo>
                          <a:cubicBezTo>
                            <a:pt x="4262" y="8909"/>
                            <a:pt x="4262" y="8936"/>
                            <a:pt x="4235" y="8936"/>
                          </a:cubicBezTo>
                          <a:lnTo>
                            <a:pt x="4125" y="8936"/>
                          </a:lnTo>
                          <a:cubicBezTo>
                            <a:pt x="4070" y="8936"/>
                            <a:pt x="4015" y="8909"/>
                            <a:pt x="3988" y="8881"/>
                          </a:cubicBezTo>
                          <a:lnTo>
                            <a:pt x="3713" y="8799"/>
                          </a:lnTo>
                          <a:cubicBezTo>
                            <a:pt x="3410" y="8689"/>
                            <a:pt x="3080" y="8579"/>
                            <a:pt x="2778" y="8469"/>
                          </a:cubicBezTo>
                          <a:cubicBezTo>
                            <a:pt x="2613" y="8441"/>
                            <a:pt x="2448" y="8386"/>
                            <a:pt x="2283" y="8331"/>
                          </a:cubicBezTo>
                          <a:cubicBezTo>
                            <a:pt x="2200" y="8304"/>
                            <a:pt x="2118" y="8304"/>
                            <a:pt x="2035" y="8276"/>
                          </a:cubicBezTo>
                          <a:cubicBezTo>
                            <a:pt x="2008" y="8276"/>
                            <a:pt x="1953" y="8249"/>
                            <a:pt x="1898" y="8249"/>
                          </a:cubicBezTo>
                          <a:cubicBezTo>
                            <a:pt x="1870" y="8386"/>
                            <a:pt x="1843" y="8524"/>
                            <a:pt x="1843" y="8661"/>
                          </a:cubicBezTo>
                          <a:cubicBezTo>
                            <a:pt x="1925" y="8689"/>
                            <a:pt x="2035" y="8716"/>
                            <a:pt x="2118" y="8744"/>
                          </a:cubicBezTo>
                          <a:lnTo>
                            <a:pt x="2448" y="8854"/>
                          </a:lnTo>
                          <a:lnTo>
                            <a:pt x="3163" y="9074"/>
                          </a:lnTo>
                          <a:cubicBezTo>
                            <a:pt x="3218" y="9101"/>
                            <a:pt x="3245" y="9211"/>
                            <a:pt x="3163" y="9211"/>
                          </a:cubicBezTo>
                          <a:cubicBezTo>
                            <a:pt x="2860" y="9294"/>
                            <a:pt x="2558" y="9376"/>
                            <a:pt x="2255" y="9459"/>
                          </a:cubicBezTo>
                          <a:lnTo>
                            <a:pt x="1815" y="9541"/>
                          </a:lnTo>
                          <a:lnTo>
                            <a:pt x="1596" y="9596"/>
                          </a:lnTo>
                          <a:cubicBezTo>
                            <a:pt x="1541" y="9624"/>
                            <a:pt x="1458" y="9624"/>
                            <a:pt x="1403" y="9624"/>
                          </a:cubicBezTo>
                          <a:lnTo>
                            <a:pt x="1376" y="9678"/>
                          </a:lnTo>
                          <a:cubicBezTo>
                            <a:pt x="1376" y="9706"/>
                            <a:pt x="1348" y="9706"/>
                            <a:pt x="1348" y="9733"/>
                          </a:cubicBezTo>
                          <a:lnTo>
                            <a:pt x="1321" y="9761"/>
                          </a:lnTo>
                          <a:lnTo>
                            <a:pt x="1238" y="9871"/>
                          </a:lnTo>
                          <a:cubicBezTo>
                            <a:pt x="1018" y="10558"/>
                            <a:pt x="826" y="11273"/>
                            <a:pt x="661" y="12016"/>
                          </a:cubicBezTo>
                          <a:cubicBezTo>
                            <a:pt x="523" y="12538"/>
                            <a:pt x="413" y="13060"/>
                            <a:pt x="331" y="13610"/>
                          </a:cubicBezTo>
                          <a:cubicBezTo>
                            <a:pt x="303" y="13803"/>
                            <a:pt x="276" y="14023"/>
                            <a:pt x="248" y="14215"/>
                          </a:cubicBezTo>
                          <a:cubicBezTo>
                            <a:pt x="193" y="14545"/>
                            <a:pt x="166" y="14847"/>
                            <a:pt x="138" y="15177"/>
                          </a:cubicBezTo>
                          <a:cubicBezTo>
                            <a:pt x="83" y="15617"/>
                            <a:pt x="56" y="16030"/>
                            <a:pt x="28" y="16470"/>
                          </a:cubicBezTo>
                          <a:cubicBezTo>
                            <a:pt x="1" y="17212"/>
                            <a:pt x="1" y="17954"/>
                            <a:pt x="28" y="18697"/>
                          </a:cubicBezTo>
                          <a:lnTo>
                            <a:pt x="28" y="19054"/>
                          </a:lnTo>
                          <a:cubicBezTo>
                            <a:pt x="56" y="19302"/>
                            <a:pt x="83" y="19576"/>
                            <a:pt x="83" y="19824"/>
                          </a:cubicBezTo>
                          <a:cubicBezTo>
                            <a:pt x="111" y="19934"/>
                            <a:pt x="111" y="20044"/>
                            <a:pt x="111" y="20126"/>
                          </a:cubicBezTo>
                          <a:lnTo>
                            <a:pt x="523" y="20126"/>
                          </a:lnTo>
                          <a:lnTo>
                            <a:pt x="1073" y="20099"/>
                          </a:lnTo>
                          <a:lnTo>
                            <a:pt x="1870" y="20099"/>
                          </a:lnTo>
                          <a:cubicBezTo>
                            <a:pt x="1912" y="20085"/>
                            <a:pt x="1953" y="20078"/>
                            <a:pt x="1994" y="20078"/>
                          </a:cubicBezTo>
                          <a:cubicBezTo>
                            <a:pt x="2035" y="20078"/>
                            <a:pt x="2077" y="20085"/>
                            <a:pt x="2118" y="20099"/>
                          </a:cubicBezTo>
                          <a:cubicBezTo>
                            <a:pt x="2145" y="20099"/>
                            <a:pt x="2145" y="20154"/>
                            <a:pt x="2118" y="20181"/>
                          </a:cubicBezTo>
                          <a:cubicBezTo>
                            <a:pt x="2035" y="20209"/>
                            <a:pt x="1953" y="20209"/>
                            <a:pt x="1870" y="20209"/>
                          </a:cubicBezTo>
                          <a:lnTo>
                            <a:pt x="1596" y="20209"/>
                          </a:lnTo>
                          <a:lnTo>
                            <a:pt x="1073" y="20236"/>
                          </a:lnTo>
                          <a:lnTo>
                            <a:pt x="523" y="20264"/>
                          </a:lnTo>
                          <a:lnTo>
                            <a:pt x="166" y="20264"/>
                          </a:lnTo>
                          <a:lnTo>
                            <a:pt x="166" y="20429"/>
                          </a:lnTo>
                          <a:cubicBezTo>
                            <a:pt x="276" y="20429"/>
                            <a:pt x="358" y="20429"/>
                            <a:pt x="468" y="20401"/>
                          </a:cubicBezTo>
                          <a:lnTo>
                            <a:pt x="798" y="20374"/>
                          </a:lnTo>
                          <a:cubicBezTo>
                            <a:pt x="1183" y="20346"/>
                            <a:pt x="1596" y="20319"/>
                            <a:pt x="1980" y="20291"/>
                          </a:cubicBezTo>
                          <a:lnTo>
                            <a:pt x="2558" y="20264"/>
                          </a:lnTo>
                          <a:lnTo>
                            <a:pt x="2860" y="20236"/>
                          </a:lnTo>
                          <a:lnTo>
                            <a:pt x="3135" y="20236"/>
                          </a:lnTo>
                          <a:cubicBezTo>
                            <a:pt x="3190" y="20264"/>
                            <a:pt x="3190" y="20346"/>
                            <a:pt x="3135" y="20346"/>
                          </a:cubicBezTo>
                          <a:cubicBezTo>
                            <a:pt x="3025" y="20374"/>
                            <a:pt x="2915" y="20401"/>
                            <a:pt x="2805" y="20401"/>
                          </a:cubicBezTo>
                          <a:lnTo>
                            <a:pt x="2448" y="20401"/>
                          </a:lnTo>
                          <a:lnTo>
                            <a:pt x="1266" y="20484"/>
                          </a:lnTo>
                          <a:lnTo>
                            <a:pt x="688" y="20511"/>
                          </a:lnTo>
                          <a:lnTo>
                            <a:pt x="413" y="20539"/>
                          </a:lnTo>
                          <a:lnTo>
                            <a:pt x="166" y="20539"/>
                          </a:lnTo>
                          <a:cubicBezTo>
                            <a:pt x="166" y="20676"/>
                            <a:pt x="193" y="20814"/>
                            <a:pt x="193" y="20951"/>
                          </a:cubicBezTo>
                          <a:cubicBezTo>
                            <a:pt x="540" y="20849"/>
                            <a:pt x="887" y="20793"/>
                            <a:pt x="1244" y="20793"/>
                          </a:cubicBezTo>
                          <a:cubicBezTo>
                            <a:pt x="1369" y="20793"/>
                            <a:pt x="1495" y="20800"/>
                            <a:pt x="1623" y="20814"/>
                          </a:cubicBezTo>
                          <a:cubicBezTo>
                            <a:pt x="1678" y="20841"/>
                            <a:pt x="1678" y="20896"/>
                            <a:pt x="1623" y="20951"/>
                          </a:cubicBezTo>
                          <a:lnTo>
                            <a:pt x="1458" y="21034"/>
                          </a:lnTo>
                          <a:lnTo>
                            <a:pt x="1238" y="21144"/>
                          </a:lnTo>
                          <a:lnTo>
                            <a:pt x="826" y="21364"/>
                          </a:lnTo>
                          <a:cubicBezTo>
                            <a:pt x="716" y="21419"/>
                            <a:pt x="578" y="21474"/>
                            <a:pt x="468" y="21556"/>
                          </a:cubicBezTo>
                          <a:cubicBezTo>
                            <a:pt x="358" y="21611"/>
                            <a:pt x="276" y="21721"/>
                            <a:pt x="276" y="21831"/>
                          </a:cubicBezTo>
                          <a:cubicBezTo>
                            <a:pt x="303" y="21969"/>
                            <a:pt x="331" y="22106"/>
                            <a:pt x="331" y="22243"/>
                          </a:cubicBezTo>
                          <a:cubicBezTo>
                            <a:pt x="413" y="22766"/>
                            <a:pt x="496" y="23288"/>
                            <a:pt x="578" y="23811"/>
                          </a:cubicBezTo>
                          <a:cubicBezTo>
                            <a:pt x="771" y="24855"/>
                            <a:pt x="991" y="25873"/>
                            <a:pt x="1293" y="26890"/>
                          </a:cubicBezTo>
                          <a:cubicBezTo>
                            <a:pt x="1596" y="27907"/>
                            <a:pt x="1980" y="28870"/>
                            <a:pt x="2448" y="29804"/>
                          </a:cubicBezTo>
                          <a:cubicBezTo>
                            <a:pt x="2695" y="30272"/>
                            <a:pt x="2943" y="30712"/>
                            <a:pt x="3245" y="31152"/>
                          </a:cubicBezTo>
                          <a:cubicBezTo>
                            <a:pt x="3328" y="31262"/>
                            <a:pt x="3383" y="31344"/>
                            <a:pt x="3465" y="31454"/>
                          </a:cubicBezTo>
                          <a:cubicBezTo>
                            <a:pt x="3520" y="31564"/>
                            <a:pt x="3603" y="31674"/>
                            <a:pt x="3713" y="31757"/>
                          </a:cubicBezTo>
                          <a:cubicBezTo>
                            <a:pt x="3823" y="31839"/>
                            <a:pt x="3933" y="31867"/>
                            <a:pt x="4043" y="31867"/>
                          </a:cubicBezTo>
                          <a:lnTo>
                            <a:pt x="4510" y="31894"/>
                          </a:lnTo>
                          <a:lnTo>
                            <a:pt x="8139" y="32141"/>
                          </a:lnTo>
                          <a:cubicBezTo>
                            <a:pt x="8084" y="31949"/>
                            <a:pt x="8029" y="31757"/>
                            <a:pt x="7974" y="31537"/>
                          </a:cubicBezTo>
                          <a:cubicBezTo>
                            <a:pt x="7452" y="29502"/>
                            <a:pt x="7039" y="27412"/>
                            <a:pt x="6737" y="25323"/>
                          </a:cubicBezTo>
                          <a:cubicBezTo>
                            <a:pt x="6435" y="23206"/>
                            <a:pt x="6215" y="21089"/>
                            <a:pt x="6105" y="18972"/>
                          </a:cubicBezTo>
                          <a:cubicBezTo>
                            <a:pt x="5995" y="16800"/>
                            <a:pt x="5967" y="14682"/>
                            <a:pt x="6050" y="12565"/>
                          </a:cubicBezTo>
                          <a:cubicBezTo>
                            <a:pt x="6132" y="10448"/>
                            <a:pt x="6325" y="8331"/>
                            <a:pt x="6599" y="6242"/>
                          </a:cubicBezTo>
                          <a:cubicBezTo>
                            <a:pt x="6764" y="5197"/>
                            <a:pt x="6902" y="4097"/>
                            <a:pt x="7094" y="3080"/>
                          </a:cubicBezTo>
                          <a:cubicBezTo>
                            <a:pt x="7287" y="2063"/>
                            <a:pt x="7479" y="1045"/>
                            <a:pt x="7727" y="55"/>
                          </a:cubicBezTo>
                          <a:lnTo>
                            <a:pt x="7754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98" name="Google Shape;698;p35"/>
                    <p:cNvSpPr/>
                    <p:nvPr/>
                  </p:nvSpPr>
                  <p:spPr>
                    <a:xfrm>
                      <a:off x="1405950" y="2621725"/>
                      <a:ext cx="183550" cy="799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42" h="31977" extrusionOk="0">
                          <a:moveTo>
                            <a:pt x="1705" y="0"/>
                          </a:moveTo>
                          <a:cubicBezTo>
                            <a:pt x="1677" y="193"/>
                            <a:pt x="1650" y="358"/>
                            <a:pt x="1595" y="523"/>
                          </a:cubicBezTo>
                          <a:cubicBezTo>
                            <a:pt x="1155" y="2585"/>
                            <a:pt x="797" y="4674"/>
                            <a:pt x="550" y="6792"/>
                          </a:cubicBezTo>
                          <a:cubicBezTo>
                            <a:pt x="275" y="8909"/>
                            <a:pt x="110" y="11026"/>
                            <a:pt x="55" y="13143"/>
                          </a:cubicBezTo>
                          <a:cubicBezTo>
                            <a:pt x="0" y="15260"/>
                            <a:pt x="55" y="17377"/>
                            <a:pt x="165" y="19494"/>
                          </a:cubicBezTo>
                          <a:cubicBezTo>
                            <a:pt x="303" y="21611"/>
                            <a:pt x="522" y="23728"/>
                            <a:pt x="852" y="25790"/>
                          </a:cubicBezTo>
                          <a:cubicBezTo>
                            <a:pt x="1182" y="27880"/>
                            <a:pt x="1650" y="29914"/>
                            <a:pt x="2117" y="31976"/>
                          </a:cubicBezTo>
                          <a:lnTo>
                            <a:pt x="2420" y="31976"/>
                          </a:lnTo>
                          <a:cubicBezTo>
                            <a:pt x="3382" y="31976"/>
                            <a:pt x="4372" y="31921"/>
                            <a:pt x="5334" y="31784"/>
                          </a:cubicBezTo>
                          <a:cubicBezTo>
                            <a:pt x="5526" y="31784"/>
                            <a:pt x="5746" y="31701"/>
                            <a:pt x="5911" y="31564"/>
                          </a:cubicBezTo>
                          <a:cubicBezTo>
                            <a:pt x="6021" y="31427"/>
                            <a:pt x="6104" y="31262"/>
                            <a:pt x="6159" y="31069"/>
                          </a:cubicBezTo>
                          <a:cubicBezTo>
                            <a:pt x="6296" y="30657"/>
                            <a:pt x="6406" y="30217"/>
                            <a:pt x="6489" y="29777"/>
                          </a:cubicBezTo>
                          <a:cubicBezTo>
                            <a:pt x="6681" y="28897"/>
                            <a:pt x="6791" y="28017"/>
                            <a:pt x="6846" y="27137"/>
                          </a:cubicBezTo>
                          <a:cubicBezTo>
                            <a:pt x="6874" y="26230"/>
                            <a:pt x="6874" y="25323"/>
                            <a:pt x="6874" y="24415"/>
                          </a:cubicBezTo>
                          <a:lnTo>
                            <a:pt x="6819" y="23041"/>
                          </a:lnTo>
                          <a:lnTo>
                            <a:pt x="6819" y="22436"/>
                          </a:lnTo>
                          <a:lnTo>
                            <a:pt x="6819" y="22298"/>
                          </a:lnTo>
                          <a:lnTo>
                            <a:pt x="6819" y="21611"/>
                          </a:lnTo>
                          <a:cubicBezTo>
                            <a:pt x="6654" y="21584"/>
                            <a:pt x="6461" y="21556"/>
                            <a:pt x="6269" y="21529"/>
                          </a:cubicBezTo>
                          <a:lnTo>
                            <a:pt x="5197" y="21336"/>
                          </a:lnTo>
                          <a:lnTo>
                            <a:pt x="4647" y="21254"/>
                          </a:lnTo>
                          <a:lnTo>
                            <a:pt x="4399" y="21226"/>
                          </a:lnTo>
                          <a:cubicBezTo>
                            <a:pt x="4317" y="21226"/>
                            <a:pt x="4234" y="21226"/>
                            <a:pt x="4152" y="21199"/>
                          </a:cubicBezTo>
                          <a:cubicBezTo>
                            <a:pt x="4124" y="21199"/>
                            <a:pt x="4124" y="21171"/>
                            <a:pt x="4124" y="21144"/>
                          </a:cubicBezTo>
                          <a:lnTo>
                            <a:pt x="4014" y="21116"/>
                          </a:lnTo>
                          <a:cubicBezTo>
                            <a:pt x="3987" y="21089"/>
                            <a:pt x="3987" y="21034"/>
                            <a:pt x="4014" y="21006"/>
                          </a:cubicBezTo>
                          <a:lnTo>
                            <a:pt x="4097" y="20979"/>
                          </a:lnTo>
                          <a:cubicBezTo>
                            <a:pt x="4234" y="20924"/>
                            <a:pt x="4344" y="20896"/>
                            <a:pt x="4454" y="20869"/>
                          </a:cubicBezTo>
                          <a:cubicBezTo>
                            <a:pt x="4894" y="20759"/>
                            <a:pt x="5362" y="20676"/>
                            <a:pt x="5829" y="20649"/>
                          </a:cubicBezTo>
                          <a:cubicBezTo>
                            <a:pt x="6049" y="20621"/>
                            <a:pt x="6296" y="20594"/>
                            <a:pt x="6544" y="20594"/>
                          </a:cubicBezTo>
                          <a:lnTo>
                            <a:pt x="6874" y="20594"/>
                          </a:lnTo>
                          <a:cubicBezTo>
                            <a:pt x="6984" y="20594"/>
                            <a:pt x="7066" y="20594"/>
                            <a:pt x="7149" y="20539"/>
                          </a:cubicBezTo>
                          <a:cubicBezTo>
                            <a:pt x="7259" y="20429"/>
                            <a:pt x="7341" y="20264"/>
                            <a:pt x="7314" y="20099"/>
                          </a:cubicBezTo>
                          <a:lnTo>
                            <a:pt x="7314" y="20044"/>
                          </a:lnTo>
                          <a:cubicBezTo>
                            <a:pt x="7094" y="20071"/>
                            <a:pt x="6874" y="20099"/>
                            <a:pt x="6654" y="20154"/>
                          </a:cubicBezTo>
                          <a:cubicBezTo>
                            <a:pt x="5856" y="20264"/>
                            <a:pt x="5059" y="20429"/>
                            <a:pt x="4262" y="20566"/>
                          </a:cubicBezTo>
                          <a:cubicBezTo>
                            <a:pt x="4256" y="20569"/>
                            <a:pt x="4250" y="20571"/>
                            <a:pt x="4245" y="20571"/>
                          </a:cubicBezTo>
                          <a:cubicBezTo>
                            <a:pt x="4202" y="20571"/>
                            <a:pt x="4185" y="20484"/>
                            <a:pt x="4234" y="20484"/>
                          </a:cubicBezTo>
                          <a:cubicBezTo>
                            <a:pt x="4482" y="20429"/>
                            <a:pt x="4702" y="20374"/>
                            <a:pt x="4922" y="20319"/>
                          </a:cubicBezTo>
                          <a:cubicBezTo>
                            <a:pt x="5719" y="20154"/>
                            <a:pt x="6516" y="20016"/>
                            <a:pt x="7314" y="19906"/>
                          </a:cubicBezTo>
                          <a:lnTo>
                            <a:pt x="7314" y="19686"/>
                          </a:lnTo>
                          <a:lnTo>
                            <a:pt x="6489" y="19796"/>
                          </a:lnTo>
                          <a:lnTo>
                            <a:pt x="6159" y="19851"/>
                          </a:lnTo>
                          <a:cubicBezTo>
                            <a:pt x="5774" y="19906"/>
                            <a:pt x="5362" y="19961"/>
                            <a:pt x="4977" y="20044"/>
                          </a:cubicBezTo>
                          <a:cubicBezTo>
                            <a:pt x="4454" y="20126"/>
                            <a:pt x="3959" y="20264"/>
                            <a:pt x="3464" y="20401"/>
                          </a:cubicBezTo>
                          <a:cubicBezTo>
                            <a:pt x="3409" y="20401"/>
                            <a:pt x="3382" y="20319"/>
                            <a:pt x="3437" y="20319"/>
                          </a:cubicBezTo>
                          <a:cubicBezTo>
                            <a:pt x="3712" y="20209"/>
                            <a:pt x="3987" y="20126"/>
                            <a:pt x="4289" y="20044"/>
                          </a:cubicBezTo>
                          <a:cubicBezTo>
                            <a:pt x="5279" y="19824"/>
                            <a:pt x="6296" y="19659"/>
                            <a:pt x="7314" y="19549"/>
                          </a:cubicBezTo>
                          <a:lnTo>
                            <a:pt x="7314" y="19411"/>
                          </a:lnTo>
                          <a:cubicBezTo>
                            <a:pt x="7286" y="19439"/>
                            <a:pt x="7231" y="19439"/>
                            <a:pt x="7176" y="19439"/>
                          </a:cubicBezTo>
                          <a:lnTo>
                            <a:pt x="7011" y="19439"/>
                          </a:lnTo>
                          <a:lnTo>
                            <a:pt x="6654" y="19494"/>
                          </a:lnTo>
                          <a:lnTo>
                            <a:pt x="5966" y="19576"/>
                          </a:lnTo>
                          <a:cubicBezTo>
                            <a:pt x="5939" y="19576"/>
                            <a:pt x="5939" y="19494"/>
                            <a:pt x="5966" y="19494"/>
                          </a:cubicBezTo>
                          <a:cubicBezTo>
                            <a:pt x="6186" y="19466"/>
                            <a:pt x="6434" y="19411"/>
                            <a:pt x="6654" y="19384"/>
                          </a:cubicBezTo>
                          <a:lnTo>
                            <a:pt x="7011" y="19329"/>
                          </a:lnTo>
                          <a:lnTo>
                            <a:pt x="7176" y="19329"/>
                          </a:lnTo>
                          <a:cubicBezTo>
                            <a:pt x="7204" y="19315"/>
                            <a:pt x="7231" y="19308"/>
                            <a:pt x="7259" y="19308"/>
                          </a:cubicBezTo>
                          <a:cubicBezTo>
                            <a:pt x="7286" y="19308"/>
                            <a:pt x="7314" y="19315"/>
                            <a:pt x="7341" y="19329"/>
                          </a:cubicBezTo>
                          <a:cubicBezTo>
                            <a:pt x="7341" y="18889"/>
                            <a:pt x="7314" y="18477"/>
                            <a:pt x="7314" y="18037"/>
                          </a:cubicBezTo>
                          <a:cubicBezTo>
                            <a:pt x="7259" y="17102"/>
                            <a:pt x="7176" y="16167"/>
                            <a:pt x="7011" y="15260"/>
                          </a:cubicBezTo>
                          <a:cubicBezTo>
                            <a:pt x="6929" y="14627"/>
                            <a:pt x="6819" y="13995"/>
                            <a:pt x="6681" y="13363"/>
                          </a:cubicBezTo>
                          <a:cubicBezTo>
                            <a:pt x="6626" y="13088"/>
                            <a:pt x="6571" y="12785"/>
                            <a:pt x="6489" y="12538"/>
                          </a:cubicBezTo>
                          <a:cubicBezTo>
                            <a:pt x="6434" y="12263"/>
                            <a:pt x="6379" y="11988"/>
                            <a:pt x="6296" y="11713"/>
                          </a:cubicBezTo>
                          <a:cubicBezTo>
                            <a:pt x="6131" y="11108"/>
                            <a:pt x="5939" y="10503"/>
                            <a:pt x="5746" y="9926"/>
                          </a:cubicBezTo>
                          <a:cubicBezTo>
                            <a:pt x="5417" y="10008"/>
                            <a:pt x="5059" y="10118"/>
                            <a:pt x="4729" y="10173"/>
                          </a:cubicBezTo>
                          <a:cubicBezTo>
                            <a:pt x="4537" y="10228"/>
                            <a:pt x="4344" y="10256"/>
                            <a:pt x="4152" y="10283"/>
                          </a:cubicBezTo>
                          <a:cubicBezTo>
                            <a:pt x="3987" y="10338"/>
                            <a:pt x="3794" y="10366"/>
                            <a:pt x="3602" y="10366"/>
                          </a:cubicBezTo>
                          <a:lnTo>
                            <a:pt x="3547" y="10366"/>
                          </a:lnTo>
                          <a:cubicBezTo>
                            <a:pt x="3535" y="10370"/>
                            <a:pt x="3525" y="10371"/>
                            <a:pt x="3516" y="10371"/>
                          </a:cubicBezTo>
                          <a:cubicBezTo>
                            <a:pt x="3458" y="10371"/>
                            <a:pt x="3445" y="10307"/>
                            <a:pt x="3492" y="10283"/>
                          </a:cubicBezTo>
                          <a:lnTo>
                            <a:pt x="3519" y="10283"/>
                          </a:lnTo>
                          <a:cubicBezTo>
                            <a:pt x="3519" y="10256"/>
                            <a:pt x="3547" y="10228"/>
                            <a:pt x="3574" y="10228"/>
                          </a:cubicBezTo>
                          <a:lnTo>
                            <a:pt x="3712" y="10201"/>
                          </a:lnTo>
                          <a:lnTo>
                            <a:pt x="4042" y="10063"/>
                          </a:lnTo>
                          <a:cubicBezTo>
                            <a:pt x="4674" y="9816"/>
                            <a:pt x="5334" y="9596"/>
                            <a:pt x="5966" y="9349"/>
                          </a:cubicBezTo>
                          <a:cubicBezTo>
                            <a:pt x="5966" y="9211"/>
                            <a:pt x="5939" y="9074"/>
                            <a:pt x="5911" y="8909"/>
                          </a:cubicBezTo>
                          <a:cubicBezTo>
                            <a:pt x="5856" y="8964"/>
                            <a:pt x="5774" y="8991"/>
                            <a:pt x="5691" y="9019"/>
                          </a:cubicBezTo>
                          <a:lnTo>
                            <a:pt x="5444" y="9101"/>
                          </a:lnTo>
                          <a:lnTo>
                            <a:pt x="4922" y="9294"/>
                          </a:lnTo>
                          <a:cubicBezTo>
                            <a:pt x="4564" y="9404"/>
                            <a:pt x="4234" y="9513"/>
                            <a:pt x="3877" y="9623"/>
                          </a:cubicBezTo>
                          <a:cubicBezTo>
                            <a:pt x="3849" y="9623"/>
                            <a:pt x="3822" y="9568"/>
                            <a:pt x="3877" y="9568"/>
                          </a:cubicBezTo>
                          <a:cubicBezTo>
                            <a:pt x="4179" y="9431"/>
                            <a:pt x="4537" y="9294"/>
                            <a:pt x="4867" y="9156"/>
                          </a:cubicBezTo>
                          <a:lnTo>
                            <a:pt x="5389" y="8991"/>
                          </a:lnTo>
                          <a:lnTo>
                            <a:pt x="5636" y="8881"/>
                          </a:lnTo>
                          <a:cubicBezTo>
                            <a:pt x="5719" y="8854"/>
                            <a:pt x="5801" y="8826"/>
                            <a:pt x="5884" y="8799"/>
                          </a:cubicBezTo>
                          <a:cubicBezTo>
                            <a:pt x="5856" y="8551"/>
                            <a:pt x="5829" y="8304"/>
                            <a:pt x="5774" y="8084"/>
                          </a:cubicBezTo>
                          <a:cubicBezTo>
                            <a:pt x="5609" y="7314"/>
                            <a:pt x="5389" y="6544"/>
                            <a:pt x="5142" y="5829"/>
                          </a:cubicBezTo>
                          <a:cubicBezTo>
                            <a:pt x="5004" y="5444"/>
                            <a:pt x="4867" y="5059"/>
                            <a:pt x="4729" y="4702"/>
                          </a:cubicBezTo>
                          <a:lnTo>
                            <a:pt x="4647" y="4427"/>
                          </a:lnTo>
                          <a:lnTo>
                            <a:pt x="4537" y="4152"/>
                          </a:lnTo>
                          <a:cubicBezTo>
                            <a:pt x="4482" y="4015"/>
                            <a:pt x="4427" y="3850"/>
                            <a:pt x="4372" y="3712"/>
                          </a:cubicBezTo>
                          <a:cubicBezTo>
                            <a:pt x="4317" y="3740"/>
                            <a:pt x="4262" y="3767"/>
                            <a:pt x="4207" y="3822"/>
                          </a:cubicBezTo>
                          <a:cubicBezTo>
                            <a:pt x="3932" y="3987"/>
                            <a:pt x="3629" y="4152"/>
                            <a:pt x="3327" y="4317"/>
                          </a:cubicBezTo>
                          <a:cubicBezTo>
                            <a:pt x="3189" y="4400"/>
                            <a:pt x="3052" y="4482"/>
                            <a:pt x="2887" y="4564"/>
                          </a:cubicBezTo>
                          <a:cubicBezTo>
                            <a:pt x="2750" y="4647"/>
                            <a:pt x="2585" y="4729"/>
                            <a:pt x="2447" y="4784"/>
                          </a:cubicBezTo>
                          <a:cubicBezTo>
                            <a:pt x="2437" y="4790"/>
                            <a:pt x="2427" y="4792"/>
                            <a:pt x="2419" y="4792"/>
                          </a:cubicBezTo>
                          <a:cubicBezTo>
                            <a:pt x="2383" y="4792"/>
                            <a:pt x="2365" y="4752"/>
                            <a:pt x="2365" y="4729"/>
                          </a:cubicBezTo>
                          <a:cubicBezTo>
                            <a:pt x="2365" y="4702"/>
                            <a:pt x="2365" y="4674"/>
                            <a:pt x="2365" y="4674"/>
                          </a:cubicBezTo>
                          <a:cubicBezTo>
                            <a:pt x="2640" y="4317"/>
                            <a:pt x="2915" y="3987"/>
                            <a:pt x="3189" y="3630"/>
                          </a:cubicBezTo>
                          <a:cubicBezTo>
                            <a:pt x="3299" y="3492"/>
                            <a:pt x="3437" y="3327"/>
                            <a:pt x="3547" y="3190"/>
                          </a:cubicBezTo>
                          <a:cubicBezTo>
                            <a:pt x="3574" y="3162"/>
                            <a:pt x="3602" y="3107"/>
                            <a:pt x="3602" y="3080"/>
                          </a:cubicBezTo>
                          <a:cubicBezTo>
                            <a:pt x="3602" y="3052"/>
                            <a:pt x="3602" y="3052"/>
                            <a:pt x="3602" y="3025"/>
                          </a:cubicBezTo>
                          <a:cubicBezTo>
                            <a:pt x="3602" y="3025"/>
                            <a:pt x="3574" y="2997"/>
                            <a:pt x="3574" y="2997"/>
                          </a:cubicBezTo>
                          <a:cubicBezTo>
                            <a:pt x="3574" y="2970"/>
                            <a:pt x="3547" y="2942"/>
                            <a:pt x="3547" y="2942"/>
                          </a:cubicBezTo>
                          <a:cubicBezTo>
                            <a:pt x="3519" y="2887"/>
                            <a:pt x="3492" y="2860"/>
                            <a:pt x="3464" y="2832"/>
                          </a:cubicBezTo>
                          <a:cubicBezTo>
                            <a:pt x="3244" y="3052"/>
                            <a:pt x="3052" y="3272"/>
                            <a:pt x="2832" y="3547"/>
                          </a:cubicBezTo>
                          <a:cubicBezTo>
                            <a:pt x="2612" y="3795"/>
                            <a:pt x="2392" y="4070"/>
                            <a:pt x="2145" y="4317"/>
                          </a:cubicBezTo>
                          <a:cubicBezTo>
                            <a:pt x="2137" y="4325"/>
                            <a:pt x="2126" y="4328"/>
                            <a:pt x="2116" y="4328"/>
                          </a:cubicBezTo>
                          <a:cubicBezTo>
                            <a:pt x="2092" y="4328"/>
                            <a:pt x="2070" y="4309"/>
                            <a:pt x="2090" y="4290"/>
                          </a:cubicBezTo>
                          <a:cubicBezTo>
                            <a:pt x="2282" y="3987"/>
                            <a:pt x="2502" y="3712"/>
                            <a:pt x="2722" y="3465"/>
                          </a:cubicBezTo>
                          <a:cubicBezTo>
                            <a:pt x="2970" y="3217"/>
                            <a:pt x="3189" y="2970"/>
                            <a:pt x="3409" y="2722"/>
                          </a:cubicBezTo>
                          <a:cubicBezTo>
                            <a:pt x="3327" y="2585"/>
                            <a:pt x="3217" y="2447"/>
                            <a:pt x="3134" y="2310"/>
                          </a:cubicBezTo>
                          <a:cubicBezTo>
                            <a:pt x="3024" y="2145"/>
                            <a:pt x="2915" y="2008"/>
                            <a:pt x="2805" y="1843"/>
                          </a:cubicBezTo>
                          <a:cubicBezTo>
                            <a:pt x="2612" y="1540"/>
                            <a:pt x="2420" y="1210"/>
                            <a:pt x="2227" y="908"/>
                          </a:cubicBezTo>
                          <a:cubicBezTo>
                            <a:pt x="2117" y="743"/>
                            <a:pt x="2035" y="578"/>
                            <a:pt x="1952" y="413"/>
                          </a:cubicBezTo>
                          <a:cubicBezTo>
                            <a:pt x="1897" y="330"/>
                            <a:pt x="1842" y="248"/>
                            <a:pt x="1815" y="193"/>
                          </a:cubicBezTo>
                          <a:cubicBezTo>
                            <a:pt x="1787" y="138"/>
                            <a:pt x="1732" y="55"/>
                            <a:pt x="1705" y="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699" name="Google Shape;699;p35"/>
                  <p:cNvSpPr/>
                  <p:nvPr/>
                </p:nvSpPr>
                <p:spPr>
                  <a:xfrm>
                    <a:off x="1249900" y="2611525"/>
                    <a:ext cx="344400" cy="812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76" h="32499" extrusionOk="0">
                        <a:moveTo>
                          <a:pt x="7864" y="243"/>
                        </a:moveTo>
                        <a:lnTo>
                          <a:pt x="7864" y="271"/>
                        </a:lnTo>
                        <a:cubicBezTo>
                          <a:pt x="7617" y="1261"/>
                          <a:pt x="7424" y="2278"/>
                          <a:pt x="7232" y="3295"/>
                        </a:cubicBezTo>
                        <a:cubicBezTo>
                          <a:pt x="7039" y="4313"/>
                          <a:pt x="6874" y="5412"/>
                          <a:pt x="6737" y="6457"/>
                        </a:cubicBezTo>
                        <a:cubicBezTo>
                          <a:pt x="6655" y="6925"/>
                          <a:pt x="6600" y="7419"/>
                          <a:pt x="6545" y="7887"/>
                        </a:cubicBezTo>
                        <a:cubicBezTo>
                          <a:pt x="6325" y="7639"/>
                          <a:pt x="6077" y="7419"/>
                          <a:pt x="5830" y="7227"/>
                        </a:cubicBezTo>
                        <a:cubicBezTo>
                          <a:pt x="5665" y="7145"/>
                          <a:pt x="5527" y="7035"/>
                          <a:pt x="5362" y="6952"/>
                        </a:cubicBezTo>
                        <a:cubicBezTo>
                          <a:pt x="5225" y="6842"/>
                          <a:pt x="5060" y="6760"/>
                          <a:pt x="4895" y="6732"/>
                        </a:cubicBezTo>
                        <a:cubicBezTo>
                          <a:pt x="4884" y="6727"/>
                          <a:pt x="4875" y="6725"/>
                          <a:pt x="4867" y="6725"/>
                        </a:cubicBezTo>
                        <a:cubicBezTo>
                          <a:pt x="4832" y="6725"/>
                          <a:pt x="4823" y="6765"/>
                          <a:pt x="4867" y="6787"/>
                        </a:cubicBezTo>
                        <a:cubicBezTo>
                          <a:pt x="4922" y="6842"/>
                          <a:pt x="5005" y="6897"/>
                          <a:pt x="5087" y="6925"/>
                        </a:cubicBezTo>
                        <a:cubicBezTo>
                          <a:pt x="5142" y="6980"/>
                          <a:pt x="5225" y="7007"/>
                          <a:pt x="5307" y="7062"/>
                        </a:cubicBezTo>
                        <a:cubicBezTo>
                          <a:pt x="5445" y="7145"/>
                          <a:pt x="5610" y="7255"/>
                          <a:pt x="5747" y="7337"/>
                        </a:cubicBezTo>
                        <a:cubicBezTo>
                          <a:pt x="6022" y="7557"/>
                          <a:pt x="6297" y="7777"/>
                          <a:pt x="6545" y="8024"/>
                        </a:cubicBezTo>
                        <a:cubicBezTo>
                          <a:pt x="6352" y="9592"/>
                          <a:pt x="6242" y="11186"/>
                          <a:pt x="6187" y="12781"/>
                        </a:cubicBezTo>
                        <a:cubicBezTo>
                          <a:pt x="6187" y="13111"/>
                          <a:pt x="6160" y="13468"/>
                          <a:pt x="6160" y="13798"/>
                        </a:cubicBezTo>
                        <a:cubicBezTo>
                          <a:pt x="6105" y="13771"/>
                          <a:pt x="6050" y="13743"/>
                          <a:pt x="5995" y="13716"/>
                        </a:cubicBezTo>
                        <a:cubicBezTo>
                          <a:pt x="5940" y="13688"/>
                          <a:pt x="5857" y="13633"/>
                          <a:pt x="5775" y="13606"/>
                        </a:cubicBezTo>
                        <a:cubicBezTo>
                          <a:pt x="5610" y="13523"/>
                          <a:pt x="5445" y="13468"/>
                          <a:pt x="5280" y="13413"/>
                        </a:cubicBezTo>
                        <a:lnTo>
                          <a:pt x="4785" y="13221"/>
                        </a:lnTo>
                        <a:lnTo>
                          <a:pt x="4537" y="13111"/>
                        </a:lnTo>
                        <a:cubicBezTo>
                          <a:pt x="4455" y="13083"/>
                          <a:pt x="4372" y="13056"/>
                          <a:pt x="4290" y="13056"/>
                        </a:cubicBezTo>
                        <a:cubicBezTo>
                          <a:pt x="4263" y="13056"/>
                          <a:pt x="4235" y="13111"/>
                          <a:pt x="4263" y="13111"/>
                        </a:cubicBezTo>
                        <a:cubicBezTo>
                          <a:pt x="4345" y="13166"/>
                          <a:pt x="4427" y="13221"/>
                          <a:pt x="4510" y="13248"/>
                        </a:cubicBezTo>
                        <a:lnTo>
                          <a:pt x="4757" y="13331"/>
                        </a:lnTo>
                        <a:lnTo>
                          <a:pt x="5252" y="13523"/>
                        </a:lnTo>
                        <a:cubicBezTo>
                          <a:pt x="5390" y="13578"/>
                          <a:pt x="5555" y="13633"/>
                          <a:pt x="5720" y="13716"/>
                        </a:cubicBezTo>
                        <a:lnTo>
                          <a:pt x="5940" y="13826"/>
                        </a:lnTo>
                        <a:cubicBezTo>
                          <a:pt x="6022" y="13853"/>
                          <a:pt x="6077" y="13881"/>
                          <a:pt x="6160" y="13908"/>
                        </a:cubicBezTo>
                        <a:cubicBezTo>
                          <a:pt x="6160" y="13936"/>
                          <a:pt x="6160" y="13963"/>
                          <a:pt x="6160" y="13991"/>
                        </a:cubicBezTo>
                        <a:cubicBezTo>
                          <a:pt x="6077" y="13963"/>
                          <a:pt x="5995" y="13936"/>
                          <a:pt x="5912" y="13908"/>
                        </a:cubicBezTo>
                        <a:lnTo>
                          <a:pt x="5582" y="13771"/>
                        </a:lnTo>
                        <a:cubicBezTo>
                          <a:pt x="5362" y="13716"/>
                          <a:pt x="5115" y="13633"/>
                          <a:pt x="4895" y="13578"/>
                        </a:cubicBezTo>
                        <a:cubicBezTo>
                          <a:pt x="4427" y="13441"/>
                          <a:pt x="3988" y="13331"/>
                          <a:pt x="3520" y="13221"/>
                        </a:cubicBezTo>
                        <a:lnTo>
                          <a:pt x="3135" y="13138"/>
                        </a:lnTo>
                        <a:cubicBezTo>
                          <a:pt x="2998" y="13111"/>
                          <a:pt x="2860" y="13111"/>
                          <a:pt x="2723" y="13111"/>
                        </a:cubicBezTo>
                        <a:cubicBezTo>
                          <a:pt x="2668" y="13111"/>
                          <a:pt x="2668" y="13166"/>
                          <a:pt x="2723" y="13193"/>
                        </a:cubicBezTo>
                        <a:cubicBezTo>
                          <a:pt x="2833" y="13221"/>
                          <a:pt x="2943" y="13248"/>
                          <a:pt x="3053" y="13276"/>
                        </a:cubicBezTo>
                        <a:lnTo>
                          <a:pt x="3410" y="13331"/>
                        </a:lnTo>
                        <a:cubicBezTo>
                          <a:pt x="3630" y="13386"/>
                          <a:pt x="3850" y="13441"/>
                          <a:pt x="4098" y="13496"/>
                        </a:cubicBezTo>
                        <a:cubicBezTo>
                          <a:pt x="4565" y="13606"/>
                          <a:pt x="5005" y="13716"/>
                          <a:pt x="5472" y="13881"/>
                        </a:cubicBezTo>
                        <a:lnTo>
                          <a:pt x="5830" y="13991"/>
                        </a:lnTo>
                        <a:cubicBezTo>
                          <a:pt x="5912" y="14018"/>
                          <a:pt x="5967" y="14018"/>
                          <a:pt x="6022" y="14046"/>
                        </a:cubicBezTo>
                        <a:cubicBezTo>
                          <a:pt x="6105" y="14073"/>
                          <a:pt x="6132" y="14073"/>
                          <a:pt x="6160" y="14101"/>
                        </a:cubicBezTo>
                        <a:cubicBezTo>
                          <a:pt x="6132" y="15778"/>
                          <a:pt x="6160" y="17482"/>
                          <a:pt x="6242" y="19187"/>
                        </a:cubicBezTo>
                        <a:cubicBezTo>
                          <a:pt x="6325" y="20864"/>
                          <a:pt x="6490" y="22624"/>
                          <a:pt x="6710" y="24329"/>
                        </a:cubicBezTo>
                        <a:cubicBezTo>
                          <a:pt x="6600" y="24301"/>
                          <a:pt x="6462" y="24274"/>
                          <a:pt x="6352" y="24274"/>
                        </a:cubicBezTo>
                        <a:lnTo>
                          <a:pt x="5967" y="24219"/>
                        </a:lnTo>
                        <a:cubicBezTo>
                          <a:pt x="5692" y="24191"/>
                          <a:pt x="5417" y="24191"/>
                          <a:pt x="5170" y="24164"/>
                        </a:cubicBezTo>
                        <a:cubicBezTo>
                          <a:pt x="4647" y="24136"/>
                          <a:pt x="4125" y="24109"/>
                          <a:pt x="3603" y="24109"/>
                        </a:cubicBezTo>
                        <a:lnTo>
                          <a:pt x="3190" y="24109"/>
                        </a:lnTo>
                        <a:cubicBezTo>
                          <a:pt x="3025" y="24109"/>
                          <a:pt x="2888" y="24109"/>
                          <a:pt x="2723" y="24136"/>
                        </a:cubicBezTo>
                        <a:cubicBezTo>
                          <a:pt x="2695" y="24136"/>
                          <a:pt x="2695" y="24191"/>
                          <a:pt x="2723" y="24219"/>
                        </a:cubicBezTo>
                        <a:cubicBezTo>
                          <a:pt x="2906" y="24219"/>
                          <a:pt x="3077" y="24231"/>
                          <a:pt x="3244" y="24231"/>
                        </a:cubicBezTo>
                        <a:cubicBezTo>
                          <a:pt x="3328" y="24231"/>
                          <a:pt x="3410" y="24228"/>
                          <a:pt x="3493" y="24219"/>
                        </a:cubicBezTo>
                        <a:cubicBezTo>
                          <a:pt x="3768" y="24219"/>
                          <a:pt x="4043" y="24219"/>
                          <a:pt x="4290" y="24246"/>
                        </a:cubicBezTo>
                        <a:cubicBezTo>
                          <a:pt x="4812" y="24274"/>
                          <a:pt x="5335" y="24301"/>
                          <a:pt x="5857" y="24356"/>
                        </a:cubicBezTo>
                        <a:lnTo>
                          <a:pt x="6297" y="24384"/>
                        </a:lnTo>
                        <a:cubicBezTo>
                          <a:pt x="6435" y="24411"/>
                          <a:pt x="6600" y="24411"/>
                          <a:pt x="6737" y="24439"/>
                        </a:cubicBezTo>
                        <a:cubicBezTo>
                          <a:pt x="6737" y="24521"/>
                          <a:pt x="6764" y="24604"/>
                          <a:pt x="6764" y="24713"/>
                        </a:cubicBezTo>
                        <a:lnTo>
                          <a:pt x="6600" y="24659"/>
                        </a:lnTo>
                        <a:lnTo>
                          <a:pt x="6380" y="24631"/>
                        </a:lnTo>
                        <a:lnTo>
                          <a:pt x="5940" y="24549"/>
                        </a:lnTo>
                        <a:cubicBezTo>
                          <a:pt x="5775" y="24521"/>
                          <a:pt x="5637" y="24494"/>
                          <a:pt x="5472" y="24466"/>
                        </a:cubicBezTo>
                        <a:cubicBezTo>
                          <a:pt x="5335" y="24411"/>
                          <a:pt x="5170" y="24384"/>
                          <a:pt x="5005" y="24384"/>
                        </a:cubicBezTo>
                        <a:cubicBezTo>
                          <a:pt x="4977" y="24384"/>
                          <a:pt x="4977" y="24439"/>
                          <a:pt x="5005" y="24439"/>
                        </a:cubicBezTo>
                        <a:cubicBezTo>
                          <a:pt x="5142" y="24521"/>
                          <a:pt x="5307" y="24549"/>
                          <a:pt x="5445" y="24604"/>
                        </a:cubicBezTo>
                        <a:lnTo>
                          <a:pt x="5912" y="24686"/>
                        </a:lnTo>
                        <a:cubicBezTo>
                          <a:pt x="6077" y="24713"/>
                          <a:pt x="6215" y="24741"/>
                          <a:pt x="6380" y="24768"/>
                        </a:cubicBezTo>
                        <a:lnTo>
                          <a:pt x="6600" y="24796"/>
                        </a:lnTo>
                        <a:cubicBezTo>
                          <a:pt x="6682" y="24823"/>
                          <a:pt x="6737" y="24823"/>
                          <a:pt x="6819" y="24823"/>
                        </a:cubicBezTo>
                        <a:cubicBezTo>
                          <a:pt x="6847" y="25043"/>
                          <a:pt x="6874" y="25291"/>
                          <a:pt x="6929" y="25511"/>
                        </a:cubicBezTo>
                        <a:cubicBezTo>
                          <a:pt x="7232" y="27600"/>
                          <a:pt x="7644" y="29690"/>
                          <a:pt x="8139" y="31752"/>
                        </a:cubicBezTo>
                        <a:cubicBezTo>
                          <a:pt x="8194" y="31945"/>
                          <a:pt x="8249" y="32137"/>
                          <a:pt x="8304" y="32357"/>
                        </a:cubicBezTo>
                        <a:lnTo>
                          <a:pt x="4647" y="32082"/>
                        </a:lnTo>
                        <a:lnTo>
                          <a:pt x="4208" y="32055"/>
                        </a:lnTo>
                        <a:cubicBezTo>
                          <a:pt x="4070" y="32055"/>
                          <a:pt x="3960" y="32027"/>
                          <a:pt x="3850" y="31945"/>
                        </a:cubicBezTo>
                        <a:cubicBezTo>
                          <a:pt x="3768" y="31862"/>
                          <a:pt x="3685" y="31752"/>
                          <a:pt x="3603" y="31642"/>
                        </a:cubicBezTo>
                        <a:cubicBezTo>
                          <a:pt x="3548" y="31560"/>
                          <a:pt x="3465" y="31450"/>
                          <a:pt x="3383" y="31340"/>
                        </a:cubicBezTo>
                        <a:cubicBezTo>
                          <a:pt x="3108" y="30900"/>
                          <a:pt x="2833" y="30460"/>
                          <a:pt x="2585" y="29992"/>
                        </a:cubicBezTo>
                        <a:cubicBezTo>
                          <a:pt x="2118" y="29058"/>
                          <a:pt x="1733" y="28095"/>
                          <a:pt x="1458" y="27078"/>
                        </a:cubicBezTo>
                        <a:cubicBezTo>
                          <a:pt x="1156" y="26061"/>
                          <a:pt x="908" y="25043"/>
                          <a:pt x="743" y="23999"/>
                        </a:cubicBezTo>
                        <a:cubicBezTo>
                          <a:pt x="633" y="23476"/>
                          <a:pt x="551" y="22954"/>
                          <a:pt x="496" y="22431"/>
                        </a:cubicBezTo>
                        <a:cubicBezTo>
                          <a:pt x="468" y="22294"/>
                          <a:pt x="441" y="22157"/>
                          <a:pt x="441" y="22047"/>
                        </a:cubicBezTo>
                        <a:cubicBezTo>
                          <a:pt x="413" y="21909"/>
                          <a:pt x="496" y="21799"/>
                          <a:pt x="606" y="21744"/>
                        </a:cubicBezTo>
                        <a:cubicBezTo>
                          <a:pt x="743" y="21662"/>
                          <a:pt x="853" y="21607"/>
                          <a:pt x="991" y="21552"/>
                        </a:cubicBezTo>
                        <a:lnTo>
                          <a:pt x="1403" y="21332"/>
                        </a:lnTo>
                        <a:lnTo>
                          <a:pt x="1788" y="21139"/>
                        </a:lnTo>
                        <a:cubicBezTo>
                          <a:pt x="1843" y="21084"/>
                          <a:pt x="1815" y="21029"/>
                          <a:pt x="1761" y="21002"/>
                        </a:cubicBezTo>
                        <a:cubicBezTo>
                          <a:pt x="1640" y="20988"/>
                          <a:pt x="1517" y="20981"/>
                          <a:pt x="1394" y="20981"/>
                        </a:cubicBezTo>
                        <a:cubicBezTo>
                          <a:pt x="1041" y="20981"/>
                          <a:pt x="685" y="21037"/>
                          <a:pt x="358" y="21139"/>
                        </a:cubicBezTo>
                        <a:cubicBezTo>
                          <a:pt x="358" y="21002"/>
                          <a:pt x="331" y="20864"/>
                          <a:pt x="303" y="20727"/>
                        </a:cubicBezTo>
                        <a:lnTo>
                          <a:pt x="551" y="20727"/>
                        </a:lnTo>
                        <a:lnTo>
                          <a:pt x="853" y="20699"/>
                        </a:lnTo>
                        <a:lnTo>
                          <a:pt x="1431" y="20672"/>
                        </a:lnTo>
                        <a:lnTo>
                          <a:pt x="2613" y="20589"/>
                        </a:lnTo>
                        <a:lnTo>
                          <a:pt x="2943" y="20589"/>
                        </a:lnTo>
                        <a:cubicBezTo>
                          <a:pt x="3053" y="20589"/>
                          <a:pt x="3190" y="20562"/>
                          <a:pt x="3300" y="20534"/>
                        </a:cubicBezTo>
                        <a:cubicBezTo>
                          <a:pt x="3355" y="20534"/>
                          <a:pt x="3355" y="20452"/>
                          <a:pt x="3300" y="20424"/>
                        </a:cubicBezTo>
                        <a:lnTo>
                          <a:pt x="2998" y="20424"/>
                        </a:lnTo>
                        <a:lnTo>
                          <a:pt x="2723" y="20452"/>
                        </a:lnTo>
                        <a:lnTo>
                          <a:pt x="2118" y="20507"/>
                        </a:lnTo>
                        <a:cubicBezTo>
                          <a:pt x="1733" y="20507"/>
                          <a:pt x="1348" y="20534"/>
                          <a:pt x="963" y="20589"/>
                        </a:cubicBezTo>
                        <a:lnTo>
                          <a:pt x="606" y="20589"/>
                        </a:lnTo>
                        <a:cubicBezTo>
                          <a:pt x="523" y="20617"/>
                          <a:pt x="413" y="20617"/>
                          <a:pt x="331" y="20617"/>
                        </a:cubicBezTo>
                        <a:lnTo>
                          <a:pt x="331" y="20452"/>
                        </a:lnTo>
                        <a:lnTo>
                          <a:pt x="688" y="20452"/>
                        </a:lnTo>
                        <a:lnTo>
                          <a:pt x="1238" y="20424"/>
                        </a:lnTo>
                        <a:lnTo>
                          <a:pt x="1761" y="20397"/>
                        </a:lnTo>
                        <a:lnTo>
                          <a:pt x="2035" y="20397"/>
                        </a:lnTo>
                        <a:cubicBezTo>
                          <a:pt x="2118" y="20397"/>
                          <a:pt x="2200" y="20397"/>
                          <a:pt x="2283" y="20369"/>
                        </a:cubicBezTo>
                        <a:cubicBezTo>
                          <a:pt x="2310" y="20342"/>
                          <a:pt x="2310" y="20287"/>
                          <a:pt x="2283" y="20287"/>
                        </a:cubicBezTo>
                        <a:cubicBezTo>
                          <a:pt x="2242" y="20273"/>
                          <a:pt x="2200" y="20266"/>
                          <a:pt x="2159" y="20266"/>
                        </a:cubicBezTo>
                        <a:cubicBezTo>
                          <a:pt x="2118" y="20266"/>
                          <a:pt x="2077" y="20273"/>
                          <a:pt x="2035" y="20287"/>
                        </a:cubicBezTo>
                        <a:lnTo>
                          <a:pt x="1238" y="20287"/>
                        </a:lnTo>
                        <a:lnTo>
                          <a:pt x="688" y="20314"/>
                        </a:lnTo>
                        <a:lnTo>
                          <a:pt x="276" y="20314"/>
                        </a:lnTo>
                        <a:cubicBezTo>
                          <a:pt x="276" y="20232"/>
                          <a:pt x="276" y="20122"/>
                          <a:pt x="248" y="20012"/>
                        </a:cubicBezTo>
                        <a:cubicBezTo>
                          <a:pt x="221" y="19655"/>
                          <a:pt x="193" y="19270"/>
                          <a:pt x="193" y="18912"/>
                        </a:cubicBezTo>
                        <a:cubicBezTo>
                          <a:pt x="166" y="18142"/>
                          <a:pt x="166" y="17400"/>
                          <a:pt x="193" y="16658"/>
                        </a:cubicBezTo>
                        <a:cubicBezTo>
                          <a:pt x="221" y="15915"/>
                          <a:pt x="303" y="15173"/>
                          <a:pt x="386" y="14403"/>
                        </a:cubicBezTo>
                        <a:cubicBezTo>
                          <a:pt x="496" y="13661"/>
                          <a:pt x="633" y="12918"/>
                          <a:pt x="798" y="12204"/>
                        </a:cubicBezTo>
                        <a:cubicBezTo>
                          <a:pt x="908" y="11681"/>
                          <a:pt x="1073" y="11159"/>
                          <a:pt x="1211" y="10636"/>
                        </a:cubicBezTo>
                        <a:cubicBezTo>
                          <a:pt x="1266" y="10636"/>
                          <a:pt x="1321" y="10636"/>
                          <a:pt x="1376" y="10609"/>
                        </a:cubicBezTo>
                        <a:lnTo>
                          <a:pt x="1541" y="10581"/>
                        </a:lnTo>
                        <a:lnTo>
                          <a:pt x="1925" y="10471"/>
                        </a:lnTo>
                        <a:lnTo>
                          <a:pt x="2255" y="10389"/>
                        </a:lnTo>
                        <a:cubicBezTo>
                          <a:pt x="2393" y="10361"/>
                          <a:pt x="2503" y="10334"/>
                          <a:pt x="2613" y="10279"/>
                        </a:cubicBezTo>
                        <a:cubicBezTo>
                          <a:pt x="2640" y="10251"/>
                          <a:pt x="2640" y="10224"/>
                          <a:pt x="2613" y="10224"/>
                        </a:cubicBezTo>
                        <a:cubicBezTo>
                          <a:pt x="2503" y="10224"/>
                          <a:pt x="2365" y="10224"/>
                          <a:pt x="2255" y="10279"/>
                        </a:cubicBezTo>
                        <a:lnTo>
                          <a:pt x="1898" y="10361"/>
                        </a:lnTo>
                        <a:lnTo>
                          <a:pt x="1541" y="10444"/>
                        </a:lnTo>
                        <a:lnTo>
                          <a:pt x="1376" y="10499"/>
                        </a:lnTo>
                        <a:cubicBezTo>
                          <a:pt x="1348" y="10499"/>
                          <a:pt x="1293" y="10526"/>
                          <a:pt x="1266" y="10526"/>
                        </a:cubicBezTo>
                        <a:cubicBezTo>
                          <a:pt x="1321" y="10361"/>
                          <a:pt x="1348" y="10224"/>
                          <a:pt x="1403" y="10059"/>
                        </a:cubicBezTo>
                        <a:lnTo>
                          <a:pt x="1486" y="9949"/>
                        </a:lnTo>
                        <a:lnTo>
                          <a:pt x="1541" y="9894"/>
                        </a:lnTo>
                        <a:lnTo>
                          <a:pt x="1568" y="9839"/>
                        </a:lnTo>
                        <a:cubicBezTo>
                          <a:pt x="1651" y="9839"/>
                          <a:pt x="1706" y="9812"/>
                          <a:pt x="1761" y="9812"/>
                        </a:cubicBezTo>
                        <a:lnTo>
                          <a:pt x="1980" y="9757"/>
                        </a:lnTo>
                        <a:lnTo>
                          <a:pt x="2420" y="9647"/>
                        </a:lnTo>
                        <a:cubicBezTo>
                          <a:pt x="2723" y="9564"/>
                          <a:pt x="3025" y="9509"/>
                          <a:pt x="3328" y="9427"/>
                        </a:cubicBezTo>
                        <a:cubicBezTo>
                          <a:pt x="3410" y="9399"/>
                          <a:pt x="3383" y="9289"/>
                          <a:pt x="3328" y="9289"/>
                        </a:cubicBezTo>
                        <a:lnTo>
                          <a:pt x="2640" y="9042"/>
                        </a:lnTo>
                        <a:lnTo>
                          <a:pt x="2283" y="8932"/>
                        </a:lnTo>
                        <a:cubicBezTo>
                          <a:pt x="2200" y="8904"/>
                          <a:pt x="2090" y="8877"/>
                          <a:pt x="2008" y="8849"/>
                        </a:cubicBezTo>
                        <a:cubicBezTo>
                          <a:pt x="2008" y="8712"/>
                          <a:pt x="2035" y="8602"/>
                          <a:pt x="2063" y="8464"/>
                        </a:cubicBezTo>
                        <a:lnTo>
                          <a:pt x="2200" y="8464"/>
                        </a:lnTo>
                        <a:cubicBezTo>
                          <a:pt x="2310" y="8492"/>
                          <a:pt x="2393" y="8519"/>
                          <a:pt x="2448" y="8547"/>
                        </a:cubicBezTo>
                        <a:cubicBezTo>
                          <a:pt x="2613" y="8574"/>
                          <a:pt x="2778" y="8629"/>
                          <a:pt x="2943" y="8684"/>
                        </a:cubicBezTo>
                        <a:cubicBezTo>
                          <a:pt x="3245" y="8767"/>
                          <a:pt x="3575" y="8877"/>
                          <a:pt x="3878" y="8987"/>
                        </a:cubicBezTo>
                        <a:lnTo>
                          <a:pt x="4153" y="9097"/>
                        </a:lnTo>
                        <a:cubicBezTo>
                          <a:pt x="4208" y="9097"/>
                          <a:pt x="4235" y="9124"/>
                          <a:pt x="4290" y="9124"/>
                        </a:cubicBezTo>
                        <a:cubicBezTo>
                          <a:pt x="4304" y="9138"/>
                          <a:pt x="4324" y="9145"/>
                          <a:pt x="4348" y="9145"/>
                        </a:cubicBezTo>
                        <a:cubicBezTo>
                          <a:pt x="4372" y="9145"/>
                          <a:pt x="4400" y="9138"/>
                          <a:pt x="4427" y="9124"/>
                        </a:cubicBezTo>
                        <a:cubicBezTo>
                          <a:pt x="4427" y="9124"/>
                          <a:pt x="4455" y="9097"/>
                          <a:pt x="4427" y="9069"/>
                        </a:cubicBezTo>
                        <a:cubicBezTo>
                          <a:pt x="4372" y="9014"/>
                          <a:pt x="4317" y="8987"/>
                          <a:pt x="4235" y="8959"/>
                        </a:cubicBezTo>
                        <a:lnTo>
                          <a:pt x="3988" y="8877"/>
                        </a:lnTo>
                        <a:lnTo>
                          <a:pt x="3493" y="8684"/>
                        </a:lnTo>
                        <a:cubicBezTo>
                          <a:pt x="3163" y="8574"/>
                          <a:pt x="2860" y="8492"/>
                          <a:pt x="2530" y="8409"/>
                        </a:cubicBezTo>
                        <a:cubicBezTo>
                          <a:pt x="2393" y="8354"/>
                          <a:pt x="2228" y="8327"/>
                          <a:pt x="2090" y="8327"/>
                        </a:cubicBezTo>
                        <a:cubicBezTo>
                          <a:pt x="2118" y="8189"/>
                          <a:pt x="2145" y="8052"/>
                          <a:pt x="2173" y="7942"/>
                        </a:cubicBezTo>
                        <a:cubicBezTo>
                          <a:pt x="2255" y="7612"/>
                          <a:pt x="2365" y="7310"/>
                          <a:pt x="2503" y="7035"/>
                        </a:cubicBezTo>
                        <a:cubicBezTo>
                          <a:pt x="2805" y="6402"/>
                          <a:pt x="3163" y="5797"/>
                          <a:pt x="3575" y="5247"/>
                        </a:cubicBezTo>
                        <a:cubicBezTo>
                          <a:pt x="3933" y="4670"/>
                          <a:pt x="4345" y="4120"/>
                          <a:pt x="4757" y="3598"/>
                        </a:cubicBezTo>
                        <a:cubicBezTo>
                          <a:pt x="4785" y="3653"/>
                          <a:pt x="4840" y="3680"/>
                          <a:pt x="4867" y="3735"/>
                        </a:cubicBezTo>
                        <a:lnTo>
                          <a:pt x="5032" y="3928"/>
                        </a:lnTo>
                        <a:lnTo>
                          <a:pt x="5197" y="4120"/>
                        </a:lnTo>
                        <a:cubicBezTo>
                          <a:pt x="5225" y="4203"/>
                          <a:pt x="5307" y="4258"/>
                          <a:pt x="5362" y="4313"/>
                        </a:cubicBezTo>
                        <a:cubicBezTo>
                          <a:pt x="5390" y="4313"/>
                          <a:pt x="5417" y="4285"/>
                          <a:pt x="5417" y="4258"/>
                        </a:cubicBezTo>
                        <a:cubicBezTo>
                          <a:pt x="5362" y="4203"/>
                          <a:pt x="5335" y="4120"/>
                          <a:pt x="5252" y="4065"/>
                        </a:cubicBezTo>
                        <a:lnTo>
                          <a:pt x="5115" y="3873"/>
                        </a:lnTo>
                        <a:lnTo>
                          <a:pt x="4950" y="3680"/>
                        </a:lnTo>
                        <a:cubicBezTo>
                          <a:pt x="4895" y="3625"/>
                          <a:pt x="4867" y="3570"/>
                          <a:pt x="4812" y="3515"/>
                        </a:cubicBezTo>
                        <a:lnTo>
                          <a:pt x="4950" y="3378"/>
                        </a:lnTo>
                        <a:lnTo>
                          <a:pt x="4977" y="3405"/>
                        </a:lnTo>
                        <a:lnTo>
                          <a:pt x="5032" y="3515"/>
                        </a:lnTo>
                        <a:cubicBezTo>
                          <a:pt x="5087" y="3570"/>
                          <a:pt x="5142" y="3653"/>
                          <a:pt x="5197" y="3708"/>
                        </a:cubicBezTo>
                        <a:cubicBezTo>
                          <a:pt x="5307" y="3818"/>
                          <a:pt x="5390" y="3955"/>
                          <a:pt x="5500" y="4065"/>
                        </a:cubicBezTo>
                        <a:cubicBezTo>
                          <a:pt x="5637" y="4203"/>
                          <a:pt x="5747" y="4313"/>
                          <a:pt x="5857" y="4423"/>
                        </a:cubicBezTo>
                        <a:cubicBezTo>
                          <a:pt x="5967" y="4533"/>
                          <a:pt x="6105" y="4643"/>
                          <a:pt x="6242" y="4725"/>
                        </a:cubicBezTo>
                        <a:cubicBezTo>
                          <a:pt x="6270" y="4725"/>
                          <a:pt x="6297" y="4698"/>
                          <a:pt x="6270" y="4670"/>
                        </a:cubicBezTo>
                        <a:cubicBezTo>
                          <a:pt x="6187" y="4560"/>
                          <a:pt x="6050" y="4423"/>
                          <a:pt x="5940" y="4340"/>
                        </a:cubicBezTo>
                        <a:cubicBezTo>
                          <a:pt x="5830" y="4230"/>
                          <a:pt x="5720" y="4120"/>
                          <a:pt x="5582" y="3983"/>
                        </a:cubicBezTo>
                        <a:cubicBezTo>
                          <a:pt x="5472" y="3873"/>
                          <a:pt x="5390" y="3763"/>
                          <a:pt x="5280" y="3625"/>
                        </a:cubicBezTo>
                        <a:lnTo>
                          <a:pt x="5115" y="3433"/>
                        </a:lnTo>
                        <a:cubicBezTo>
                          <a:pt x="5087" y="3378"/>
                          <a:pt x="5032" y="3350"/>
                          <a:pt x="5005" y="3295"/>
                        </a:cubicBezTo>
                        <a:cubicBezTo>
                          <a:pt x="5032" y="3268"/>
                          <a:pt x="5087" y="3213"/>
                          <a:pt x="5115" y="3185"/>
                        </a:cubicBezTo>
                        <a:cubicBezTo>
                          <a:pt x="5170" y="3295"/>
                          <a:pt x="5252" y="3433"/>
                          <a:pt x="5335" y="3543"/>
                        </a:cubicBezTo>
                        <a:cubicBezTo>
                          <a:pt x="5390" y="3598"/>
                          <a:pt x="5417" y="3680"/>
                          <a:pt x="5472" y="3735"/>
                        </a:cubicBezTo>
                        <a:cubicBezTo>
                          <a:pt x="5527" y="3790"/>
                          <a:pt x="5582" y="3845"/>
                          <a:pt x="5637" y="3900"/>
                        </a:cubicBezTo>
                        <a:cubicBezTo>
                          <a:pt x="5665" y="3900"/>
                          <a:pt x="5692" y="3900"/>
                          <a:pt x="5692" y="3873"/>
                        </a:cubicBezTo>
                        <a:cubicBezTo>
                          <a:pt x="5665" y="3790"/>
                          <a:pt x="5610" y="3735"/>
                          <a:pt x="5555" y="3680"/>
                        </a:cubicBezTo>
                        <a:cubicBezTo>
                          <a:pt x="5500" y="3625"/>
                          <a:pt x="5472" y="3543"/>
                          <a:pt x="5417" y="3488"/>
                        </a:cubicBezTo>
                        <a:cubicBezTo>
                          <a:pt x="5335" y="3350"/>
                          <a:pt x="5252" y="3240"/>
                          <a:pt x="5170" y="3103"/>
                        </a:cubicBezTo>
                        <a:cubicBezTo>
                          <a:pt x="5500" y="2690"/>
                          <a:pt x="5857" y="2306"/>
                          <a:pt x="6215" y="1893"/>
                        </a:cubicBezTo>
                        <a:cubicBezTo>
                          <a:pt x="6682" y="1371"/>
                          <a:pt x="7204" y="876"/>
                          <a:pt x="7699" y="381"/>
                        </a:cubicBezTo>
                        <a:cubicBezTo>
                          <a:pt x="7754" y="353"/>
                          <a:pt x="7809" y="298"/>
                          <a:pt x="7864" y="243"/>
                        </a:cubicBezTo>
                        <a:close/>
                        <a:moveTo>
                          <a:pt x="7974" y="436"/>
                        </a:moveTo>
                        <a:cubicBezTo>
                          <a:pt x="8002" y="491"/>
                          <a:pt x="8029" y="546"/>
                          <a:pt x="8057" y="601"/>
                        </a:cubicBezTo>
                        <a:cubicBezTo>
                          <a:pt x="8112" y="656"/>
                          <a:pt x="8167" y="766"/>
                          <a:pt x="8194" y="848"/>
                        </a:cubicBezTo>
                        <a:cubicBezTo>
                          <a:pt x="8304" y="986"/>
                          <a:pt x="8387" y="1151"/>
                          <a:pt x="8497" y="1316"/>
                        </a:cubicBezTo>
                        <a:cubicBezTo>
                          <a:pt x="8689" y="1646"/>
                          <a:pt x="8882" y="1948"/>
                          <a:pt x="9074" y="2251"/>
                        </a:cubicBezTo>
                        <a:cubicBezTo>
                          <a:pt x="9266" y="2553"/>
                          <a:pt x="9459" y="2855"/>
                          <a:pt x="9679" y="3130"/>
                        </a:cubicBezTo>
                        <a:cubicBezTo>
                          <a:pt x="9459" y="3378"/>
                          <a:pt x="9212" y="3625"/>
                          <a:pt x="8992" y="3873"/>
                        </a:cubicBezTo>
                        <a:cubicBezTo>
                          <a:pt x="8744" y="4120"/>
                          <a:pt x="8524" y="4395"/>
                          <a:pt x="8332" y="4698"/>
                        </a:cubicBezTo>
                        <a:cubicBezTo>
                          <a:pt x="8312" y="4717"/>
                          <a:pt x="8348" y="4736"/>
                          <a:pt x="8380" y="4736"/>
                        </a:cubicBezTo>
                        <a:cubicBezTo>
                          <a:pt x="8393" y="4736"/>
                          <a:pt x="8406" y="4733"/>
                          <a:pt x="8414" y="4725"/>
                        </a:cubicBezTo>
                        <a:cubicBezTo>
                          <a:pt x="8634" y="4478"/>
                          <a:pt x="8854" y="4203"/>
                          <a:pt x="9102" y="3955"/>
                        </a:cubicBezTo>
                        <a:cubicBezTo>
                          <a:pt x="9321" y="3708"/>
                          <a:pt x="9514" y="3488"/>
                          <a:pt x="9734" y="3240"/>
                        </a:cubicBezTo>
                        <a:cubicBezTo>
                          <a:pt x="9761" y="3268"/>
                          <a:pt x="9789" y="3323"/>
                          <a:pt x="9816" y="3350"/>
                        </a:cubicBezTo>
                        <a:cubicBezTo>
                          <a:pt x="9816" y="3378"/>
                          <a:pt x="9844" y="3378"/>
                          <a:pt x="9844" y="3405"/>
                        </a:cubicBezTo>
                        <a:cubicBezTo>
                          <a:pt x="9844" y="3433"/>
                          <a:pt x="9844" y="3433"/>
                          <a:pt x="9871" y="3460"/>
                        </a:cubicBezTo>
                        <a:cubicBezTo>
                          <a:pt x="9871" y="3460"/>
                          <a:pt x="9871" y="3488"/>
                          <a:pt x="9871" y="3488"/>
                        </a:cubicBezTo>
                        <a:cubicBezTo>
                          <a:pt x="9871" y="3543"/>
                          <a:pt x="9844" y="3570"/>
                          <a:pt x="9816" y="3598"/>
                        </a:cubicBezTo>
                        <a:cubicBezTo>
                          <a:pt x="9706" y="3763"/>
                          <a:pt x="9569" y="3900"/>
                          <a:pt x="9459" y="4065"/>
                        </a:cubicBezTo>
                        <a:cubicBezTo>
                          <a:pt x="9184" y="4395"/>
                          <a:pt x="8909" y="4753"/>
                          <a:pt x="8634" y="5082"/>
                        </a:cubicBezTo>
                        <a:cubicBezTo>
                          <a:pt x="8634" y="5110"/>
                          <a:pt x="8634" y="5110"/>
                          <a:pt x="8634" y="5137"/>
                        </a:cubicBezTo>
                        <a:cubicBezTo>
                          <a:pt x="8607" y="5165"/>
                          <a:pt x="8662" y="5220"/>
                          <a:pt x="8717" y="5220"/>
                        </a:cubicBezTo>
                        <a:cubicBezTo>
                          <a:pt x="8854" y="5137"/>
                          <a:pt x="9019" y="5082"/>
                          <a:pt x="9157" y="5000"/>
                        </a:cubicBezTo>
                        <a:cubicBezTo>
                          <a:pt x="9294" y="4918"/>
                          <a:pt x="9459" y="4835"/>
                          <a:pt x="9596" y="4753"/>
                        </a:cubicBezTo>
                        <a:cubicBezTo>
                          <a:pt x="9899" y="4588"/>
                          <a:pt x="10174" y="4395"/>
                          <a:pt x="10476" y="4230"/>
                        </a:cubicBezTo>
                        <a:cubicBezTo>
                          <a:pt x="10504" y="4203"/>
                          <a:pt x="10586" y="4148"/>
                          <a:pt x="10614" y="4120"/>
                        </a:cubicBezTo>
                        <a:cubicBezTo>
                          <a:pt x="10669" y="4258"/>
                          <a:pt x="10724" y="4423"/>
                          <a:pt x="10806" y="4560"/>
                        </a:cubicBezTo>
                        <a:cubicBezTo>
                          <a:pt x="10861" y="4725"/>
                          <a:pt x="10944" y="4945"/>
                          <a:pt x="10999" y="5110"/>
                        </a:cubicBezTo>
                        <a:cubicBezTo>
                          <a:pt x="11136" y="5495"/>
                          <a:pt x="11274" y="5852"/>
                          <a:pt x="11411" y="6237"/>
                        </a:cubicBezTo>
                        <a:cubicBezTo>
                          <a:pt x="11659" y="6980"/>
                          <a:pt x="11878" y="7722"/>
                          <a:pt x="12043" y="8492"/>
                        </a:cubicBezTo>
                        <a:cubicBezTo>
                          <a:pt x="12071" y="8739"/>
                          <a:pt x="12126" y="8959"/>
                          <a:pt x="12153" y="9207"/>
                        </a:cubicBezTo>
                        <a:cubicBezTo>
                          <a:pt x="12071" y="9234"/>
                          <a:pt x="11988" y="9262"/>
                          <a:pt x="11906" y="9289"/>
                        </a:cubicBezTo>
                        <a:lnTo>
                          <a:pt x="11631" y="9399"/>
                        </a:lnTo>
                        <a:lnTo>
                          <a:pt x="11136" y="9592"/>
                        </a:lnTo>
                        <a:cubicBezTo>
                          <a:pt x="10806" y="9702"/>
                          <a:pt x="10449" y="9839"/>
                          <a:pt x="10119" y="9976"/>
                        </a:cubicBezTo>
                        <a:cubicBezTo>
                          <a:pt x="10097" y="9999"/>
                          <a:pt x="10110" y="10039"/>
                          <a:pt x="10131" y="10039"/>
                        </a:cubicBezTo>
                        <a:cubicBezTo>
                          <a:pt x="10136" y="10039"/>
                          <a:pt x="10141" y="10037"/>
                          <a:pt x="10146" y="10031"/>
                        </a:cubicBezTo>
                        <a:cubicBezTo>
                          <a:pt x="10504" y="9949"/>
                          <a:pt x="10834" y="9812"/>
                          <a:pt x="11191" y="9702"/>
                        </a:cubicBezTo>
                        <a:lnTo>
                          <a:pt x="11686" y="9509"/>
                        </a:lnTo>
                        <a:lnTo>
                          <a:pt x="11961" y="9427"/>
                        </a:lnTo>
                        <a:cubicBezTo>
                          <a:pt x="12016" y="9399"/>
                          <a:pt x="12098" y="9372"/>
                          <a:pt x="12181" y="9344"/>
                        </a:cubicBezTo>
                        <a:cubicBezTo>
                          <a:pt x="12208" y="9482"/>
                          <a:pt x="12208" y="9619"/>
                          <a:pt x="12236" y="9757"/>
                        </a:cubicBezTo>
                        <a:cubicBezTo>
                          <a:pt x="11604" y="10004"/>
                          <a:pt x="10944" y="10251"/>
                          <a:pt x="10311" y="10499"/>
                        </a:cubicBezTo>
                        <a:lnTo>
                          <a:pt x="9981" y="10636"/>
                        </a:lnTo>
                        <a:lnTo>
                          <a:pt x="9844" y="10664"/>
                        </a:lnTo>
                        <a:cubicBezTo>
                          <a:pt x="9816" y="10664"/>
                          <a:pt x="9789" y="10664"/>
                          <a:pt x="9789" y="10691"/>
                        </a:cubicBezTo>
                        <a:lnTo>
                          <a:pt x="9761" y="10691"/>
                        </a:lnTo>
                        <a:cubicBezTo>
                          <a:pt x="9706" y="10719"/>
                          <a:pt x="9734" y="10801"/>
                          <a:pt x="9789" y="10801"/>
                        </a:cubicBezTo>
                        <a:lnTo>
                          <a:pt x="9871" y="10801"/>
                        </a:lnTo>
                        <a:cubicBezTo>
                          <a:pt x="10036" y="10774"/>
                          <a:pt x="10229" y="10746"/>
                          <a:pt x="10421" y="10719"/>
                        </a:cubicBezTo>
                        <a:cubicBezTo>
                          <a:pt x="10614" y="10664"/>
                          <a:pt x="10806" y="10636"/>
                          <a:pt x="10999" y="10609"/>
                        </a:cubicBezTo>
                        <a:cubicBezTo>
                          <a:pt x="11329" y="10526"/>
                          <a:pt x="11686" y="10444"/>
                          <a:pt x="12016" y="10334"/>
                        </a:cubicBezTo>
                        <a:cubicBezTo>
                          <a:pt x="12291" y="11186"/>
                          <a:pt x="12566" y="12066"/>
                          <a:pt x="12758" y="12946"/>
                        </a:cubicBezTo>
                        <a:cubicBezTo>
                          <a:pt x="12978" y="13853"/>
                          <a:pt x="13143" y="14761"/>
                          <a:pt x="13281" y="15695"/>
                        </a:cubicBezTo>
                        <a:cubicBezTo>
                          <a:pt x="13391" y="16630"/>
                          <a:pt x="13501" y="17510"/>
                          <a:pt x="13556" y="18445"/>
                        </a:cubicBezTo>
                        <a:cubicBezTo>
                          <a:pt x="13556" y="18885"/>
                          <a:pt x="13583" y="19297"/>
                          <a:pt x="13583" y="19737"/>
                        </a:cubicBezTo>
                        <a:cubicBezTo>
                          <a:pt x="13556" y="19723"/>
                          <a:pt x="13528" y="19716"/>
                          <a:pt x="13501" y="19716"/>
                        </a:cubicBezTo>
                        <a:cubicBezTo>
                          <a:pt x="13473" y="19716"/>
                          <a:pt x="13446" y="19723"/>
                          <a:pt x="13418" y="19737"/>
                        </a:cubicBezTo>
                        <a:lnTo>
                          <a:pt x="13253" y="19737"/>
                        </a:lnTo>
                        <a:lnTo>
                          <a:pt x="12896" y="19792"/>
                        </a:lnTo>
                        <a:cubicBezTo>
                          <a:pt x="12676" y="19819"/>
                          <a:pt x="12428" y="19874"/>
                          <a:pt x="12208" y="19902"/>
                        </a:cubicBezTo>
                        <a:cubicBezTo>
                          <a:pt x="12181" y="19902"/>
                          <a:pt x="12181" y="19984"/>
                          <a:pt x="12208" y="19984"/>
                        </a:cubicBezTo>
                        <a:lnTo>
                          <a:pt x="12896" y="19902"/>
                        </a:lnTo>
                        <a:lnTo>
                          <a:pt x="13253" y="19847"/>
                        </a:lnTo>
                        <a:lnTo>
                          <a:pt x="13418" y="19847"/>
                        </a:lnTo>
                        <a:cubicBezTo>
                          <a:pt x="13473" y="19847"/>
                          <a:pt x="13528" y="19847"/>
                          <a:pt x="13556" y="19819"/>
                        </a:cubicBezTo>
                        <a:lnTo>
                          <a:pt x="13556" y="19957"/>
                        </a:lnTo>
                        <a:cubicBezTo>
                          <a:pt x="12538" y="20067"/>
                          <a:pt x="11521" y="20232"/>
                          <a:pt x="10531" y="20452"/>
                        </a:cubicBezTo>
                        <a:cubicBezTo>
                          <a:pt x="10229" y="20534"/>
                          <a:pt x="9954" y="20617"/>
                          <a:pt x="9679" y="20727"/>
                        </a:cubicBezTo>
                        <a:cubicBezTo>
                          <a:pt x="9624" y="20727"/>
                          <a:pt x="9651" y="20809"/>
                          <a:pt x="9706" y="20809"/>
                        </a:cubicBezTo>
                        <a:cubicBezTo>
                          <a:pt x="10201" y="20672"/>
                          <a:pt x="10696" y="20534"/>
                          <a:pt x="11219" y="20452"/>
                        </a:cubicBezTo>
                        <a:cubicBezTo>
                          <a:pt x="11714" y="20369"/>
                          <a:pt x="12208" y="20287"/>
                          <a:pt x="12731" y="20204"/>
                        </a:cubicBezTo>
                        <a:lnTo>
                          <a:pt x="13556" y="20094"/>
                        </a:lnTo>
                        <a:lnTo>
                          <a:pt x="13556" y="20314"/>
                        </a:lnTo>
                        <a:cubicBezTo>
                          <a:pt x="12758" y="20424"/>
                          <a:pt x="11933" y="20562"/>
                          <a:pt x="11164" y="20727"/>
                        </a:cubicBezTo>
                        <a:cubicBezTo>
                          <a:pt x="10944" y="20782"/>
                          <a:pt x="10696" y="20837"/>
                          <a:pt x="10476" y="20892"/>
                        </a:cubicBezTo>
                        <a:cubicBezTo>
                          <a:pt x="10427" y="20892"/>
                          <a:pt x="10444" y="20979"/>
                          <a:pt x="10487" y="20979"/>
                        </a:cubicBezTo>
                        <a:cubicBezTo>
                          <a:pt x="10492" y="20979"/>
                          <a:pt x="10498" y="20977"/>
                          <a:pt x="10504" y="20974"/>
                        </a:cubicBezTo>
                        <a:cubicBezTo>
                          <a:pt x="11301" y="20837"/>
                          <a:pt x="12098" y="20672"/>
                          <a:pt x="12896" y="20562"/>
                        </a:cubicBezTo>
                        <a:cubicBezTo>
                          <a:pt x="13116" y="20507"/>
                          <a:pt x="13336" y="20479"/>
                          <a:pt x="13556" y="20452"/>
                        </a:cubicBezTo>
                        <a:cubicBezTo>
                          <a:pt x="13556" y="20479"/>
                          <a:pt x="13556" y="20479"/>
                          <a:pt x="13556" y="20507"/>
                        </a:cubicBezTo>
                        <a:cubicBezTo>
                          <a:pt x="13583" y="20672"/>
                          <a:pt x="13501" y="20837"/>
                          <a:pt x="13391" y="20947"/>
                        </a:cubicBezTo>
                        <a:cubicBezTo>
                          <a:pt x="13308" y="21002"/>
                          <a:pt x="13226" y="21002"/>
                          <a:pt x="13116" y="21002"/>
                        </a:cubicBezTo>
                        <a:lnTo>
                          <a:pt x="12758" y="21002"/>
                        </a:lnTo>
                        <a:cubicBezTo>
                          <a:pt x="12538" y="21002"/>
                          <a:pt x="12291" y="21002"/>
                          <a:pt x="12071" y="21029"/>
                        </a:cubicBezTo>
                        <a:cubicBezTo>
                          <a:pt x="11604" y="21084"/>
                          <a:pt x="11136" y="21167"/>
                          <a:pt x="10696" y="21277"/>
                        </a:cubicBezTo>
                        <a:cubicBezTo>
                          <a:pt x="10586" y="21304"/>
                          <a:pt x="10476" y="21332"/>
                          <a:pt x="10339" y="21359"/>
                        </a:cubicBezTo>
                        <a:lnTo>
                          <a:pt x="10311" y="21359"/>
                        </a:lnTo>
                        <a:lnTo>
                          <a:pt x="10256" y="21414"/>
                        </a:lnTo>
                        <a:cubicBezTo>
                          <a:pt x="10229" y="21442"/>
                          <a:pt x="10229" y="21497"/>
                          <a:pt x="10256" y="21524"/>
                        </a:cubicBezTo>
                        <a:lnTo>
                          <a:pt x="10366" y="21552"/>
                        </a:lnTo>
                        <a:cubicBezTo>
                          <a:pt x="10366" y="21579"/>
                          <a:pt x="10366" y="21607"/>
                          <a:pt x="10394" y="21607"/>
                        </a:cubicBezTo>
                        <a:cubicBezTo>
                          <a:pt x="10476" y="21634"/>
                          <a:pt x="10559" y="21634"/>
                          <a:pt x="10641" y="21634"/>
                        </a:cubicBezTo>
                        <a:lnTo>
                          <a:pt x="10889" y="21662"/>
                        </a:lnTo>
                        <a:lnTo>
                          <a:pt x="11439" y="21744"/>
                        </a:lnTo>
                        <a:lnTo>
                          <a:pt x="12511" y="21937"/>
                        </a:lnTo>
                        <a:cubicBezTo>
                          <a:pt x="12703" y="21964"/>
                          <a:pt x="12896" y="21992"/>
                          <a:pt x="13061" y="22019"/>
                        </a:cubicBezTo>
                        <a:lnTo>
                          <a:pt x="13061" y="22706"/>
                        </a:lnTo>
                        <a:cubicBezTo>
                          <a:pt x="13061" y="22926"/>
                          <a:pt x="13061" y="23201"/>
                          <a:pt x="13088" y="23449"/>
                        </a:cubicBezTo>
                        <a:lnTo>
                          <a:pt x="13116" y="24823"/>
                        </a:lnTo>
                        <a:cubicBezTo>
                          <a:pt x="13116" y="25731"/>
                          <a:pt x="13143" y="26638"/>
                          <a:pt x="13088" y="27518"/>
                        </a:cubicBezTo>
                        <a:cubicBezTo>
                          <a:pt x="13061" y="28425"/>
                          <a:pt x="12923" y="29305"/>
                          <a:pt x="12758" y="30185"/>
                        </a:cubicBezTo>
                        <a:cubicBezTo>
                          <a:pt x="12648" y="30625"/>
                          <a:pt x="12538" y="31065"/>
                          <a:pt x="12401" y="31477"/>
                        </a:cubicBezTo>
                        <a:cubicBezTo>
                          <a:pt x="12346" y="31670"/>
                          <a:pt x="12263" y="31835"/>
                          <a:pt x="12153" y="31972"/>
                        </a:cubicBezTo>
                        <a:cubicBezTo>
                          <a:pt x="11988" y="32109"/>
                          <a:pt x="11796" y="32192"/>
                          <a:pt x="11576" y="32192"/>
                        </a:cubicBezTo>
                        <a:cubicBezTo>
                          <a:pt x="10614" y="32329"/>
                          <a:pt x="9651" y="32384"/>
                          <a:pt x="8689" y="32384"/>
                        </a:cubicBezTo>
                        <a:lnTo>
                          <a:pt x="8387" y="32384"/>
                        </a:lnTo>
                        <a:cubicBezTo>
                          <a:pt x="7892" y="30322"/>
                          <a:pt x="7452" y="28288"/>
                          <a:pt x="7122" y="26198"/>
                        </a:cubicBezTo>
                        <a:cubicBezTo>
                          <a:pt x="6792" y="24136"/>
                          <a:pt x="6572" y="22019"/>
                          <a:pt x="6435" y="19902"/>
                        </a:cubicBezTo>
                        <a:cubicBezTo>
                          <a:pt x="6407" y="19352"/>
                          <a:pt x="6380" y="18802"/>
                          <a:pt x="6352" y="18252"/>
                        </a:cubicBezTo>
                        <a:cubicBezTo>
                          <a:pt x="6462" y="18225"/>
                          <a:pt x="6572" y="18197"/>
                          <a:pt x="6682" y="18142"/>
                        </a:cubicBezTo>
                        <a:lnTo>
                          <a:pt x="7067" y="17977"/>
                        </a:lnTo>
                        <a:lnTo>
                          <a:pt x="7837" y="17675"/>
                        </a:lnTo>
                        <a:lnTo>
                          <a:pt x="9349" y="17043"/>
                        </a:lnTo>
                        <a:lnTo>
                          <a:pt x="9761" y="16878"/>
                        </a:lnTo>
                        <a:cubicBezTo>
                          <a:pt x="9899" y="16823"/>
                          <a:pt x="10064" y="16768"/>
                          <a:pt x="10174" y="16685"/>
                        </a:cubicBezTo>
                        <a:cubicBezTo>
                          <a:pt x="10229" y="16658"/>
                          <a:pt x="10174" y="16603"/>
                          <a:pt x="10146" y="16603"/>
                        </a:cubicBezTo>
                        <a:cubicBezTo>
                          <a:pt x="10009" y="16630"/>
                          <a:pt x="9871" y="16685"/>
                          <a:pt x="9761" y="16740"/>
                        </a:cubicBezTo>
                        <a:lnTo>
                          <a:pt x="9376" y="16905"/>
                        </a:lnTo>
                        <a:cubicBezTo>
                          <a:pt x="9129" y="16988"/>
                          <a:pt x="8882" y="17098"/>
                          <a:pt x="8634" y="17208"/>
                        </a:cubicBezTo>
                        <a:lnTo>
                          <a:pt x="7094" y="17812"/>
                        </a:lnTo>
                        <a:cubicBezTo>
                          <a:pt x="6847" y="17922"/>
                          <a:pt x="6600" y="18032"/>
                          <a:pt x="6352" y="18142"/>
                        </a:cubicBezTo>
                        <a:lnTo>
                          <a:pt x="6352" y="18032"/>
                        </a:lnTo>
                        <a:cubicBezTo>
                          <a:pt x="6462" y="18005"/>
                          <a:pt x="6572" y="17950"/>
                          <a:pt x="6682" y="17895"/>
                        </a:cubicBezTo>
                        <a:lnTo>
                          <a:pt x="7094" y="17702"/>
                        </a:lnTo>
                        <a:lnTo>
                          <a:pt x="7837" y="17372"/>
                        </a:lnTo>
                        <a:cubicBezTo>
                          <a:pt x="7910" y="17323"/>
                          <a:pt x="7875" y="17231"/>
                          <a:pt x="7827" y="17231"/>
                        </a:cubicBezTo>
                        <a:cubicBezTo>
                          <a:pt x="7821" y="17231"/>
                          <a:pt x="7815" y="17232"/>
                          <a:pt x="7809" y="17235"/>
                        </a:cubicBezTo>
                        <a:lnTo>
                          <a:pt x="7039" y="17620"/>
                        </a:lnTo>
                        <a:lnTo>
                          <a:pt x="6655" y="17785"/>
                        </a:lnTo>
                        <a:cubicBezTo>
                          <a:pt x="6545" y="17840"/>
                          <a:pt x="6435" y="17895"/>
                          <a:pt x="6325" y="17950"/>
                        </a:cubicBezTo>
                        <a:cubicBezTo>
                          <a:pt x="6270" y="16493"/>
                          <a:pt x="6270" y="15035"/>
                          <a:pt x="6325" y="13578"/>
                        </a:cubicBezTo>
                        <a:cubicBezTo>
                          <a:pt x="6380" y="12314"/>
                          <a:pt x="6435" y="11076"/>
                          <a:pt x="6545" y="9812"/>
                        </a:cubicBezTo>
                        <a:lnTo>
                          <a:pt x="6600" y="9812"/>
                        </a:lnTo>
                        <a:cubicBezTo>
                          <a:pt x="6764" y="9784"/>
                          <a:pt x="6929" y="9702"/>
                          <a:pt x="7094" y="9674"/>
                        </a:cubicBezTo>
                        <a:lnTo>
                          <a:pt x="7617" y="9509"/>
                        </a:lnTo>
                        <a:lnTo>
                          <a:pt x="8139" y="9372"/>
                        </a:lnTo>
                        <a:lnTo>
                          <a:pt x="8387" y="9289"/>
                        </a:lnTo>
                        <a:cubicBezTo>
                          <a:pt x="8469" y="9262"/>
                          <a:pt x="8579" y="9234"/>
                          <a:pt x="8662" y="9207"/>
                        </a:cubicBezTo>
                        <a:cubicBezTo>
                          <a:pt x="8689" y="9179"/>
                          <a:pt x="8662" y="9097"/>
                          <a:pt x="8607" y="9097"/>
                        </a:cubicBezTo>
                        <a:cubicBezTo>
                          <a:pt x="8524" y="9097"/>
                          <a:pt x="8442" y="9124"/>
                          <a:pt x="8359" y="9152"/>
                        </a:cubicBezTo>
                        <a:lnTo>
                          <a:pt x="8112" y="9234"/>
                        </a:lnTo>
                        <a:lnTo>
                          <a:pt x="7589" y="9372"/>
                        </a:lnTo>
                        <a:lnTo>
                          <a:pt x="7067" y="9537"/>
                        </a:lnTo>
                        <a:lnTo>
                          <a:pt x="6819" y="9619"/>
                        </a:lnTo>
                        <a:cubicBezTo>
                          <a:pt x="6737" y="9647"/>
                          <a:pt x="6627" y="9647"/>
                          <a:pt x="6545" y="9674"/>
                        </a:cubicBezTo>
                        <a:cubicBezTo>
                          <a:pt x="6545" y="9619"/>
                          <a:pt x="6545" y="9564"/>
                          <a:pt x="6572" y="9509"/>
                        </a:cubicBezTo>
                        <a:cubicBezTo>
                          <a:pt x="6655" y="9482"/>
                          <a:pt x="6764" y="9427"/>
                          <a:pt x="6847" y="9372"/>
                        </a:cubicBezTo>
                        <a:lnTo>
                          <a:pt x="7204" y="9234"/>
                        </a:lnTo>
                        <a:cubicBezTo>
                          <a:pt x="7424" y="9124"/>
                          <a:pt x="7672" y="9014"/>
                          <a:pt x="7919" y="8932"/>
                        </a:cubicBezTo>
                        <a:cubicBezTo>
                          <a:pt x="8414" y="8739"/>
                          <a:pt x="8909" y="8602"/>
                          <a:pt x="9404" y="8492"/>
                        </a:cubicBezTo>
                        <a:lnTo>
                          <a:pt x="9844" y="8382"/>
                        </a:lnTo>
                        <a:cubicBezTo>
                          <a:pt x="9981" y="8354"/>
                          <a:pt x="10146" y="8327"/>
                          <a:pt x="10284" y="8299"/>
                        </a:cubicBezTo>
                        <a:cubicBezTo>
                          <a:pt x="10307" y="8276"/>
                          <a:pt x="10311" y="8211"/>
                          <a:pt x="10276" y="8211"/>
                        </a:cubicBezTo>
                        <a:cubicBezTo>
                          <a:pt x="10271" y="8211"/>
                          <a:pt x="10264" y="8213"/>
                          <a:pt x="10256" y="8217"/>
                        </a:cubicBezTo>
                        <a:cubicBezTo>
                          <a:pt x="10119" y="8217"/>
                          <a:pt x="9981" y="8244"/>
                          <a:pt x="9844" y="8272"/>
                        </a:cubicBezTo>
                        <a:lnTo>
                          <a:pt x="9486" y="8354"/>
                        </a:lnTo>
                        <a:cubicBezTo>
                          <a:pt x="9212" y="8409"/>
                          <a:pt x="8964" y="8464"/>
                          <a:pt x="8717" y="8547"/>
                        </a:cubicBezTo>
                        <a:cubicBezTo>
                          <a:pt x="8222" y="8684"/>
                          <a:pt x="7727" y="8877"/>
                          <a:pt x="7232" y="9069"/>
                        </a:cubicBezTo>
                        <a:lnTo>
                          <a:pt x="6819" y="9262"/>
                        </a:lnTo>
                        <a:cubicBezTo>
                          <a:pt x="6737" y="9317"/>
                          <a:pt x="6655" y="9344"/>
                          <a:pt x="6572" y="9399"/>
                        </a:cubicBezTo>
                        <a:cubicBezTo>
                          <a:pt x="6627" y="8657"/>
                          <a:pt x="6710" y="7914"/>
                          <a:pt x="6792" y="7200"/>
                        </a:cubicBezTo>
                        <a:cubicBezTo>
                          <a:pt x="7067" y="5110"/>
                          <a:pt x="7424" y="3020"/>
                          <a:pt x="7864" y="958"/>
                        </a:cubicBezTo>
                        <a:cubicBezTo>
                          <a:pt x="7892" y="766"/>
                          <a:pt x="7947" y="601"/>
                          <a:pt x="7974" y="436"/>
                        </a:cubicBezTo>
                        <a:close/>
                        <a:moveTo>
                          <a:pt x="7989" y="1"/>
                        </a:moveTo>
                        <a:cubicBezTo>
                          <a:pt x="7947" y="1"/>
                          <a:pt x="7892" y="40"/>
                          <a:pt x="7892" y="78"/>
                        </a:cubicBezTo>
                        <a:cubicBezTo>
                          <a:pt x="7892" y="78"/>
                          <a:pt x="7892" y="78"/>
                          <a:pt x="7864" y="106"/>
                        </a:cubicBezTo>
                        <a:cubicBezTo>
                          <a:pt x="7727" y="216"/>
                          <a:pt x="7589" y="326"/>
                          <a:pt x="7452" y="436"/>
                        </a:cubicBezTo>
                        <a:cubicBezTo>
                          <a:pt x="7342" y="546"/>
                          <a:pt x="7204" y="683"/>
                          <a:pt x="7067" y="821"/>
                        </a:cubicBezTo>
                        <a:cubicBezTo>
                          <a:pt x="6819" y="1068"/>
                          <a:pt x="6572" y="1316"/>
                          <a:pt x="6325" y="1591"/>
                        </a:cubicBezTo>
                        <a:cubicBezTo>
                          <a:pt x="5830" y="2113"/>
                          <a:pt x="5362" y="2635"/>
                          <a:pt x="4895" y="3213"/>
                        </a:cubicBezTo>
                        <a:cubicBezTo>
                          <a:pt x="4455" y="3763"/>
                          <a:pt x="4015" y="4340"/>
                          <a:pt x="3603" y="4918"/>
                        </a:cubicBezTo>
                        <a:cubicBezTo>
                          <a:pt x="3190" y="5495"/>
                          <a:pt x="2833" y="6100"/>
                          <a:pt x="2503" y="6705"/>
                        </a:cubicBezTo>
                        <a:cubicBezTo>
                          <a:pt x="2145" y="7310"/>
                          <a:pt x="1925" y="7969"/>
                          <a:pt x="1843" y="8657"/>
                        </a:cubicBezTo>
                        <a:cubicBezTo>
                          <a:pt x="1843" y="8712"/>
                          <a:pt x="1843" y="8794"/>
                          <a:pt x="1843" y="8849"/>
                        </a:cubicBezTo>
                        <a:cubicBezTo>
                          <a:pt x="1843" y="8849"/>
                          <a:pt x="1843" y="8904"/>
                          <a:pt x="1843" y="8904"/>
                        </a:cubicBezTo>
                        <a:cubicBezTo>
                          <a:pt x="1863" y="8944"/>
                          <a:pt x="1883" y="8970"/>
                          <a:pt x="1914" y="8970"/>
                        </a:cubicBezTo>
                        <a:cubicBezTo>
                          <a:pt x="1925" y="8970"/>
                          <a:pt x="1938" y="8967"/>
                          <a:pt x="1953" y="8959"/>
                        </a:cubicBezTo>
                        <a:cubicBezTo>
                          <a:pt x="2035" y="8987"/>
                          <a:pt x="2118" y="9014"/>
                          <a:pt x="2200" y="9042"/>
                        </a:cubicBezTo>
                        <a:lnTo>
                          <a:pt x="2558" y="9179"/>
                        </a:lnTo>
                        <a:lnTo>
                          <a:pt x="3025" y="9317"/>
                        </a:lnTo>
                        <a:lnTo>
                          <a:pt x="2365" y="9482"/>
                        </a:lnTo>
                        <a:lnTo>
                          <a:pt x="1925" y="9592"/>
                        </a:lnTo>
                        <a:lnTo>
                          <a:pt x="1706" y="9647"/>
                        </a:lnTo>
                        <a:cubicBezTo>
                          <a:pt x="1623" y="9647"/>
                          <a:pt x="1541" y="9674"/>
                          <a:pt x="1458" y="9702"/>
                        </a:cubicBezTo>
                        <a:cubicBezTo>
                          <a:pt x="1458" y="9702"/>
                          <a:pt x="1458" y="9702"/>
                          <a:pt x="1458" y="9729"/>
                        </a:cubicBezTo>
                        <a:cubicBezTo>
                          <a:pt x="1444" y="9715"/>
                          <a:pt x="1431" y="9708"/>
                          <a:pt x="1420" y="9708"/>
                        </a:cubicBezTo>
                        <a:cubicBezTo>
                          <a:pt x="1410" y="9708"/>
                          <a:pt x="1403" y="9715"/>
                          <a:pt x="1403" y="9729"/>
                        </a:cubicBezTo>
                        <a:cubicBezTo>
                          <a:pt x="1321" y="9894"/>
                          <a:pt x="1238" y="10059"/>
                          <a:pt x="1183" y="10251"/>
                        </a:cubicBezTo>
                        <a:cubicBezTo>
                          <a:pt x="1128" y="10416"/>
                          <a:pt x="1073" y="10609"/>
                          <a:pt x="1018" y="10774"/>
                        </a:cubicBezTo>
                        <a:cubicBezTo>
                          <a:pt x="908" y="11159"/>
                          <a:pt x="826" y="11516"/>
                          <a:pt x="716" y="11874"/>
                        </a:cubicBezTo>
                        <a:cubicBezTo>
                          <a:pt x="551" y="12616"/>
                          <a:pt x="386" y="13358"/>
                          <a:pt x="276" y="14101"/>
                        </a:cubicBezTo>
                        <a:cubicBezTo>
                          <a:pt x="193" y="14843"/>
                          <a:pt x="83" y="15585"/>
                          <a:pt x="56" y="16355"/>
                        </a:cubicBezTo>
                        <a:cubicBezTo>
                          <a:pt x="1" y="17098"/>
                          <a:pt x="1" y="17867"/>
                          <a:pt x="28" y="18610"/>
                        </a:cubicBezTo>
                        <a:cubicBezTo>
                          <a:pt x="28" y="19352"/>
                          <a:pt x="111" y="20122"/>
                          <a:pt x="221" y="20864"/>
                        </a:cubicBezTo>
                        <a:cubicBezTo>
                          <a:pt x="221" y="20947"/>
                          <a:pt x="248" y="21029"/>
                          <a:pt x="276" y="21139"/>
                        </a:cubicBezTo>
                        <a:cubicBezTo>
                          <a:pt x="202" y="21139"/>
                          <a:pt x="238" y="21226"/>
                          <a:pt x="285" y="21226"/>
                        </a:cubicBezTo>
                        <a:cubicBezTo>
                          <a:pt x="291" y="21226"/>
                          <a:pt x="297" y="21225"/>
                          <a:pt x="303" y="21222"/>
                        </a:cubicBezTo>
                        <a:cubicBezTo>
                          <a:pt x="688" y="21139"/>
                          <a:pt x="1101" y="21084"/>
                          <a:pt x="1486" y="21084"/>
                        </a:cubicBezTo>
                        <a:lnTo>
                          <a:pt x="881" y="21414"/>
                        </a:lnTo>
                        <a:cubicBezTo>
                          <a:pt x="771" y="21469"/>
                          <a:pt x="633" y="21552"/>
                          <a:pt x="496" y="21607"/>
                        </a:cubicBezTo>
                        <a:cubicBezTo>
                          <a:pt x="386" y="21689"/>
                          <a:pt x="331" y="21772"/>
                          <a:pt x="303" y="21909"/>
                        </a:cubicBezTo>
                        <a:cubicBezTo>
                          <a:pt x="303" y="22047"/>
                          <a:pt x="303" y="22157"/>
                          <a:pt x="331" y="22294"/>
                        </a:cubicBezTo>
                        <a:cubicBezTo>
                          <a:pt x="358" y="22431"/>
                          <a:pt x="358" y="22569"/>
                          <a:pt x="386" y="22706"/>
                        </a:cubicBezTo>
                        <a:cubicBezTo>
                          <a:pt x="441" y="22981"/>
                          <a:pt x="468" y="23229"/>
                          <a:pt x="523" y="23504"/>
                        </a:cubicBezTo>
                        <a:cubicBezTo>
                          <a:pt x="688" y="24576"/>
                          <a:pt x="908" y="25621"/>
                          <a:pt x="1211" y="26666"/>
                        </a:cubicBezTo>
                        <a:cubicBezTo>
                          <a:pt x="1486" y="27710"/>
                          <a:pt x="1870" y="28728"/>
                          <a:pt x="2310" y="29690"/>
                        </a:cubicBezTo>
                        <a:cubicBezTo>
                          <a:pt x="2558" y="30157"/>
                          <a:pt x="2805" y="30625"/>
                          <a:pt x="3080" y="31092"/>
                        </a:cubicBezTo>
                        <a:cubicBezTo>
                          <a:pt x="3245" y="31312"/>
                          <a:pt x="3383" y="31532"/>
                          <a:pt x="3548" y="31752"/>
                        </a:cubicBezTo>
                        <a:cubicBezTo>
                          <a:pt x="3603" y="31862"/>
                          <a:pt x="3685" y="31945"/>
                          <a:pt x="3795" y="32055"/>
                        </a:cubicBezTo>
                        <a:cubicBezTo>
                          <a:pt x="3905" y="32109"/>
                          <a:pt x="4015" y="32164"/>
                          <a:pt x="4153" y="32164"/>
                        </a:cubicBezTo>
                        <a:cubicBezTo>
                          <a:pt x="4757" y="32219"/>
                          <a:pt x="5390" y="32247"/>
                          <a:pt x="6022" y="32302"/>
                        </a:cubicBezTo>
                        <a:lnTo>
                          <a:pt x="7892" y="32412"/>
                        </a:lnTo>
                        <a:lnTo>
                          <a:pt x="8359" y="32467"/>
                        </a:lnTo>
                        <a:cubicBezTo>
                          <a:pt x="8359" y="32490"/>
                          <a:pt x="8369" y="32499"/>
                          <a:pt x="8382" y="32499"/>
                        </a:cubicBezTo>
                        <a:cubicBezTo>
                          <a:pt x="8401" y="32499"/>
                          <a:pt x="8426" y="32483"/>
                          <a:pt x="8442" y="32467"/>
                        </a:cubicBezTo>
                        <a:cubicBezTo>
                          <a:pt x="8675" y="32481"/>
                          <a:pt x="8909" y="32488"/>
                          <a:pt x="9143" y="32488"/>
                        </a:cubicBezTo>
                        <a:cubicBezTo>
                          <a:pt x="9376" y="32488"/>
                          <a:pt x="9610" y="32481"/>
                          <a:pt x="9844" y="32467"/>
                        </a:cubicBezTo>
                        <a:cubicBezTo>
                          <a:pt x="10339" y="32439"/>
                          <a:pt x="10834" y="32412"/>
                          <a:pt x="11329" y="32329"/>
                        </a:cubicBezTo>
                        <a:lnTo>
                          <a:pt x="11686" y="32302"/>
                        </a:lnTo>
                        <a:cubicBezTo>
                          <a:pt x="11823" y="32274"/>
                          <a:pt x="11933" y="32247"/>
                          <a:pt x="12043" y="32219"/>
                        </a:cubicBezTo>
                        <a:cubicBezTo>
                          <a:pt x="12208" y="32164"/>
                          <a:pt x="12373" y="32027"/>
                          <a:pt x="12456" y="31835"/>
                        </a:cubicBezTo>
                        <a:cubicBezTo>
                          <a:pt x="12538" y="31670"/>
                          <a:pt x="12621" y="31450"/>
                          <a:pt x="12676" y="31257"/>
                        </a:cubicBezTo>
                        <a:cubicBezTo>
                          <a:pt x="12731" y="31037"/>
                          <a:pt x="12786" y="30817"/>
                          <a:pt x="12841" y="30597"/>
                        </a:cubicBezTo>
                        <a:cubicBezTo>
                          <a:pt x="13061" y="29717"/>
                          <a:pt x="13198" y="28838"/>
                          <a:pt x="13253" y="27930"/>
                        </a:cubicBezTo>
                        <a:cubicBezTo>
                          <a:pt x="13336" y="27023"/>
                          <a:pt x="13336" y="26088"/>
                          <a:pt x="13308" y="25181"/>
                        </a:cubicBezTo>
                        <a:cubicBezTo>
                          <a:pt x="13308" y="24713"/>
                          <a:pt x="13308" y="24246"/>
                          <a:pt x="13281" y="23806"/>
                        </a:cubicBezTo>
                        <a:cubicBezTo>
                          <a:pt x="13253" y="23339"/>
                          <a:pt x="13281" y="22789"/>
                          <a:pt x="13253" y="22294"/>
                        </a:cubicBezTo>
                        <a:lnTo>
                          <a:pt x="13253" y="21992"/>
                        </a:lnTo>
                        <a:cubicBezTo>
                          <a:pt x="13281" y="21964"/>
                          <a:pt x="13281" y="21909"/>
                          <a:pt x="13226" y="21909"/>
                        </a:cubicBezTo>
                        <a:lnTo>
                          <a:pt x="13198" y="21909"/>
                        </a:lnTo>
                        <a:cubicBezTo>
                          <a:pt x="12841" y="21827"/>
                          <a:pt x="12483" y="21772"/>
                          <a:pt x="12126" y="21717"/>
                        </a:cubicBezTo>
                        <a:lnTo>
                          <a:pt x="11054" y="21524"/>
                        </a:lnTo>
                        <a:cubicBezTo>
                          <a:pt x="10944" y="21524"/>
                          <a:pt x="10861" y="21497"/>
                          <a:pt x="10751" y="21497"/>
                        </a:cubicBezTo>
                        <a:lnTo>
                          <a:pt x="10559" y="21469"/>
                        </a:lnTo>
                        <a:lnTo>
                          <a:pt x="10531" y="21469"/>
                        </a:lnTo>
                        <a:cubicBezTo>
                          <a:pt x="10971" y="21359"/>
                          <a:pt x="11411" y="21277"/>
                          <a:pt x="11851" y="21222"/>
                        </a:cubicBezTo>
                        <a:cubicBezTo>
                          <a:pt x="12098" y="21194"/>
                          <a:pt x="12346" y="21167"/>
                          <a:pt x="12566" y="21167"/>
                        </a:cubicBezTo>
                        <a:lnTo>
                          <a:pt x="13253" y="21167"/>
                        </a:lnTo>
                        <a:cubicBezTo>
                          <a:pt x="13446" y="21167"/>
                          <a:pt x="13611" y="21029"/>
                          <a:pt x="13693" y="20864"/>
                        </a:cubicBezTo>
                        <a:cubicBezTo>
                          <a:pt x="13748" y="20672"/>
                          <a:pt x="13776" y="20507"/>
                          <a:pt x="13748" y="20314"/>
                        </a:cubicBezTo>
                        <a:lnTo>
                          <a:pt x="13748" y="18885"/>
                        </a:lnTo>
                        <a:cubicBezTo>
                          <a:pt x="13693" y="17950"/>
                          <a:pt x="13611" y="16988"/>
                          <a:pt x="13501" y="16053"/>
                        </a:cubicBezTo>
                        <a:cubicBezTo>
                          <a:pt x="13363" y="15118"/>
                          <a:pt x="13198" y="14183"/>
                          <a:pt x="13006" y="13276"/>
                        </a:cubicBezTo>
                        <a:cubicBezTo>
                          <a:pt x="12813" y="12368"/>
                          <a:pt x="12566" y="11434"/>
                          <a:pt x="12263" y="10554"/>
                        </a:cubicBezTo>
                        <a:cubicBezTo>
                          <a:pt x="12236" y="10444"/>
                          <a:pt x="12181" y="10334"/>
                          <a:pt x="12153" y="10196"/>
                        </a:cubicBezTo>
                        <a:cubicBezTo>
                          <a:pt x="12140" y="10169"/>
                          <a:pt x="12112" y="10155"/>
                          <a:pt x="12085" y="10155"/>
                        </a:cubicBezTo>
                        <a:cubicBezTo>
                          <a:pt x="12057" y="10155"/>
                          <a:pt x="12030" y="10169"/>
                          <a:pt x="12016" y="10196"/>
                        </a:cubicBezTo>
                        <a:cubicBezTo>
                          <a:pt x="11686" y="10279"/>
                          <a:pt x="11329" y="10361"/>
                          <a:pt x="10999" y="10444"/>
                        </a:cubicBezTo>
                        <a:cubicBezTo>
                          <a:pt x="10834" y="10471"/>
                          <a:pt x="10696" y="10499"/>
                          <a:pt x="10559" y="10526"/>
                        </a:cubicBezTo>
                        <a:lnTo>
                          <a:pt x="11796" y="10059"/>
                        </a:lnTo>
                        <a:lnTo>
                          <a:pt x="12346" y="9839"/>
                        </a:lnTo>
                        <a:cubicBezTo>
                          <a:pt x="12373" y="9839"/>
                          <a:pt x="12401" y="9812"/>
                          <a:pt x="12401" y="9784"/>
                        </a:cubicBezTo>
                        <a:cubicBezTo>
                          <a:pt x="12318" y="8987"/>
                          <a:pt x="12181" y="8217"/>
                          <a:pt x="11961" y="7447"/>
                        </a:cubicBezTo>
                        <a:cubicBezTo>
                          <a:pt x="11768" y="6705"/>
                          <a:pt x="11494" y="5935"/>
                          <a:pt x="11219" y="5220"/>
                        </a:cubicBezTo>
                        <a:cubicBezTo>
                          <a:pt x="11164" y="5000"/>
                          <a:pt x="11081" y="4780"/>
                          <a:pt x="10999" y="4588"/>
                        </a:cubicBezTo>
                        <a:cubicBezTo>
                          <a:pt x="10916" y="4368"/>
                          <a:pt x="10861" y="4203"/>
                          <a:pt x="10779" y="4010"/>
                        </a:cubicBezTo>
                        <a:cubicBezTo>
                          <a:pt x="10724" y="3983"/>
                          <a:pt x="10696" y="3955"/>
                          <a:pt x="10669" y="3900"/>
                        </a:cubicBezTo>
                        <a:lnTo>
                          <a:pt x="10641" y="3900"/>
                        </a:lnTo>
                        <a:cubicBezTo>
                          <a:pt x="10614" y="3928"/>
                          <a:pt x="10586" y="3955"/>
                          <a:pt x="10559" y="3983"/>
                        </a:cubicBezTo>
                        <a:lnTo>
                          <a:pt x="10284" y="4120"/>
                        </a:lnTo>
                        <a:lnTo>
                          <a:pt x="9789" y="4423"/>
                        </a:lnTo>
                        <a:lnTo>
                          <a:pt x="9266" y="4725"/>
                        </a:lnTo>
                        <a:cubicBezTo>
                          <a:pt x="9184" y="4780"/>
                          <a:pt x="9102" y="4835"/>
                          <a:pt x="9019" y="4890"/>
                        </a:cubicBezTo>
                        <a:cubicBezTo>
                          <a:pt x="8937" y="4945"/>
                          <a:pt x="8882" y="4972"/>
                          <a:pt x="8827" y="5027"/>
                        </a:cubicBezTo>
                        <a:cubicBezTo>
                          <a:pt x="9047" y="4753"/>
                          <a:pt x="9266" y="4478"/>
                          <a:pt x="9514" y="4203"/>
                        </a:cubicBezTo>
                        <a:lnTo>
                          <a:pt x="9871" y="3763"/>
                        </a:lnTo>
                        <a:cubicBezTo>
                          <a:pt x="9954" y="3680"/>
                          <a:pt x="10009" y="3625"/>
                          <a:pt x="10036" y="3543"/>
                        </a:cubicBezTo>
                        <a:cubicBezTo>
                          <a:pt x="10064" y="3460"/>
                          <a:pt x="10036" y="3350"/>
                          <a:pt x="9981" y="3295"/>
                        </a:cubicBezTo>
                        <a:cubicBezTo>
                          <a:pt x="9899" y="3103"/>
                          <a:pt x="9816" y="2938"/>
                          <a:pt x="9679" y="2773"/>
                        </a:cubicBezTo>
                        <a:cubicBezTo>
                          <a:pt x="9541" y="2580"/>
                          <a:pt x="9404" y="2388"/>
                          <a:pt x="9266" y="2168"/>
                        </a:cubicBezTo>
                        <a:lnTo>
                          <a:pt x="8469" y="793"/>
                        </a:lnTo>
                        <a:cubicBezTo>
                          <a:pt x="8332" y="601"/>
                          <a:pt x="8194" y="381"/>
                          <a:pt x="8084" y="161"/>
                        </a:cubicBezTo>
                        <a:lnTo>
                          <a:pt x="8029" y="23"/>
                        </a:lnTo>
                        <a:cubicBezTo>
                          <a:pt x="8021" y="7"/>
                          <a:pt x="8006" y="1"/>
                          <a:pt x="798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00" name="Google Shape;700;p35"/>
              <p:cNvGrpSpPr/>
              <p:nvPr/>
            </p:nvGrpSpPr>
            <p:grpSpPr>
              <a:xfrm>
                <a:off x="5958614" y="2571684"/>
                <a:ext cx="3420566" cy="2673829"/>
                <a:chOff x="1601150" y="2327075"/>
                <a:chExt cx="2077225" cy="1623750"/>
              </a:xfrm>
            </p:grpSpPr>
            <p:grpSp>
              <p:nvGrpSpPr>
                <p:cNvPr id="701" name="Google Shape;701;p35"/>
                <p:cNvGrpSpPr/>
                <p:nvPr/>
              </p:nvGrpSpPr>
              <p:grpSpPr>
                <a:xfrm>
                  <a:off x="1638275" y="2974050"/>
                  <a:ext cx="2040100" cy="854700"/>
                  <a:chOff x="1638275" y="2974050"/>
                  <a:chExt cx="2040100" cy="854700"/>
                </a:xfrm>
              </p:grpSpPr>
              <p:sp>
                <p:nvSpPr>
                  <p:cNvPr id="702" name="Google Shape;702;p35"/>
                  <p:cNvSpPr/>
                  <p:nvPr/>
                </p:nvSpPr>
                <p:spPr>
                  <a:xfrm>
                    <a:off x="2429425" y="2981450"/>
                    <a:ext cx="1013200" cy="35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28" h="14385" extrusionOk="0">
                        <a:moveTo>
                          <a:pt x="30618" y="1"/>
                        </a:moveTo>
                        <a:cubicBezTo>
                          <a:pt x="30530" y="1"/>
                          <a:pt x="30441" y="23"/>
                          <a:pt x="30354" y="73"/>
                        </a:cubicBezTo>
                        <a:cubicBezTo>
                          <a:pt x="30052" y="293"/>
                          <a:pt x="29887" y="596"/>
                          <a:pt x="29859" y="953"/>
                        </a:cubicBezTo>
                        <a:cubicBezTo>
                          <a:pt x="29804" y="1503"/>
                          <a:pt x="29969" y="2053"/>
                          <a:pt x="29942" y="2575"/>
                        </a:cubicBezTo>
                        <a:cubicBezTo>
                          <a:pt x="29942" y="2663"/>
                          <a:pt x="29852" y="2729"/>
                          <a:pt x="29773" y="2729"/>
                        </a:cubicBezTo>
                        <a:cubicBezTo>
                          <a:pt x="29728" y="2729"/>
                          <a:pt x="29687" y="2708"/>
                          <a:pt x="29667" y="2658"/>
                        </a:cubicBezTo>
                        <a:cubicBezTo>
                          <a:pt x="29227" y="1696"/>
                          <a:pt x="28320" y="1036"/>
                          <a:pt x="27275" y="898"/>
                        </a:cubicBezTo>
                        <a:cubicBezTo>
                          <a:pt x="27172" y="875"/>
                          <a:pt x="27069" y="864"/>
                          <a:pt x="26970" y="864"/>
                        </a:cubicBezTo>
                        <a:cubicBezTo>
                          <a:pt x="26591" y="864"/>
                          <a:pt x="26244" y="1022"/>
                          <a:pt x="25983" y="1283"/>
                        </a:cubicBezTo>
                        <a:cubicBezTo>
                          <a:pt x="25625" y="1696"/>
                          <a:pt x="25845" y="2301"/>
                          <a:pt x="26148" y="2658"/>
                        </a:cubicBezTo>
                        <a:cubicBezTo>
                          <a:pt x="26505" y="3043"/>
                          <a:pt x="26890" y="3373"/>
                          <a:pt x="27330" y="3648"/>
                        </a:cubicBezTo>
                        <a:cubicBezTo>
                          <a:pt x="27357" y="3648"/>
                          <a:pt x="27385" y="3648"/>
                          <a:pt x="27412" y="3675"/>
                        </a:cubicBezTo>
                        <a:cubicBezTo>
                          <a:pt x="27495" y="3785"/>
                          <a:pt x="27577" y="3868"/>
                          <a:pt x="27660" y="3950"/>
                        </a:cubicBezTo>
                        <a:cubicBezTo>
                          <a:pt x="27743" y="4076"/>
                          <a:pt x="27652" y="4217"/>
                          <a:pt x="27543" y="4217"/>
                        </a:cubicBezTo>
                        <a:cubicBezTo>
                          <a:pt x="27509" y="4217"/>
                          <a:pt x="27473" y="4203"/>
                          <a:pt x="27440" y="4170"/>
                        </a:cubicBezTo>
                        <a:cubicBezTo>
                          <a:pt x="27357" y="4088"/>
                          <a:pt x="27247" y="3978"/>
                          <a:pt x="27137" y="3895"/>
                        </a:cubicBezTo>
                        <a:cubicBezTo>
                          <a:pt x="27110" y="3895"/>
                          <a:pt x="27110" y="3895"/>
                          <a:pt x="27082" y="3868"/>
                        </a:cubicBezTo>
                        <a:cubicBezTo>
                          <a:pt x="26752" y="3620"/>
                          <a:pt x="26368" y="3428"/>
                          <a:pt x="25983" y="3318"/>
                        </a:cubicBezTo>
                        <a:cubicBezTo>
                          <a:pt x="25828" y="3287"/>
                          <a:pt x="25669" y="3271"/>
                          <a:pt x="25511" y="3271"/>
                        </a:cubicBezTo>
                        <a:cubicBezTo>
                          <a:pt x="25248" y="3271"/>
                          <a:pt x="24986" y="3314"/>
                          <a:pt x="24745" y="3400"/>
                        </a:cubicBezTo>
                        <a:cubicBezTo>
                          <a:pt x="24663" y="3400"/>
                          <a:pt x="24608" y="3373"/>
                          <a:pt x="24580" y="3290"/>
                        </a:cubicBezTo>
                        <a:cubicBezTo>
                          <a:pt x="24498" y="2740"/>
                          <a:pt x="24305" y="2053"/>
                          <a:pt x="23701" y="1888"/>
                        </a:cubicBezTo>
                        <a:cubicBezTo>
                          <a:pt x="23626" y="1863"/>
                          <a:pt x="23552" y="1851"/>
                          <a:pt x="23480" y="1851"/>
                        </a:cubicBezTo>
                        <a:cubicBezTo>
                          <a:pt x="23312" y="1851"/>
                          <a:pt x="23156" y="1918"/>
                          <a:pt x="23041" y="2053"/>
                        </a:cubicBezTo>
                        <a:cubicBezTo>
                          <a:pt x="22958" y="2163"/>
                          <a:pt x="22903" y="2301"/>
                          <a:pt x="22903" y="2438"/>
                        </a:cubicBezTo>
                        <a:cubicBezTo>
                          <a:pt x="22931" y="2520"/>
                          <a:pt x="22958" y="2575"/>
                          <a:pt x="22986" y="2630"/>
                        </a:cubicBezTo>
                        <a:cubicBezTo>
                          <a:pt x="23042" y="2743"/>
                          <a:pt x="22946" y="2855"/>
                          <a:pt x="22852" y="2855"/>
                        </a:cubicBezTo>
                        <a:cubicBezTo>
                          <a:pt x="22808" y="2855"/>
                          <a:pt x="22765" y="2830"/>
                          <a:pt x="22738" y="2768"/>
                        </a:cubicBezTo>
                        <a:cubicBezTo>
                          <a:pt x="22656" y="2685"/>
                          <a:pt x="22628" y="2575"/>
                          <a:pt x="22628" y="2465"/>
                        </a:cubicBezTo>
                        <a:cubicBezTo>
                          <a:pt x="22573" y="2246"/>
                          <a:pt x="22518" y="1998"/>
                          <a:pt x="22463" y="1778"/>
                        </a:cubicBezTo>
                        <a:cubicBezTo>
                          <a:pt x="22436" y="1476"/>
                          <a:pt x="22326" y="1201"/>
                          <a:pt x="22161" y="926"/>
                        </a:cubicBezTo>
                        <a:cubicBezTo>
                          <a:pt x="22023" y="706"/>
                          <a:pt x="21776" y="568"/>
                          <a:pt x="21501" y="568"/>
                        </a:cubicBezTo>
                        <a:cubicBezTo>
                          <a:pt x="21226" y="623"/>
                          <a:pt x="20979" y="788"/>
                          <a:pt x="20869" y="1036"/>
                        </a:cubicBezTo>
                        <a:cubicBezTo>
                          <a:pt x="20731" y="1421"/>
                          <a:pt x="20676" y="1806"/>
                          <a:pt x="20704" y="2191"/>
                        </a:cubicBezTo>
                        <a:cubicBezTo>
                          <a:pt x="20719" y="2298"/>
                          <a:pt x="20640" y="2354"/>
                          <a:pt x="20563" y="2354"/>
                        </a:cubicBezTo>
                        <a:cubicBezTo>
                          <a:pt x="20502" y="2354"/>
                          <a:pt x="20441" y="2319"/>
                          <a:pt x="20429" y="2246"/>
                        </a:cubicBezTo>
                        <a:cubicBezTo>
                          <a:pt x="20266" y="1568"/>
                          <a:pt x="19916" y="595"/>
                          <a:pt x="19089" y="595"/>
                        </a:cubicBezTo>
                        <a:cubicBezTo>
                          <a:pt x="19077" y="595"/>
                          <a:pt x="19066" y="596"/>
                          <a:pt x="19054" y="596"/>
                        </a:cubicBezTo>
                        <a:cubicBezTo>
                          <a:pt x="18724" y="623"/>
                          <a:pt x="18449" y="843"/>
                          <a:pt x="18367" y="1146"/>
                        </a:cubicBezTo>
                        <a:cubicBezTo>
                          <a:pt x="18257" y="1476"/>
                          <a:pt x="18284" y="1806"/>
                          <a:pt x="18422" y="2108"/>
                        </a:cubicBezTo>
                        <a:cubicBezTo>
                          <a:pt x="18559" y="2356"/>
                          <a:pt x="18724" y="2575"/>
                          <a:pt x="18917" y="2768"/>
                        </a:cubicBezTo>
                        <a:cubicBezTo>
                          <a:pt x="18972" y="2768"/>
                          <a:pt x="19054" y="2768"/>
                          <a:pt x="19082" y="2823"/>
                        </a:cubicBezTo>
                        <a:cubicBezTo>
                          <a:pt x="19164" y="2960"/>
                          <a:pt x="19246" y="3070"/>
                          <a:pt x="19329" y="3180"/>
                        </a:cubicBezTo>
                        <a:cubicBezTo>
                          <a:pt x="19394" y="3267"/>
                          <a:pt x="19288" y="3406"/>
                          <a:pt x="19186" y="3406"/>
                        </a:cubicBezTo>
                        <a:cubicBezTo>
                          <a:pt x="19159" y="3406"/>
                          <a:pt x="19132" y="3396"/>
                          <a:pt x="19109" y="3373"/>
                        </a:cubicBezTo>
                        <a:cubicBezTo>
                          <a:pt x="18889" y="3180"/>
                          <a:pt x="18697" y="2960"/>
                          <a:pt x="18504" y="2740"/>
                        </a:cubicBezTo>
                        <a:lnTo>
                          <a:pt x="18504" y="2740"/>
                        </a:lnTo>
                        <a:cubicBezTo>
                          <a:pt x="18504" y="2795"/>
                          <a:pt x="18532" y="2850"/>
                          <a:pt x="18532" y="2905"/>
                        </a:cubicBezTo>
                        <a:cubicBezTo>
                          <a:pt x="18563" y="2967"/>
                          <a:pt x="18524" y="3003"/>
                          <a:pt x="18479" y="3003"/>
                        </a:cubicBezTo>
                        <a:cubicBezTo>
                          <a:pt x="18445" y="3003"/>
                          <a:pt x="18406" y="2981"/>
                          <a:pt x="18394" y="2933"/>
                        </a:cubicBezTo>
                        <a:cubicBezTo>
                          <a:pt x="18312" y="2795"/>
                          <a:pt x="18257" y="2630"/>
                          <a:pt x="18202" y="2493"/>
                        </a:cubicBezTo>
                        <a:cubicBezTo>
                          <a:pt x="18119" y="2328"/>
                          <a:pt x="18064" y="2191"/>
                          <a:pt x="17982" y="2053"/>
                        </a:cubicBezTo>
                        <a:cubicBezTo>
                          <a:pt x="17844" y="1778"/>
                          <a:pt x="17624" y="1558"/>
                          <a:pt x="17349" y="1421"/>
                        </a:cubicBezTo>
                        <a:cubicBezTo>
                          <a:pt x="17251" y="1388"/>
                          <a:pt x="17138" y="1371"/>
                          <a:pt x="17024" y="1371"/>
                        </a:cubicBezTo>
                        <a:cubicBezTo>
                          <a:pt x="16658" y="1371"/>
                          <a:pt x="16271" y="1545"/>
                          <a:pt x="16250" y="1943"/>
                        </a:cubicBezTo>
                        <a:cubicBezTo>
                          <a:pt x="16250" y="2026"/>
                          <a:pt x="16181" y="2067"/>
                          <a:pt x="16116" y="2067"/>
                        </a:cubicBezTo>
                        <a:cubicBezTo>
                          <a:pt x="16050" y="2067"/>
                          <a:pt x="15988" y="2026"/>
                          <a:pt x="16002" y="1943"/>
                        </a:cubicBezTo>
                        <a:cubicBezTo>
                          <a:pt x="16002" y="1283"/>
                          <a:pt x="15755" y="651"/>
                          <a:pt x="15315" y="156"/>
                        </a:cubicBezTo>
                        <a:cubicBezTo>
                          <a:pt x="15122" y="458"/>
                          <a:pt x="14985" y="788"/>
                          <a:pt x="14930" y="1146"/>
                        </a:cubicBezTo>
                        <a:cubicBezTo>
                          <a:pt x="14957" y="1421"/>
                          <a:pt x="14957" y="1668"/>
                          <a:pt x="14875" y="1943"/>
                        </a:cubicBezTo>
                        <a:cubicBezTo>
                          <a:pt x="14863" y="2016"/>
                          <a:pt x="14802" y="2051"/>
                          <a:pt x="14741" y="2051"/>
                        </a:cubicBezTo>
                        <a:cubicBezTo>
                          <a:pt x="14663" y="2051"/>
                          <a:pt x="14585" y="1995"/>
                          <a:pt x="14600" y="1888"/>
                        </a:cubicBezTo>
                        <a:cubicBezTo>
                          <a:pt x="14572" y="1668"/>
                          <a:pt x="14600" y="1421"/>
                          <a:pt x="14627" y="1173"/>
                        </a:cubicBezTo>
                        <a:cubicBezTo>
                          <a:pt x="14517" y="623"/>
                          <a:pt x="14105" y="183"/>
                          <a:pt x="13583" y="46"/>
                        </a:cubicBezTo>
                        <a:cubicBezTo>
                          <a:pt x="13482" y="24"/>
                          <a:pt x="13380" y="14"/>
                          <a:pt x="13277" y="14"/>
                        </a:cubicBezTo>
                        <a:cubicBezTo>
                          <a:pt x="12988" y="14"/>
                          <a:pt x="12699" y="96"/>
                          <a:pt x="12455" y="238"/>
                        </a:cubicBezTo>
                        <a:cubicBezTo>
                          <a:pt x="12125" y="458"/>
                          <a:pt x="11905" y="816"/>
                          <a:pt x="11850" y="1201"/>
                        </a:cubicBezTo>
                        <a:cubicBezTo>
                          <a:pt x="11768" y="1641"/>
                          <a:pt x="11905" y="2081"/>
                          <a:pt x="12208" y="2411"/>
                        </a:cubicBezTo>
                        <a:cubicBezTo>
                          <a:pt x="12312" y="2536"/>
                          <a:pt x="12210" y="2677"/>
                          <a:pt x="12107" y="2677"/>
                        </a:cubicBezTo>
                        <a:cubicBezTo>
                          <a:pt x="12074" y="2677"/>
                          <a:pt x="12042" y="2663"/>
                          <a:pt x="12015" y="2630"/>
                        </a:cubicBezTo>
                        <a:cubicBezTo>
                          <a:pt x="11548" y="2026"/>
                          <a:pt x="10861" y="1613"/>
                          <a:pt x="10091" y="1558"/>
                        </a:cubicBezTo>
                        <a:cubicBezTo>
                          <a:pt x="10050" y="1555"/>
                          <a:pt x="10009" y="1553"/>
                          <a:pt x="9968" y="1553"/>
                        </a:cubicBezTo>
                        <a:cubicBezTo>
                          <a:pt x="9330" y="1553"/>
                          <a:pt x="8760" y="1955"/>
                          <a:pt x="8579" y="2575"/>
                        </a:cubicBezTo>
                        <a:cubicBezTo>
                          <a:pt x="8496" y="2933"/>
                          <a:pt x="8579" y="3290"/>
                          <a:pt x="8826" y="3565"/>
                        </a:cubicBezTo>
                        <a:cubicBezTo>
                          <a:pt x="8933" y="3672"/>
                          <a:pt x="8841" y="3829"/>
                          <a:pt x="8729" y="3829"/>
                        </a:cubicBezTo>
                        <a:cubicBezTo>
                          <a:pt x="8698" y="3829"/>
                          <a:pt x="8664" y="3816"/>
                          <a:pt x="8634" y="3785"/>
                        </a:cubicBezTo>
                        <a:cubicBezTo>
                          <a:pt x="8046" y="3315"/>
                          <a:pt x="7357" y="2804"/>
                          <a:pt x="6585" y="2804"/>
                        </a:cubicBezTo>
                        <a:cubicBezTo>
                          <a:pt x="6454" y="2804"/>
                          <a:pt x="6322" y="2819"/>
                          <a:pt x="6187" y="2850"/>
                        </a:cubicBezTo>
                        <a:cubicBezTo>
                          <a:pt x="5829" y="2933"/>
                          <a:pt x="5499" y="3180"/>
                          <a:pt x="5362" y="3538"/>
                        </a:cubicBezTo>
                        <a:cubicBezTo>
                          <a:pt x="5279" y="3703"/>
                          <a:pt x="5252" y="3895"/>
                          <a:pt x="5307" y="4060"/>
                        </a:cubicBezTo>
                        <a:cubicBezTo>
                          <a:pt x="5499" y="4225"/>
                          <a:pt x="5664" y="4418"/>
                          <a:pt x="5802" y="4610"/>
                        </a:cubicBezTo>
                        <a:cubicBezTo>
                          <a:pt x="5870" y="4638"/>
                          <a:pt x="5946" y="4651"/>
                          <a:pt x="6022" y="4651"/>
                        </a:cubicBezTo>
                        <a:cubicBezTo>
                          <a:pt x="6097" y="4651"/>
                          <a:pt x="6173" y="4638"/>
                          <a:pt x="6242" y="4610"/>
                        </a:cubicBezTo>
                        <a:lnTo>
                          <a:pt x="6022" y="4445"/>
                        </a:lnTo>
                        <a:cubicBezTo>
                          <a:pt x="5929" y="4375"/>
                          <a:pt x="6032" y="4207"/>
                          <a:pt x="6150" y="4207"/>
                        </a:cubicBezTo>
                        <a:cubicBezTo>
                          <a:pt x="6171" y="4207"/>
                          <a:pt x="6193" y="4212"/>
                          <a:pt x="6214" y="4225"/>
                        </a:cubicBezTo>
                        <a:lnTo>
                          <a:pt x="6599" y="4500"/>
                        </a:lnTo>
                        <a:cubicBezTo>
                          <a:pt x="6682" y="4555"/>
                          <a:pt x="6709" y="4665"/>
                          <a:pt x="6627" y="4748"/>
                        </a:cubicBezTo>
                        <a:cubicBezTo>
                          <a:pt x="6462" y="4913"/>
                          <a:pt x="6214" y="4967"/>
                          <a:pt x="5994" y="4967"/>
                        </a:cubicBezTo>
                        <a:lnTo>
                          <a:pt x="6022" y="5077"/>
                        </a:lnTo>
                        <a:cubicBezTo>
                          <a:pt x="6057" y="5131"/>
                          <a:pt x="6012" y="5173"/>
                          <a:pt x="5960" y="5173"/>
                        </a:cubicBezTo>
                        <a:cubicBezTo>
                          <a:pt x="5933" y="5173"/>
                          <a:pt x="5903" y="5161"/>
                          <a:pt x="5884" y="5132"/>
                        </a:cubicBezTo>
                        <a:lnTo>
                          <a:pt x="5719" y="4913"/>
                        </a:lnTo>
                        <a:cubicBezTo>
                          <a:pt x="5664" y="4885"/>
                          <a:pt x="5582" y="4858"/>
                          <a:pt x="5527" y="4830"/>
                        </a:cubicBezTo>
                        <a:cubicBezTo>
                          <a:pt x="5279" y="4693"/>
                          <a:pt x="5087" y="4445"/>
                          <a:pt x="5004" y="4198"/>
                        </a:cubicBezTo>
                        <a:cubicBezTo>
                          <a:pt x="4894" y="4143"/>
                          <a:pt x="4784" y="4115"/>
                          <a:pt x="4674" y="4115"/>
                        </a:cubicBezTo>
                        <a:cubicBezTo>
                          <a:pt x="4641" y="4107"/>
                          <a:pt x="4608" y="4103"/>
                          <a:pt x="4575" y="4103"/>
                        </a:cubicBezTo>
                        <a:cubicBezTo>
                          <a:pt x="4391" y="4103"/>
                          <a:pt x="4218" y="4227"/>
                          <a:pt x="4125" y="4390"/>
                        </a:cubicBezTo>
                        <a:cubicBezTo>
                          <a:pt x="4097" y="4445"/>
                          <a:pt x="4070" y="4528"/>
                          <a:pt x="4070" y="4610"/>
                        </a:cubicBezTo>
                        <a:cubicBezTo>
                          <a:pt x="4152" y="4693"/>
                          <a:pt x="4207" y="4830"/>
                          <a:pt x="4235" y="4940"/>
                        </a:cubicBezTo>
                        <a:cubicBezTo>
                          <a:pt x="4254" y="5038"/>
                          <a:pt x="4176" y="5122"/>
                          <a:pt x="4099" y="5122"/>
                        </a:cubicBezTo>
                        <a:cubicBezTo>
                          <a:pt x="4068" y="5122"/>
                          <a:pt x="4038" y="5109"/>
                          <a:pt x="4015" y="5077"/>
                        </a:cubicBezTo>
                        <a:cubicBezTo>
                          <a:pt x="3905" y="4995"/>
                          <a:pt x="3822" y="4885"/>
                          <a:pt x="3822" y="4748"/>
                        </a:cubicBezTo>
                        <a:cubicBezTo>
                          <a:pt x="3712" y="4665"/>
                          <a:pt x="3602" y="4610"/>
                          <a:pt x="3492" y="4583"/>
                        </a:cubicBezTo>
                        <a:cubicBezTo>
                          <a:pt x="3467" y="4580"/>
                          <a:pt x="3442" y="4578"/>
                          <a:pt x="3416" y="4578"/>
                        </a:cubicBezTo>
                        <a:cubicBezTo>
                          <a:pt x="3195" y="4578"/>
                          <a:pt x="2980" y="4685"/>
                          <a:pt x="2832" y="4858"/>
                        </a:cubicBezTo>
                        <a:cubicBezTo>
                          <a:pt x="2777" y="4967"/>
                          <a:pt x="2722" y="5077"/>
                          <a:pt x="2695" y="5187"/>
                        </a:cubicBezTo>
                        <a:cubicBezTo>
                          <a:pt x="2612" y="5517"/>
                          <a:pt x="2667" y="5875"/>
                          <a:pt x="2832" y="6177"/>
                        </a:cubicBezTo>
                        <a:cubicBezTo>
                          <a:pt x="2970" y="6287"/>
                          <a:pt x="3052" y="6452"/>
                          <a:pt x="3080" y="6617"/>
                        </a:cubicBezTo>
                        <a:cubicBezTo>
                          <a:pt x="3115" y="6724"/>
                          <a:pt x="3035" y="6797"/>
                          <a:pt x="2952" y="6797"/>
                        </a:cubicBezTo>
                        <a:cubicBezTo>
                          <a:pt x="2907" y="6797"/>
                          <a:pt x="2861" y="6775"/>
                          <a:pt x="2832" y="6727"/>
                        </a:cubicBezTo>
                        <a:cubicBezTo>
                          <a:pt x="2750" y="6617"/>
                          <a:pt x="2667" y="6507"/>
                          <a:pt x="2612" y="6397"/>
                        </a:cubicBezTo>
                        <a:cubicBezTo>
                          <a:pt x="2475" y="6287"/>
                          <a:pt x="2337" y="6232"/>
                          <a:pt x="2172" y="6232"/>
                        </a:cubicBezTo>
                        <a:cubicBezTo>
                          <a:pt x="1815" y="6232"/>
                          <a:pt x="1485" y="6287"/>
                          <a:pt x="1155" y="6452"/>
                        </a:cubicBezTo>
                        <a:cubicBezTo>
                          <a:pt x="1100" y="6452"/>
                          <a:pt x="1045" y="6480"/>
                          <a:pt x="990" y="6535"/>
                        </a:cubicBezTo>
                        <a:cubicBezTo>
                          <a:pt x="963" y="6590"/>
                          <a:pt x="880" y="6617"/>
                          <a:pt x="825" y="6617"/>
                        </a:cubicBezTo>
                        <a:cubicBezTo>
                          <a:pt x="330" y="6920"/>
                          <a:pt x="0" y="7360"/>
                          <a:pt x="138" y="7882"/>
                        </a:cubicBezTo>
                        <a:cubicBezTo>
                          <a:pt x="216" y="8141"/>
                          <a:pt x="465" y="8352"/>
                          <a:pt x="746" y="8352"/>
                        </a:cubicBezTo>
                        <a:cubicBezTo>
                          <a:pt x="763" y="8352"/>
                          <a:pt x="781" y="8351"/>
                          <a:pt x="798" y="8349"/>
                        </a:cubicBezTo>
                        <a:cubicBezTo>
                          <a:pt x="810" y="8347"/>
                          <a:pt x="821" y="8346"/>
                          <a:pt x="833" y="8346"/>
                        </a:cubicBezTo>
                        <a:cubicBezTo>
                          <a:pt x="953" y="8346"/>
                          <a:pt x="1040" y="8471"/>
                          <a:pt x="990" y="8597"/>
                        </a:cubicBezTo>
                        <a:cubicBezTo>
                          <a:pt x="798" y="9037"/>
                          <a:pt x="880" y="9559"/>
                          <a:pt x="1210" y="9916"/>
                        </a:cubicBezTo>
                        <a:cubicBezTo>
                          <a:pt x="1445" y="10176"/>
                          <a:pt x="1770" y="10303"/>
                          <a:pt x="2093" y="10303"/>
                        </a:cubicBezTo>
                        <a:cubicBezTo>
                          <a:pt x="2487" y="10303"/>
                          <a:pt x="2880" y="10114"/>
                          <a:pt x="3107" y="9752"/>
                        </a:cubicBezTo>
                        <a:cubicBezTo>
                          <a:pt x="3139" y="9698"/>
                          <a:pt x="3197" y="9674"/>
                          <a:pt x="3253" y="9674"/>
                        </a:cubicBezTo>
                        <a:cubicBezTo>
                          <a:pt x="3341" y="9674"/>
                          <a:pt x="3426" y="9733"/>
                          <a:pt x="3410" y="9834"/>
                        </a:cubicBezTo>
                        <a:cubicBezTo>
                          <a:pt x="3382" y="10136"/>
                          <a:pt x="3437" y="10604"/>
                          <a:pt x="3767" y="10741"/>
                        </a:cubicBezTo>
                        <a:cubicBezTo>
                          <a:pt x="3804" y="10760"/>
                          <a:pt x="3852" y="10768"/>
                          <a:pt x="3905" y="10768"/>
                        </a:cubicBezTo>
                        <a:cubicBezTo>
                          <a:pt x="4092" y="10768"/>
                          <a:pt x="4332" y="10659"/>
                          <a:pt x="4290" y="10466"/>
                        </a:cubicBezTo>
                        <a:cubicBezTo>
                          <a:pt x="4290" y="10411"/>
                          <a:pt x="4290" y="10384"/>
                          <a:pt x="4317" y="10356"/>
                        </a:cubicBezTo>
                        <a:cubicBezTo>
                          <a:pt x="4152" y="10026"/>
                          <a:pt x="4152" y="9642"/>
                          <a:pt x="4317" y="9312"/>
                        </a:cubicBezTo>
                        <a:cubicBezTo>
                          <a:pt x="4372" y="9092"/>
                          <a:pt x="4509" y="8927"/>
                          <a:pt x="4702" y="8762"/>
                        </a:cubicBezTo>
                        <a:cubicBezTo>
                          <a:pt x="4853" y="8654"/>
                          <a:pt x="5022" y="8580"/>
                          <a:pt x="5207" y="8580"/>
                        </a:cubicBezTo>
                        <a:cubicBezTo>
                          <a:pt x="5257" y="8580"/>
                          <a:pt x="5309" y="8585"/>
                          <a:pt x="5362" y="8597"/>
                        </a:cubicBezTo>
                        <a:cubicBezTo>
                          <a:pt x="5527" y="8624"/>
                          <a:pt x="5472" y="8844"/>
                          <a:pt x="5334" y="8844"/>
                        </a:cubicBezTo>
                        <a:cubicBezTo>
                          <a:pt x="4647" y="8954"/>
                          <a:pt x="4317" y="9724"/>
                          <a:pt x="4674" y="10301"/>
                        </a:cubicBezTo>
                        <a:cubicBezTo>
                          <a:pt x="4894" y="10631"/>
                          <a:pt x="5224" y="10824"/>
                          <a:pt x="5609" y="10879"/>
                        </a:cubicBezTo>
                        <a:cubicBezTo>
                          <a:pt x="5693" y="10890"/>
                          <a:pt x="5778" y="10896"/>
                          <a:pt x="5861" y="10896"/>
                        </a:cubicBezTo>
                        <a:cubicBezTo>
                          <a:pt x="6188" y="10896"/>
                          <a:pt x="6507" y="10812"/>
                          <a:pt x="6791" y="10659"/>
                        </a:cubicBezTo>
                        <a:cubicBezTo>
                          <a:pt x="7286" y="10384"/>
                          <a:pt x="7699" y="10054"/>
                          <a:pt x="8029" y="9614"/>
                        </a:cubicBezTo>
                        <a:cubicBezTo>
                          <a:pt x="8060" y="9589"/>
                          <a:pt x="8097" y="9578"/>
                          <a:pt x="8135" y="9578"/>
                        </a:cubicBezTo>
                        <a:cubicBezTo>
                          <a:pt x="8261" y="9578"/>
                          <a:pt x="8389" y="9700"/>
                          <a:pt x="8304" y="9807"/>
                        </a:cubicBezTo>
                        <a:cubicBezTo>
                          <a:pt x="8139" y="10026"/>
                          <a:pt x="8139" y="10301"/>
                          <a:pt x="8304" y="10494"/>
                        </a:cubicBezTo>
                        <a:cubicBezTo>
                          <a:pt x="8445" y="10729"/>
                          <a:pt x="8686" y="10863"/>
                          <a:pt x="8942" y="10863"/>
                        </a:cubicBezTo>
                        <a:cubicBezTo>
                          <a:pt x="8985" y="10863"/>
                          <a:pt x="9029" y="10859"/>
                          <a:pt x="9074" y="10851"/>
                        </a:cubicBezTo>
                        <a:cubicBezTo>
                          <a:pt x="9843" y="10769"/>
                          <a:pt x="10256" y="9999"/>
                          <a:pt x="10586" y="9394"/>
                        </a:cubicBezTo>
                        <a:cubicBezTo>
                          <a:pt x="10620" y="9333"/>
                          <a:pt x="10671" y="9308"/>
                          <a:pt x="10722" y="9308"/>
                        </a:cubicBezTo>
                        <a:cubicBezTo>
                          <a:pt x="10831" y="9308"/>
                          <a:pt x="10936" y="9427"/>
                          <a:pt x="10861" y="9559"/>
                        </a:cubicBezTo>
                        <a:cubicBezTo>
                          <a:pt x="10696" y="9862"/>
                          <a:pt x="10998" y="10246"/>
                          <a:pt x="11301" y="10274"/>
                        </a:cubicBezTo>
                        <a:cubicBezTo>
                          <a:pt x="11347" y="10283"/>
                          <a:pt x="11393" y="10287"/>
                          <a:pt x="11438" y="10287"/>
                        </a:cubicBezTo>
                        <a:cubicBezTo>
                          <a:pt x="11820" y="10287"/>
                          <a:pt x="12149" y="9992"/>
                          <a:pt x="12345" y="9697"/>
                        </a:cubicBezTo>
                        <a:cubicBezTo>
                          <a:pt x="12374" y="9648"/>
                          <a:pt x="12420" y="9627"/>
                          <a:pt x="12466" y="9627"/>
                        </a:cubicBezTo>
                        <a:cubicBezTo>
                          <a:pt x="12552" y="9627"/>
                          <a:pt x="12638" y="9699"/>
                          <a:pt x="12620" y="9807"/>
                        </a:cubicBezTo>
                        <a:cubicBezTo>
                          <a:pt x="12568" y="10226"/>
                          <a:pt x="13041" y="10496"/>
                          <a:pt x="13395" y="10496"/>
                        </a:cubicBezTo>
                        <a:cubicBezTo>
                          <a:pt x="13412" y="10496"/>
                          <a:pt x="13429" y="10495"/>
                          <a:pt x="13445" y="10494"/>
                        </a:cubicBezTo>
                        <a:cubicBezTo>
                          <a:pt x="13968" y="10494"/>
                          <a:pt x="14407" y="10026"/>
                          <a:pt x="14765" y="9669"/>
                        </a:cubicBezTo>
                        <a:cubicBezTo>
                          <a:pt x="14796" y="9644"/>
                          <a:pt x="14832" y="9633"/>
                          <a:pt x="14867" y="9633"/>
                        </a:cubicBezTo>
                        <a:cubicBezTo>
                          <a:pt x="14986" y="9633"/>
                          <a:pt x="15097" y="9755"/>
                          <a:pt x="15012" y="9862"/>
                        </a:cubicBezTo>
                        <a:cubicBezTo>
                          <a:pt x="14792" y="10246"/>
                          <a:pt x="14957" y="10741"/>
                          <a:pt x="15342" y="10961"/>
                        </a:cubicBezTo>
                        <a:cubicBezTo>
                          <a:pt x="15483" y="11041"/>
                          <a:pt x="15636" y="11078"/>
                          <a:pt x="15786" y="11078"/>
                        </a:cubicBezTo>
                        <a:cubicBezTo>
                          <a:pt x="16104" y="11078"/>
                          <a:pt x="16411" y="10912"/>
                          <a:pt x="16580" y="10631"/>
                        </a:cubicBezTo>
                        <a:cubicBezTo>
                          <a:pt x="16772" y="10384"/>
                          <a:pt x="16854" y="10081"/>
                          <a:pt x="16854" y="9779"/>
                        </a:cubicBezTo>
                        <a:cubicBezTo>
                          <a:pt x="16854" y="9711"/>
                          <a:pt x="16910" y="9662"/>
                          <a:pt x="16976" y="9662"/>
                        </a:cubicBezTo>
                        <a:cubicBezTo>
                          <a:pt x="16990" y="9662"/>
                          <a:pt x="17005" y="9664"/>
                          <a:pt x="17019" y="9669"/>
                        </a:cubicBezTo>
                        <a:lnTo>
                          <a:pt x="17267" y="9752"/>
                        </a:lnTo>
                        <a:cubicBezTo>
                          <a:pt x="17322" y="9587"/>
                          <a:pt x="17404" y="9449"/>
                          <a:pt x="17514" y="9339"/>
                        </a:cubicBezTo>
                        <a:cubicBezTo>
                          <a:pt x="17547" y="9300"/>
                          <a:pt x="17583" y="9284"/>
                          <a:pt x="17619" y="9284"/>
                        </a:cubicBezTo>
                        <a:cubicBezTo>
                          <a:pt x="17735" y="9284"/>
                          <a:pt x="17839" y="9454"/>
                          <a:pt x="17734" y="9559"/>
                        </a:cubicBezTo>
                        <a:cubicBezTo>
                          <a:pt x="17377" y="10026"/>
                          <a:pt x="17487" y="10714"/>
                          <a:pt x="17982" y="11044"/>
                        </a:cubicBezTo>
                        <a:cubicBezTo>
                          <a:pt x="18259" y="11202"/>
                          <a:pt x="18569" y="11285"/>
                          <a:pt x="18879" y="11285"/>
                        </a:cubicBezTo>
                        <a:cubicBezTo>
                          <a:pt x="19215" y="11285"/>
                          <a:pt x="19552" y="11189"/>
                          <a:pt x="19851" y="10989"/>
                        </a:cubicBezTo>
                        <a:cubicBezTo>
                          <a:pt x="19989" y="10906"/>
                          <a:pt x="20126" y="10824"/>
                          <a:pt x="20264" y="10686"/>
                        </a:cubicBezTo>
                        <a:cubicBezTo>
                          <a:pt x="20374" y="10466"/>
                          <a:pt x="20594" y="10274"/>
                          <a:pt x="20841" y="10164"/>
                        </a:cubicBezTo>
                        <a:cubicBezTo>
                          <a:pt x="20859" y="10158"/>
                          <a:pt x="20876" y="10155"/>
                          <a:pt x="20892" y="10155"/>
                        </a:cubicBezTo>
                        <a:cubicBezTo>
                          <a:pt x="21022" y="10155"/>
                          <a:pt x="21080" y="10341"/>
                          <a:pt x="21006" y="10439"/>
                        </a:cubicBezTo>
                        <a:cubicBezTo>
                          <a:pt x="20841" y="10604"/>
                          <a:pt x="20704" y="10769"/>
                          <a:pt x="20539" y="10906"/>
                        </a:cubicBezTo>
                        <a:cubicBezTo>
                          <a:pt x="20456" y="11126"/>
                          <a:pt x="20484" y="11401"/>
                          <a:pt x="20649" y="11621"/>
                        </a:cubicBezTo>
                        <a:cubicBezTo>
                          <a:pt x="20844" y="11831"/>
                          <a:pt x="21113" y="11943"/>
                          <a:pt x="21384" y="11943"/>
                        </a:cubicBezTo>
                        <a:cubicBezTo>
                          <a:pt x="21609" y="11943"/>
                          <a:pt x="21836" y="11866"/>
                          <a:pt x="22023" y="11704"/>
                        </a:cubicBezTo>
                        <a:cubicBezTo>
                          <a:pt x="22271" y="11484"/>
                          <a:pt x="22436" y="11209"/>
                          <a:pt x="22491" y="10879"/>
                        </a:cubicBezTo>
                        <a:cubicBezTo>
                          <a:pt x="22515" y="10806"/>
                          <a:pt x="22588" y="10770"/>
                          <a:pt x="22659" y="10770"/>
                        </a:cubicBezTo>
                        <a:cubicBezTo>
                          <a:pt x="22749" y="10770"/>
                          <a:pt x="22836" y="10826"/>
                          <a:pt x="22821" y="10934"/>
                        </a:cubicBezTo>
                        <a:cubicBezTo>
                          <a:pt x="22738" y="11484"/>
                          <a:pt x="23343" y="11869"/>
                          <a:pt x="23866" y="11869"/>
                        </a:cubicBezTo>
                        <a:cubicBezTo>
                          <a:pt x="24553" y="11869"/>
                          <a:pt x="25130" y="11264"/>
                          <a:pt x="25598" y="10824"/>
                        </a:cubicBezTo>
                        <a:cubicBezTo>
                          <a:pt x="25628" y="10793"/>
                          <a:pt x="25666" y="10780"/>
                          <a:pt x="25703" y="10780"/>
                        </a:cubicBezTo>
                        <a:cubicBezTo>
                          <a:pt x="25798" y="10780"/>
                          <a:pt x="25892" y="10870"/>
                          <a:pt x="25873" y="10989"/>
                        </a:cubicBezTo>
                        <a:cubicBezTo>
                          <a:pt x="25623" y="11788"/>
                          <a:pt x="26261" y="12325"/>
                          <a:pt x="26894" y="12325"/>
                        </a:cubicBezTo>
                        <a:cubicBezTo>
                          <a:pt x="27306" y="12325"/>
                          <a:pt x="27717" y="12097"/>
                          <a:pt x="27880" y="11566"/>
                        </a:cubicBezTo>
                        <a:cubicBezTo>
                          <a:pt x="27892" y="11503"/>
                          <a:pt x="27957" y="11469"/>
                          <a:pt x="28020" y="11469"/>
                        </a:cubicBezTo>
                        <a:cubicBezTo>
                          <a:pt x="28096" y="11469"/>
                          <a:pt x="28170" y="11517"/>
                          <a:pt x="28155" y="11621"/>
                        </a:cubicBezTo>
                        <a:cubicBezTo>
                          <a:pt x="28100" y="12116"/>
                          <a:pt x="28485" y="12583"/>
                          <a:pt x="29007" y="12611"/>
                        </a:cubicBezTo>
                        <a:cubicBezTo>
                          <a:pt x="29529" y="12611"/>
                          <a:pt x="29942" y="12171"/>
                          <a:pt x="29942" y="11649"/>
                        </a:cubicBezTo>
                        <a:cubicBezTo>
                          <a:pt x="29919" y="11581"/>
                          <a:pt x="29971" y="11532"/>
                          <a:pt x="30036" y="11532"/>
                        </a:cubicBezTo>
                        <a:cubicBezTo>
                          <a:pt x="30050" y="11532"/>
                          <a:pt x="30065" y="11534"/>
                          <a:pt x="30079" y="11539"/>
                        </a:cubicBezTo>
                        <a:cubicBezTo>
                          <a:pt x="30107" y="11456"/>
                          <a:pt x="30162" y="11374"/>
                          <a:pt x="30217" y="11319"/>
                        </a:cubicBezTo>
                        <a:cubicBezTo>
                          <a:pt x="30235" y="11265"/>
                          <a:pt x="30287" y="11235"/>
                          <a:pt x="30344" y="11235"/>
                        </a:cubicBezTo>
                        <a:cubicBezTo>
                          <a:pt x="30375" y="11235"/>
                          <a:pt x="30408" y="11244"/>
                          <a:pt x="30437" y="11264"/>
                        </a:cubicBezTo>
                        <a:cubicBezTo>
                          <a:pt x="30492" y="11291"/>
                          <a:pt x="30519" y="11401"/>
                          <a:pt x="30492" y="11456"/>
                        </a:cubicBezTo>
                        <a:cubicBezTo>
                          <a:pt x="30162" y="11924"/>
                          <a:pt x="30052" y="12501"/>
                          <a:pt x="30189" y="13051"/>
                        </a:cubicBezTo>
                        <a:cubicBezTo>
                          <a:pt x="30327" y="13573"/>
                          <a:pt x="30684" y="14013"/>
                          <a:pt x="31207" y="14233"/>
                        </a:cubicBezTo>
                        <a:cubicBezTo>
                          <a:pt x="31426" y="14336"/>
                          <a:pt x="31669" y="14385"/>
                          <a:pt x="31914" y="14385"/>
                        </a:cubicBezTo>
                        <a:cubicBezTo>
                          <a:pt x="32191" y="14385"/>
                          <a:pt x="32471" y="14322"/>
                          <a:pt x="32719" y="14206"/>
                        </a:cubicBezTo>
                        <a:cubicBezTo>
                          <a:pt x="33241" y="13931"/>
                          <a:pt x="33626" y="13518"/>
                          <a:pt x="33874" y="12996"/>
                        </a:cubicBezTo>
                        <a:cubicBezTo>
                          <a:pt x="34176" y="12281"/>
                          <a:pt x="34368" y="11511"/>
                          <a:pt x="34423" y="10741"/>
                        </a:cubicBezTo>
                        <a:cubicBezTo>
                          <a:pt x="34439" y="10680"/>
                          <a:pt x="34506" y="10644"/>
                          <a:pt x="34572" y="10644"/>
                        </a:cubicBezTo>
                        <a:cubicBezTo>
                          <a:pt x="34624" y="10644"/>
                          <a:pt x="34674" y="10666"/>
                          <a:pt x="34698" y="10714"/>
                        </a:cubicBezTo>
                        <a:cubicBezTo>
                          <a:pt x="34863" y="11044"/>
                          <a:pt x="34973" y="11401"/>
                          <a:pt x="35056" y="11759"/>
                        </a:cubicBezTo>
                        <a:cubicBezTo>
                          <a:pt x="35111" y="12089"/>
                          <a:pt x="35303" y="12363"/>
                          <a:pt x="35606" y="12528"/>
                        </a:cubicBezTo>
                        <a:cubicBezTo>
                          <a:pt x="35666" y="12554"/>
                          <a:pt x="35723" y="12565"/>
                          <a:pt x="35776" y="12565"/>
                        </a:cubicBezTo>
                        <a:cubicBezTo>
                          <a:pt x="36014" y="12565"/>
                          <a:pt x="36181" y="12341"/>
                          <a:pt x="36293" y="12116"/>
                        </a:cubicBezTo>
                        <a:cubicBezTo>
                          <a:pt x="36431" y="11759"/>
                          <a:pt x="36513" y="11374"/>
                          <a:pt x="36513" y="10989"/>
                        </a:cubicBezTo>
                        <a:cubicBezTo>
                          <a:pt x="36541" y="10549"/>
                          <a:pt x="36486" y="10109"/>
                          <a:pt x="36321" y="9697"/>
                        </a:cubicBezTo>
                        <a:cubicBezTo>
                          <a:pt x="36288" y="9582"/>
                          <a:pt x="36372" y="9516"/>
                          <a:pt x="36457" y="9516"/>
                        </a:cubicBezTo>
                        <a:cubicBezTo>
                          <a:pt x="36515" y="9516"/>
                          <a:pt x="36573" y="9547"/>
                          <a:pt x="36596" y="9614"/>
                        </a:cubicBezTo>
                        <a:cubicBezTo>
                          <a:pt x="36705" y="9916"/>
                          <a:pt x="36843" y="10246"/>
                          <a:pt x="36980" y="10576"/>
                        </a:cubicBezTo>
                        <a:cubicBezTo>
                          <a:pt x="37035" y="10714"/>
                          <a:pt x="37090" y="10851"/>
                          <a:pt x="37145" y="10961"/>
                        </a:cubicBezTo>
                        <a:cubicBezTo>
                          <a:pt x="37200" y="11044"/>
                          <a:pt x="37283" y="11154"/>
                          <a:pt x="37393" y="11154"/>
                        </a:cubicBezTo>
                        <a:cubicBezTo>
                          <a:pt x="37585" y="11099"/>
                          <a:pt x="37640" y="10796"/>
                          <a:pt x="37613" y="10631"/>
                        </a:cubicBezTo>
                        <a:cubicBezTo>
                          <a:pt x="37585" y="10439"/>
                          <a:pt x="37558" y="10246"/>
                          <a:pt x="37558" y="10054"/>
                        </a:cubicBezTo>
                        <a:cubicBezTo>
                          <a:pt x="37448" y="10026"/>
                          <a:pt x="37393" y="9971"/>
                          <a:pt x="37393" y="9889"/>
                        </a:cubicBezTo>
                        <a:cubicBezTo>
                          <a:pt x="37393" y="9807"/>
                          <a:pt x="37448" y="9724"/>
                          <a:pt x="37558" y="9724"/>
                        </a:cubicBezTo>
                        <a:lnTo>
                          <a:pt x="37640" y="9724"/>
                        </a:lnTo>
                        <a:cubicBezTo>
                          <a:pt x="37661" y="9693"/>
                          <a:pt x="37697" y="9678"/>
                          <a:pt x="37733" y="9678"/>
                        </a:cubicBezTo>
                        <a:cubicBezTo>
                          <a:pt x="37792" y="9678"/>
                          <a:pt x="37850" y="9721"/>
                          <a:pt x="37833" y="9807"/>
                        </a:cubicBezTo>
                        <a:cubicBezTo>
                          <a:pt x="38218" y="9944"/>
                          <a:pt x="38575" y="10136"/>
                          <a:pt x="38905" y="10384"/>
                        </a:cubicBezTo>
                        <a:cubicBezTo>
                          <a:pt x="39170" y="10583"/>
                          <a:pt x="39489" y="10675"/>
                          <a:pt x="39818" y="10675"/>
                        </a:cubicBezTo>
                        <a:cubicBezTo>
                          <a:pt x="39898" y="10675"/>
                          <a:pt x="39979" y="10670"/>
                          <a:pt x="40060" y="10659"/>
                        </a:cubicBezTo>
                        <a:cubicBezTo>
                          <a:pt x="40197" y="10631"/>
                          <a:pt x="40362" y="10521"/>
                          <a:pt x="40445" y="10384"/>
                        </a:cubicBezTo>
                        <a:cubicBezTo>
                          <a:pt x="40527" y="10164"/>
                          <a:pt x="40500" y="9916"/>
                          <a:pt x="40390" y="9724"/>
                        </a:cubicBezTo>
                        <a:cubicBezTo>
                          <a:pt x="40252" y="9504"/>
                          <a:pt x="40060" y="9284"/>
                          <a:pt x="39895" y="9092"/>
                        </a:cubicBezTo>
                        <a:cubicBezTo>
                          <a:pt x="39702" y="8899"/>
                          <a:pt x="39482" y="8679"/>
                          <a:pt x="39290" y="8514"/>
                        </a:cubicBezTo>
                        <a:cubicBezTo>
                          <a:pt x="38823" y="8074"/>
                          <a:pt x="38300" y="7689"/>
                          <a:pt x="37778" y="7360"/>
                        </a:cubicBezTo>
                        <a:cubicBezTo>
                          <a:pt x="37654" y="7260"/>
                          <a:pt x="37709" y="7049"/>
                          <a:pt x="37842" y="7049"/>
                        </a:cubicBezTo>
                        <a:cubicBezTo>
                          <a:pt x="37856" y="7049"/>
                          <a:pt x="37872" y="7052"/>
                          <a:pt x="37888" y="7057"/>
                        </a:cubicBezTo>
                        <a:cubicBezTo>
                          <a:pt x="38035" y="7141"/>
                          <a:pt x="38198" y="7177"/>
                          <a:pt x="38352" y="7177"/>
                        </a:cubicBezTo>
                        <a:cubicBezTo>
                          <a:pt x="38400" y="7177"/>
                          <a:pt x="38447" y="7174"/>
                          <a:pt x="38493" y="7167"/>
                        </a:cubicBezTo>
                        <a:cubicBezTo>
                          <a:pt x="38630" y="7140"/>
                          <a:pt x="38740" y="7057"/>
                          <a:pt x="38795" y="6920"/>
                        </a:cubicBezTo>
                        <a:cubicBezTo>
                          <a:pt x="38878" y="6617"/>
                          <a:pt x="38383" y="6397"/>
                          <a:pt x="38163" y="6287"/>
                        </a:cubicBezTo>
                        <a:cubicBezTo>
                          <a:pt x="37585" y="6012"/>
                          <a:pt x="36980" y="5792"/>
                          <a:pt x="36348" y="5655"/>
                        </a:cubicBezTo>
                        <a:cubicBezTo>
                          <a:pt x="36307" y="5669"/>
                          <a:pt x="36272" y="5675"/>
                          <a:pt x="36238" y="5675"/>
                        </a:cubicBezTo>
                        <a:cubicBezTo>
                          <a:pt x="36204" y="5675"/>
                          <a:pt x="36169" y="5669"/>
                          <a:pt x="36128" y="5655"/>
                        </a:cubicBezTo>
                        <a:cubicBezTo>
                          <a:pt x="36018" y="5655"/>
                          <a:pt x="35936" y="5600"/>
                          <a:pt x="35853" y="5545"/>
                        </a:cubicBezTo>
                        <a:cubicBezTo>
                          <a:pt x="35743" y="5490"/>
                          <a:pt x="35771" y="5270"/>
                          <a:pt x="35936" y="5270"/>
                        </a:cubicBezTo>
                        <a:cubicBezTo>
                          <a:pt x="36073" y="5297"/>
                          <a:pt x="36211" y="5325"/>
                          <a:pt x="36348" y="5352"/>
                        </a:cubicBezTo>
                        <a:cubicBezTo>
                          <a:pt x="36431" y="5325"/>
                          <a:pt x="36486" y="5297"/>
                          <a:pt x="36568" y="5242"/>
                        </a:cubicBezTo>
                        <a:cubicBezTo>
                          <a:pt x="36733" y="5077"/>
                          <a:pt x="36788" y="4830"/>
                          <a:pt x="36678" y="4610"/>
                        </a:cubicBezTo>
                        <a:cubicBezTo>
                          <a:pt x="36515" y="4251"/>
                          <a:pt x="36188" y="4115"/>
                          <a:pt x="35839" y="4115"/>
                        </a:cubicBezTo>
                        <a:cubicBezTo>
                          <a:pt x="35600" y="4115"/>
                          <a:pt x="35351" y="4179"/>
                          <a:pt x="35138" y="4280"/>
                        </a:cubicBezTo>
                        <a:cubicBezTo>
                          <a:pt x="35113" y="4293"/>
                          <a:pt x="35089" y="4298"/>
                          <a:pt x="35066" y="4298"/>
                        </a:cubicBezTo>
                        <a:cubicBezTo>
                          <a:pt x="34939" y="4298"/>
                          <a:pt x="34861" y="4126"/>
                          <a:pt x="35001" y="4033"/>
                        </a:cubicBezTo>
                        <a:cubicBezTo>
                          <a:pt x="35331" y="3868"/>
                          <a:pt x="35633" y="3648"/>
                          <a:pt x="35881" y="3373"/>
                        </a:cubicBezTo>
                        <a:cubicBezTo>
                          <a:pt x="36101" y="3125"/>
                          <a:pt x="36128" y="2768"/>
                          <a:pt x="35963" y="2465"/>
                        </a:cubicBezTo>
                        <a:cubicBezTo>
                          <a:pt x="35840" y="2268"/>
                          <a:pt x="35605" y="2159"/>
                          <a:pt x="35359" y="2159"/>
                        </a:cubicBezTo>
                        <a:cubicBezTo>
                          <a:pt x="35331" y="2159"/>
                          <a:pt x="35304" y="2160"/>
                          <a:pt x="35276" y="2163"/>
                        </a:cubicBezTo>
                        <a:cubicBezTo>
                          <a:pt x="34973" y="2218"/>
                          <a:pt x="34698" y="2356"/>
                          <a:pt x="34506" y="2603"/>
                        </a:cubicBezTo>
                        <a:cubicBezTo>
                          <a:pt x="34286" y="2905"/>
                          <a:pt x="34066" y="3263"/>
                          <a:pt x="33929" y="3620"/>
                        </a:cubicBezTo>
                        <a:cubicBezTo>
                          <a:pt x="33910" y="3657"/>
                          <a:pt x="33880" y="3672"/>
                          <a:pt x="33848" y="3672"/>
                        </a:cubicBezTo>
                        <a:cubicBezTo>
                          <a:pt x="33785" y="3672"/>
                          <a:pt x="33718" y="3611"/>
                          <a:pt x="33736" y="3538"/>
                        </a:cubicBezTo>
                        <a:lnTo>
                          <a:pt x="33736" y="3510"/>
                        </a:lnTo>
                        <a:cubicBezTo>
                          <a:pt x="33681" y="3510"/>
                          <a:pt x="33654" y="3483"/>
                          <a:pt x="33654" y="3428"/>
                        </a:cubicBezTo>
                        <a:cubicBezTo>
                          <a:pt x="33654" y="2768"/>
                          <a:pt x="33516" y="2108"/>
                          <a:pt x="33269" y="1476"/>
                        </a:cubicBezTo>
                        <a:cubicBezTo>
                          <a:pt x="33220" y="1354"/>
                          <a:pt x="33064" y="930"/>
                          <a:pt x="32857" y="930"/>
                        </a:cubicBezTo>
                        <a:cubicBezTo>
                          <a:pt x="32830" y="930"/>
                          <a:pt x="32802" y="938"/>
                          <a:pt x="32774" y="953"/>
                        </a:cubicBezTo>
                        <a:cubicBezTo>
                          <a:pt x="32636" y="1008"/>
                          <a:pt x="32581" y="1173"/>
                          <a:pt x="32499" y="1283"/>
                        </a:cubicBezTo>
                        <a:cubicBezTo>
                          <a:pt x="32416" y="1421"/>
                          <a:pt x="32361" y="1586"/>
                          <a:pt x="32306" y="1723"/>
                        </a:cubicBezTo>
                        <a:cubicBezTo>
                          <a:pt x="32279" y="1861"/>
                          <a:pt x="32251" y="1998"/>
                          <a:pt x="32224" y="2136"/>
                        </a:cubicBezTo>
                        <a:cubicBezTo>
                          <a:pt x="32251" y="2356"/>
                          <a:pt x="32251" y="2575"/>
                          <a:pt x="32224" y="2795"/>
                        </a:cubicBezTo>
                        <a:cubicBezTo>
                          <a:pt x="32224" y="2878"/>
                          <a:pt x="32155" y="2919"/>
                          <a:pt x="32086" y="2919"/>
                        </a:cubicBezTo>
                        <a:cubicBezTo>
                          <a:pt x="32018" y="2919"/>
                          <a:pt x="31949" y="2878"/>
                          <a:pt x="31949" y="2795"/>
                        </a:cubicBezTo>
                        <a:cubicBezTo>
                          <a:pt x="31921" y="2575"/>
                          <a:pt x="31921" y="2383"/>
                          <a:pt x="31949" y="2191"/>
                        </a:cubicBezTo>
                        <a:cubicBezTo>
                          <a:pt x="31921" y="1531"/>
                          <a:pt x="31674" y="898"/>
                          <a:pt x="31262" y="376"/>
                        </a:cubicBezTo>
                        <a:cubicBezTo>
                          <a:pt x="31100" y="173"/>
                          <a:pt x="30863" y="1"/>
                          <a:pt x="30618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03" name="Google Shape;703;p35"/>
                  <p:cNvGrpSpPr/>
                  <p:nvPr/>
                </p:nvGrpSpPr>
                <p:grpSpPr>
                  <a:xfrm>
                    <a:off x="1638275" y="2974050"/>
                    <a:ext cx="2040100" cy="854700"/>
                    <a:chOff x="1638275" y="2974050"/>
                    <a:chExt cx="2040100" cy="854700"/>
                  </a:xfrm>
                </p:grpSpPr>
                <p:sp>
                  <p:nvSpPr>
                    <p:cNvPr id="704" name="Google Shape;704;p35"/>
                    <p:cNvSpPr/>
                    <p:nvPr/>
                  </p:nvSpPr>
                  <p:spPr>
                    <a:xfrm>
                      <a:off x="1647200" y="3133125"/>
                      <a:ext cx="2022925" cy="68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917" h="27468" extrusionOk="0">
                          <a:moveTo>
                            <a:pt x="29970" y="0"/>
                          </a:moveTo>
                          <a:cubicBezTo>
                            <a:pt x="29447" y="0"/>
                            <a:pt x="28952" y="220"/>
                            <a:pt x="28622" y="605"/>
                          </a:cubicBezTo>
                          <a:cubicBezTo>
                            <a:pt x="27880" y="1375"/>
                            <a:pt x="27413" y="2475"/>
                            <a:pt x="26395" y="2970"/>
                          </a:cubicBezTo>
                          <a:cubicBezTo>
                            <a:pt x="25735" y="3245"/>
                            <a:pt x="25048" y="3410"/>
                            <a:pt x="24333" y="3465"/>
                          </a:cubicBezTo>
                          <a:lnTo>
                            <a:pt x="21859" y="3822"/>
                          </a:lnTo>
                          <a:cubicBezTo>
                            <a:pt x="21529" y="3849"/>
                            <a:pt x="21116" y="3849"/>
                            <a:pt x="20869" y="4124"/>
                          </a:cubicBezTo>
                          <a:cubicBezTo>
                            <a:pt x="20622" y="4399"/>
                            <a:pt x="20567" y="4647"/>
                            <a:pt x="20402" y="4894"/>
                          </a:cubicBezTo>
                          <a:cubicBezTo>
                            <a:pt x="20017" y="5389"/>
                            <a:pt x="19522" y="5747"/>
                            <a:pt x="18944" y="5939"/>
                          </a:cubicBezTo>
                          <a:cubicBezTo>
                            <a:pt x="17652" y="6406"/>
                            <a:pt x="16222" y="6214"/>
                            <a:pt x="14930" y="6654"/>
                          </a:cubicBezTo>
                          <a:cubicBezTo>
                            <a:pt x="14820" y="6709"/>
                            <a:pt x="14710" y="6764"/>
                            <a:pt x="14573" y="6791"/>
                          </a:cubicBezTo>
                          <a:lnTo>
                            <a:pt x="14573" y="6819"/>
                          </a:lnTo>
                          <a:cubicBezTo>
                            <a:pt x="14573" y="6929"/>
                            <a:pt x="14518" y="7011"/>
                            <a:pt x="14435" y="7094"/>
                          </a:cubicBezTo>
                          <a:lnTo>
                            <a:pt x="14243" y="7396"/>
                          </a:lnTo>
                          <a:cubicBezTo>
                            <a:pt x="14105" y="7589"/>
                            <a:pt x="13968" y="7781"/>
                            <a:pt x="13830" y="8001"/>
                          </a:cubicBezTo>
                          <a:lnTo>
                            <a:pt x="13775" y="8084"/>
                          </a:lnTo>
                          <a:cubicBezTo>
                            <a:pt x="13693" y="8249"/>
                            <a:pt x="13583" y="8414"/>
                            <a:pt x="13500" y="8606"/>
                          </a:cubicBezTo>
                          <a:cubicBezTo>
                            <a:pt x="13445" y="8689"/>
                            <a:pt x="13390" y="8798"/>
                            <a:pt x="13335" y="8908"/>
                          </a:cubicBezTo>
                          <a:cubicBezTo>
                            <a:pt x="13280" y="9018"/>
                            <a:pt x="13226" y="9128"/>
                            <a:pt x="13171" y="9238"/>
                          </a:cubicBezTo>
                          <a:cubicBezTo>
                            <a:pt x="13139" y="9270"/>
                            <a:pt x="13105" y="9283"/>
                            <a:pt x="13074" y="9283"/>
                          </a:cubicBezTo>
                          <a:cubicBezTo>
                            <a:pt x="12995" y="9283"/>
                            <a:pt x="12931" y="9199"/>
                            <a:pt x="12951" y="9101"/>
                          </a:cubicBezTo>
                          <a:cubicBezTo>
                            <a:pt x="12978" y="8991"/>
                            <a:pt x="13033" y="8881"/>
                            <a:pt x="13088" y="8798"/>
                          </a:cubicBezTo>
                          <a:cubicBezTo>
                            <a:pt x="13143" y="8689"/>
                            <a:pt x="13198" y="8579"/>
                            <a:pt x="13253" y="8441"/>
                          </a:cubicBezTo>
                          <a:lnTo>
                            <a:pt x="13253" y="8414"/>
                          </a:lnTo>
                          <a:cubicBezTo>
                            <a:pt x="13033" y="8524"/>
                            <a:pt x="12786" y="8606"/>
                            <a:pt x="12538" y="8716"/>
                          </a:cubicBezTo>
                          <a:lnTo>
                            <a:pt x="11631" y="9046"/>
                          </a:lnTo>
                          <a:cubicBezTo>
                            <a:pt x="11026" y="9266"/>
                            <a:pt x="10421" y="9513"/>
                            <a:pt x="9844" y="9733"/>
                          </a:cubicBezTo>
                          <a:cubicBezTo>
                            <a:pt x="9321" y="9898"/>
                            <a:pt x="8881" y="10201"/>
                            <a:pt x="8524" y="10641"/>
                          </a:cubicBezTo>
                          <a:cubicBezTo>
                            <a:pt x="8249" y="11081"/>
                            <a:pt x="8139" y="11630"/>
                            <a:pt x="7892" y="12098"/>
                          </a:cubicBezTo>
                          <a:cubicBezTo>
                            <a:pt x="7397" y="13005"/>
                            <a:pt x="6517" y="13555"/>
                            <a:pt x="5582" y="13912"/>
                          </a:cubicBezTo>
                          <a:cubicBezTo>
                            <a:pt x="4455" y="14297"/>
                            <a:pt x="3300" y="14572"/>
                            <a:pt x="2118" y="14737"/>
                          </a:cubicBezTo>
                          <a:cubicBezTo>
                            <a:pt x="1843" y="14765"/>
                            <a:pt x="1568" y="14847"/>
                            <a:pt x="1293" y="14957"/>
                          </a:cubicBezTo>
                          <a:cubicBezTo>
                            <a:pt x="1100" y="15122"/>
                            <a:pt x="963" y="15315"/>
                            <a:pt x="880" y="15535"/>
                          </a:cubicBezTo>
                          <a:cubicBezTo>
                            <a:pt x="798" y="15700"/>
                            <a:pt x="743" y="15865"/>
                            <a:pt x="688" y="16030"/>
                          </a:cubicBezTo>
                          <a:cubicBezTo>
                            <a:pt x="716" y="16112"/>
                            <a:pt x="688" y="16167"/>
                            <a:pt x="633" y="16222"/>
                          </a:cubicBezTo>
                          <a:cubicBezTo>
                            <a:pt x="551" y="16469"/>
                            <a:pt x="386" y="16717"/>
                            <a:pt x="138" y="16909"/>
                          </a:cubicBezTo>
                          <a:cubicBezTo>
                            <a:pt x="124" y="16923"/>
                            <a:pt x="104" y="16930"/>
                            <a:pt x="80" y="16930"/>
                          </a:cubicBezTo>
                          <a:cubicBezTo>
                            <a:pt x="56" y="16930"/>
                            <a:pt x="28" y="16923"/>
                            <a:pt x="1" y="16909"/>
                          </a:cubicBezTo>
                          <a:lnTo>
                            <a:pt x="1" y="16909"/>
                          </a:lnTo>
                          <a:cubicBezTo>
                            <a:pt x="1" y="17322"/>
                            <a:pt x="1" y="17762"/>
                            <a:pt x="56" y="18202"/>
                          </a:cubicBezTo>
                          <a:cubicBezTo>
                            <a:pt x="111" y="18641"/>
                            <a:pt x="138" y="19219"/>
                            <a:pt x="468" y="19521"/>
                          </a:cubicBezTo>
                          <a:cubicBezTo>
                            <a:pt x="688" y="19659"/>
                            <a:pt x="908" y="19741"/>
                            <a:pt x="1155" y="19741"/>
                          </a:cubicBezTo>
                          <a:cubicBezTo>
                            <a:pt x="1403" y="19741"/>
                            <a:pt x="1623" y="19741"/>
                            <a:pt x="1843" y="19769"/>
                          </a:cubicBezTo>
                          <a:cubicBezTo>
                            <a:pt x="2338" y="19796"/>
                            <a:pt x="2778" y="19906"/>
                            <a:pt x="3218" y="20099"/>
                          </a:cubicBezTo>
                          <a:cubicBezTo>
                            <a:pt x="3630" y="20264"/>
                            <a:pt x="3960" y="20566"/>
                            <a:pt x="4180" y="20951"/>
                          </a:cubicBezTo>
                          <a:cubicBezTo>
                            <a:pt x="4400" y="21336"/>
                            <a:pt x="4565" y="21748"/>
                            <a:pt x="4675" y="22188"/>
                          </a:cubicBezTo>
                          <a:cubicBezTo>
                            <a:pt x="4785" y="22573"/>
                            <a:pt x="4977" y="22958"/>
                            <a:pt x="5252" y="23261"/>
                          </a:cubicBezTo>
                          <a:cubicBezTo>
                            <a:pt x="5335" y="23343"/>
                            <a:pt x="5472" y="23426"/>
                            <a:pt x="5582" y="23508"/>
                          </a:cubicBezTo>
                          <a:cubicBezTo>
                            <a:pt x="5857" y="23645"/>
                            <a:pt x="6159" y="23728"/>
                            <a:pt x="6489" y="23728"/>
                          </a:cubicBezTo>
                          <a:cubicBezTo>
                            <a:pt x="6723" y="23742"/>
                            <a:pt x="6964" y="23749"/>
                            <a:pt x="7204" y="23749"/>
                          </a:cubicBezTo>
                          <a:cubicBezTo>
                            <a:pt x="7445" y="23749"/>
                            <a:pt x="7685" y="23742"/>
                            <a:pt x="7919" y="23728"/>
                          </a:cubicBezTo>
                          <a:cubicBezTo>
                            <a:pt x="8050" y="23721"/>
                            <a:pt x="8180" y="23718"/>
                            <a:pt x="8311" y="23718"/>
                          </a:cubicBezTo>
                          <a:cubicBezTo>
                            <a:pt x="8703" y="23718"/>
                            <a:pt x="9094" y="23749"/>
                            <a:pt x="9486" y="23810"/>
                          </a:cubicBezTo>
                          <a:cubicBezTo>
                            <a:pt x="10531" y="23975"/>
                            <a:pt x="11521" y="24333"/>
                            <a:pt x="12456" y="24828"/>
                          </a:cubicBezTo>
                          <a:cubicBezTo>
                            <a:pt x="12896" y="25103"/>
                            <a:pt x="13308" y="25405"/>
                            <a:pt x="13720" y="25735"/>
                          </a:cubicBezTo>
                          <a:cubicBezTo>
                            <a:pt x="14105" y="26065"/>
                            <a:pt x="14518" y="26285"/>
                            <a:pt x="14985" y="26450"/>
                          </a:cubicBezTo>
                          <a:cubicBezTo>
                            <a:pt x="15095" y="26477"/>
                            <a:pt x="15212" y="26491"/>
                            <a:pt x="15329" y="26491"/>
                          </a:cubicBezTo>
                          <a:cubicBezTo>
                            <a:pt x="15446" y="26491"/>
                            <a:pt x="15563" y="26477"/>
                            <a:pt x="15673" y="26450"/>
                          </a:cubicBezTo>
                          <a:cubicBezTo>
                            <a:pt x="15920" y="26367"/>
                            <a:pt x="16167" y="26257"/>
                            <a:pt x="16415" y="26120"/>
                          </a:cubicBezTo>
                          <a:cubicBezTo>
                            <a:pt x="16882" y="25873"/>
                            <a:pt x="17350" y="25708"/>
                            <a:pt x="17872" y="25625"/>
                          </a:cubicBezTo>
                          <a:cubicBezTo>
                            <a:pt x="18751" y="25463"/>
                            <a:pt x="19650" y="25398"/>
                            <a:pt x="20552" y="25398"/>
                          </a:cubicBezTo>
                          <a:cubicBezTo>
                            <a:pt x="20722" y="25398"/>
                            <a:pt x="20892" y="25401"/>
                            <a:pt x="21061" y="25405"/>
                          </a:cubicBezTo>
                          <a:cubicBezTo>
                            <a:pt x="21611" y="25405"/>
                            <a:pt x="22134" y="25405"/>
                            <a:pt x="22684" y="25378"/>
                          </a:cubicBezTo>
                          <a:cubicBezTo>
                            <a:pt x="22766" y="25378"/>
                            <a:pt x="22931" y="25378"/>
                            <a:pt x="22986" y="25240"/>
                          </a:cubicBezTo>
                          <a:cubicBezTo>
                            <a:pt x="23041" y="25130"/>
                            <a:pt x="23069" y="24993"/>
                            <a:pt x="23069" y="24855"/>
                          </a:cubicBezTo>
                          <a:lnTo>
                            <a:pt x="23178" y="23948"/>
                          </a:lnTo>
                          <a:cubicBezTo>
                            <a:pt x="23233" y="23645"/>
                            <a:pt x="23288" y="23371"/>
                            <a:pt x="23343" y="23068"/>
                          </a:cubicBezTo>
                          <a:cubicBezTo>
                            <a:pt x="23356" y="23020"/>
                            <a:pt x="23389" y="22998"/>
                            <a:pt x="23422" y="22998"/>
                          </a:cubicBezTo>
                          <a:cubicBezTo>
                            <a:pt x="23465" y="22998"/>
                            <a:pt x="23508" y="23034"/>
                            <a:pt x="23508" y="23096"/>
                          </a:cubicBezTo>
                          <a:cubicBezTo>
                            <a:pt x="23481" y="23590"/>
                            <a:pt x="23426" y="24113"/>
                            <a:pt x="23371" y="24608"/>
                          </a:cubicBezTo>
                          <a:cubicBezTo>
                            <a:pt x="23838" y="24965"/>
                            <a:pt x="24416" y="25185"/>
                            <a:pt x="25021" y="25185"/>
                          </a:cubicBezTo>
                          <a:cubicBezTo>
                            <a:pt x="25653" y="25185"/>
                            <a:pt x="26285" y="24965"/>
                            <a:pt x="26918" y="24883"/>
                          </a:cubicBezTo>
                          <a:cubicBezTo>
                            <a:pt x="27013" y="24874"/>
                            <a:pt x="27108" y="24869"/>
                            <a:pt x="27204" y="24869"/>
                          </a:cubicBezTo>
                          <a:cubicBezTo>
                            <a:pt x="27692" y="24869"/>
                            <a:pt x="28186" y="24987"/>
                            <a:pt x="28622" y="25240"/>
                          </a:cubicBezTo>
                          <a:cubicBezTo>
                            <a:pt x="29172" y="25543"/>
                            <a:pt x="29640" y="25928"/>
                            <a:pt x="30162" y="26230"/>
                          </a:cubicBezTo>
                          <a:cubicBezTo>
                            <a:pt x="30595" y="26542"/>
                            <a:pt x="31132" y="26708"/>
                            <a:pt x="31683" y="26708"/>
                          </a:cubicBezTo>
                          <a:cubicBezTo>
                            <a:pt x="31762" y="26708"/>
                            <a:pt x="31842" y="26704"/>
                            <a:pt x="31922" y="26697"/>
                          </a:cubicBezTo>
                          <a:cubicBezTo>
                            <a:pt x="32472" y="26587"/>
                            <a:pt x="32939" y="26175"/>
                            <a:pt x="33489" y="26037"/>
                          </a:cubicBezTo>
                          <a:cubicBezTo>
                            <a:pt x="33617" y="26010"/>
                            <a:pt x="33744" y="25998"/>
                            <a:pt x="33872" y="25998"/>
                          </a:cubicBezTo>
                          <a:cubicBezTo>
                            <a:pt x="34375" y="25998"/>
                            <a:pt x="34876" y="26186"/>
                            <a:pt x="35359" y="26340"/>
                          </a:cubicBezTo>
                          <a:cubicBezTo>
                            <a:pt x="35963" y="26560"/>
                            <a:pt x="36568" y="26807"/>
                            <a:pt x="37173" y="27110"/>
                          </a:cubicBezTo>
                          <a:cubicBezTo>
                            <a:pt x="37421" y="27275"/>
                            <a:pt x="37696" y="27385"/>
                            <a:pt x="37998" y="27467"/>
                          </a:cubicBezTo>
                          <a:cubicBezTo>
                            <a:pt x="38355" y="27467"/>
                            <a:pt x="38713" y="27440"/>
                            <a:pt x="39070" y="27330"/>
                          </a:cubicBezTo>
                          <a:cubicBezTo>
                            <a:pt x="39345" y="27247"/>
                            <a:pt x="39648" y="27192"/>
                            <a:pt x="39950" y="27137"/>
                          </a:cubicBezTo>
                          <a:cubicBezTo>
                            <a:pt x="40308" y="27082"/>
                            <a:pt x="40665" y="27027"/>
                            <a:pt x="41050" y="26972"/>
                          </a:cubicBezTo>
                          <a:cubicBezTo>
                            <a:pt x="41765" y="26899"/>
                            <a:pt x="42492" y="26862"/>
                            <a:pt x="43215" y="26862"/>
                          </a:cubicBezTo>
                          <a:cubicBezTo>
                            <a:pt x="43576" y="26862"/>
                            <a:pt x="43937" y="26871"/>
                            <a:pt x="44294" y="26890"/>
                          </a:cubicBezTo>
                          <a:cubicBezTo>
                            <a:pt x="44569" y="26890"/>
                            <a:pt x="44844" y="26917"/>
                            <a:pt x="45119" y="26945"/>
                          </a:cubicBezTo>
                          <a:cubicBezTo>
                            <a:pt x="45806" y="27000"/>
                            <a:pt x="46466" y="27082"/>
                            <a:pt x="47154" y="27165"/>
                          </a:cubicBezTo>
                          <a:lnTo>
                            <a:pt x="48143" y="27302"/>
                          </a:lnTo>
                          <a:cubicBezTo>
                            <a:pt x="48292" y="27327"/>
                            <a:pt x="48440" y="27341"/>
                            <a:pt x="48588" y="27341"/>
                          </a:cubicBezTo>
                          <a:cubicBezTo>
                            <a:pt x="48770" y="27341"/>
                            <a:pt x="48952" y="27320"/>
                            <a:pt x="49133" y="27275"/>
                          </a:cubicBezTo>
                          <a:cubicBezTo>
                            <a:pt x="49573" y="27082"/>
                            <a:pt x="49903" y="26725"/>
                            <a:pt x="50123" y="26312"/>
                          </a:cubicBezTo>
                          <a:cubicBezTo>
                            <a:pt x="50398" y="25873"/>
                            <a:pt x="50755" y="25488"/>
                            <a:pt x="51168" y="25158"/>
                          </a:cubicBezTo>
                          <a:cubicBezTo>
                            <a:pt x="52130" y="24470"/>
                            <a:pt x="53367" y="24333"/>
                            <a:pt x="54522" y="24140"/>
                          </a:cubicBezTo>
                          <a:cubicBezTo>
                            <a:pt x="54825" y="24085"/>
                            <a:pt x="55155" y="24030"/>
                            <a:pt x="55484" y="23948"/>
                          </a:cubicBezTo>
                          <a:cubicBezTo>
                            <a:pt x="55787" y="23893"/>
                            <a:pt x="56062" y="23783"/>
                            <a:pt x="56337" y="23618"/>
                          </a:cubicBezTo>
                          <a:cubicBezTo>
                            <a:pt x="56474" y="23508"/>
                            <a:pt x="56474" y="23343"/>
                            <a:pt x="56474" y="23206"/>
                          </a:cubicBezTo>
                          <a:lnTo>
                            <a:pt x="56474" y="22683"/>
                          </a:lnTo>
                          <a:lnTo>
                            <a:pt x="56474" y="21611"/>
                          </a:lnTo>
                          <a:cubicBezTo>
                            <a:pt x="56474" y="21253"/>
                            <a:pt x="56474" y="20924"/>
                            <a:pt x="56502" y="20566"/>
                          </a:cubicBezTo>
                          <a:cubicBezTo>
                            <a:pt x="56502" y="20511"/>
                            <a:pt x="56543" y="20484"/>
                            <a:pt x="56584" y="20484"/>
                          </a:cubicBezTo>
                          <a:cubicBezTo>
                            <a:pt x="56626" y="20484"/>
                            <a:pt x="56667" y="20511"/>
                            <a:pt x="56667" y="20566"/>
                          </a:cubicBezTo>
                          <a:cubicBezTo>
                            <a:pt x="56722" y="21198"/>
                            <a:pt x="56722" y="21858"/>
                            <a:pt x="56749" y="22491"/>
                          </a:cubicBezTo>
                          <a:cubicBezTo>
                            <a:pt x="56970" y="22484"/>
                            <a:pt x="57191" y="22481"/>
                            <a:pt x="57411" y="22481"/>
                          </a:cubicBezTo>
                          <a:cubicBezTo>
                            <a:pt x="58125" y="22481"/>
                            <a:pt x="58840" y="22517"/>
                            <a:pt x="59554" y="22601"/>
                          </a:cubicBezTo>
                          <a:cubicBezTo>
                            <a:pt x="60021" y="22656"/>
                            <a:pt x="60488" y="22738"/>
                            <a:pt x="60928" y="22793"/>
                          </a:cubicBezTo>
                          <a:cubicBezTo>
                            <a:pt x="60983" y="22800"/>
                            <a:pt x="61038" y="22803"/>
                            <a:pt x="61093" y="22803"/>
                          </a:cubicBezTo>
                          <a:cubicBezTo>
                            <a:pt x="61258" y="22803"/>
                            <a:pt x="61423" y="22773"/>
                            <a:pt x="61588" y="22711"/>
                          </a:cubicBezTo>
                          <a:cubicBezTo>
                            <a:pt x="61781" y="22628"/>
                            <a:pt x="61973" y="22546"/>
                            <a:pt x="62166" y="22463"/>
                          </a:cubicBezTo>
                          <a:cubicBezTo>
                            <a:pt x="62609" y="22323"/>
                            <a:pt x="63052" y="22265"/>
                            <a:pt x="63493" y="22265"/>
                          </a:cubicBezTo>
                          <a:cubicBezTo>
                            <a:pt x="64777" y="22265"/>
                            <a:pt x="66045" y="22755"/>
                            <a:pt x="67252" y="23123"/>
                          </a:cubicBezTo>
                          <a:cubicBezTo>
                            <a:pt x="68077" y="23398"/>
                            <a:pt x="68902" y="23563"/>
                            <a:pt x="69782" y="23618"/>
                          </a:cubicBezTo>
                          <a:cubicBezTo>
                            <a:pt x="70551" y="23618"/>
                            <a:pt x="71349" y="23508"/>
                            <a:pt x="72091" y="23288"/>
                          </a:cubicBezTo>
                          <a:cubicBezTo>
                            <a:pt x="72834" y="23041"/>
                            <a:pt x="73576" y="22711"/>
                            <a:pt x="74236" y="22298"/>
                          </a:cubicBezTo>
                          <a:lnTo>
                            <a:pt x="74263" y="22271"/>
                          </a:lnTo>
                          <a:cubicBezTo>
                            <a:pt x="74566" y="22078"/>
                            <a:pt x="74896" y="21831"/>
                            <a:pt x="75171" y="21583"/>
                          </a:cubicBezTo>
                          <a:cubicBezTo>
                            <a:pt x="75473" y="21308"/>
                            <a:pt x="75830" y="21089"/>
                            <a:pt x="76188" y="20896"/>
                          </a:cubicBezTo>
                          <a:cubicBezTo>
                            <a:pt x="76646" y="20676"/>
                            <a:pt x="77129" y="20639"/>
                            <a:pt x="77620" y="20639"/>
                          </a:cubicBezTo>
                          <a:cubicBezTo>
                            <a:pt x="77865" y="20639"/>
                            <a:pt x="78112" y="20649"/>
                            <a:pt x="78360" y="20649"/>
                          </a:cubicBezTo>
                          <a:cubicBezTo>
                            <a:pt x="78332" y="20621"/>
                            <a:pt x="78332" y="20621"/>
                            <a:pt x="78332" y="20594"/>
                          </a:cubicBezTo>
                          <a:cubicBezTo>
                            <a:pt x="78277" y="20456"/>
                            <a:pt x="78250" y="20319"/>
                            <a:pt x="78222" y="20181"/>
                          </a:cubicBezTo>
                          <a:cubicBezTo>
                            <a:pt x="78167" y="19934"/>
                            <a:pt x="78112" y="19686"/>
                            <a:pt x="78057" y="19411"/>
                          </a:cubicBezTo>
                          <a:cubicBezTo>
                            <a:pt x="78030" y="19219"/>
                            <a:pt x="77920" y="19054"/>
                            <a:pt x="77755" y="18944"/>
                          </a:cubicBezTo>
                          <a:cubicBezTo>
                            <a:pt x="77631" y="18882"/>
                            <a:pt x="77508" y="18851"/>
                            <a:pt x="77384" y="18851"/>
                          </a:cubicBezTo>
                          <a:cubicBezTo>
                            <a:pt x="77343" y="18851"/>
                            <a:pt x="77301" y="18855"/>
                            <a:pt x="77260" y="18861"/>
                          </a:cubicBezTo>
                          <a:cubicBezTo>
                            <a:pt x="77178" y="18872"/>
                            <a:pt x="77096" y="18878"/>
                            <a:pt x="77016" y="18878"/>
                          </a:cubicBezTo>
                          <a:cubicBezTo>
                            <a:pt x="76696" y="18878"/>
                            <a:pt x="76397" y="18790"/>
                            <a:pt x="76133" y="18614"/>
                          </a:cubicBezTo>
                          <a:cubicBezTo>
                            <a:pt x="75830" y="18339"/>
                            <a:pt x="75610" y="17982"/>
                            <a:pt x="75473" y="17597"/>
                          </a:cubicBezTo>
                          <a:cubicBezTo>
                            <a:pt x="75336" y="17322"/>
                            <a:pt x="75226" y="17047"/>
                            <a:pt x="75116" y="16772"/>
                          </a:cubicBezTo>
                          <a:lnTo>
                            <a:pt x="74923" y="16359"/>
                          </a:lnTo>
                          <a:cubicBezTo>
                            <a:pt x="74841" y="16222"/>
                            <a:pt x="74786" y="16057"/>
                            <a:pt x="74758" y="15920"/>
                          </a:cubicBezTo>
                          <a:cubicBezTo>
                            <a:pt x="74721" y="15826"/>
                            <a:pt x="74797" y="15759"/>
                            <a:pt x="74876" y="15759"/>
                          </a:cubicBezTo>
                          <a:cubicBezTo>
                            <a:pt x="74913" y="15759"/>
                            <a:pt x="74951" y="15774"/>
                            <a:pt x="74978" y="15810"/>
                          </a:cubicBezTo>
                          <a:cubicBezTo>
                            <a:pt x="75061" y="15920"/>
                            <a:pt x="75116" y="16057"/>
                            <a:pt x="75171" y="16167"/>
                          </a:cubicBezTo>
                          <a:lnTo>
                            <a:pt x="75363" y="16579"/>
                          </a:lnTo>
                          <a:lnTo>
                            <a:pt x="75693" y="17294"/>
                          </a:lnTo>
                          <a:cubicBezTo>
                            <a:pt x="75858" y="17679"/>
                            <a:pt x="76023" y="18147"/>
                            <a:pt x="76353" y="18367"/>
                          </a:cubicBezTo>
                          <a:cubicBezTo>
                            <a:pt x="76463" y="18449"/>
                            <a:pt x="76573" y="18477"/>
                            <a:pt x="76683" y="18504"/>
                          </a:cubicBezTo>
                          <a:cubicBezTo>
                            <a:pt x="76628" y="18394"/>
                            <a:pt x="76573" y="18284"/>
                            <a:pt x="76545" y="18174"/>
                          </a:cubicBezTo>
                          <a:cubicBezTo>
                            <a:pt x="76490" y="18064"/>
                            <a:pt x="76463" y="17982"/>
                            <a:pt x="76435" y="17872"/>
                          </a:cubicBezTo>
                          <a:cubicBezTo>
                            <a:pt x="76408" y="17789"/>
                            <a:pt x="76380" y="17679"/>
                            <a:pt x="76380" y="17569"/>
                          </a:cubicBezTo>
                          <a:cubicBezTo>
                            <a:pt x="76395" y="17524"/>
                            <a:pt x="76427" y="17503"/>
                            <a:pt x="76457" y="17503"/>
                          </a:cubicBezTo>
                          <a:cubicBezTo>
                            <a:pt x="76482" y="17503"/>
                            <a:pt x="76505" y="17517"/>
                            <a:pt x="76518" y="17542"/>
                          </a:cubicBezTo>
                          <a:cubicBezTo>
                            <a:pt x="76573" y="17624"/>
                            <a:pt x="76600" y="17707"/>
                            <a:pt x="76628" y="17817"/>
                          </a:cubicBezTo>
                          <a:cubicBezTo>
                            <a:pt x="76683" y="17899"/>
                            <a:pt x="76710" y="18009"/>
                            <a:pt x="76738" y="18119"/>
                          </a:cubicBezTo>
                          <a:cubicBezTo>
                            <a:pt x="76793" y="18202"/>
                            <a:pt x="76848" y="18394"/>
                            <a:pt x="76875" y="18532"/>
                          </a:cubicBezTo>
                          <a:lnTo>
                            <a:pt x="77480" y="18532"/>
                          </a:lnTo>
                          <a:cubicBezTo>
                            <a:pt x="77673" y="18532"/>
                            <a:pt x="77865" y="18614"/>
                            <a:pt x="78002" y="18724"/>
                          </a:cubicBezTo>
                          <a:cubicBezTo>
                            <a:pt x="78167" y="18861"/>
                            <a:pt x="78277" y="19054"/>
                            <a:pt x="78305" y="19246"/>
                          </a:cubicBezTo>
                          <a:cubicBezTo>
                            <a:pt x="78387" y="19549"/>
                            <a:pt x="78415" y="19824"/>
                            <a:pt x="78470" y="20126"/>
                          </a:cubicBezTo>
                          <a:cubicBezTo>
                            <a:pt x="78525" y="20291"/>
                            <a:pt x="78552" y="20456"/>
                            <a:pt x="78552" y="20621"/>
                          </a:cubicBezTo>
                          <a:lnTo>
                            <a:pt x="78717" y="20621"/>
                          </a:lnTo>
                          <a:cubicBezTo>
                            <a:pt x="79295" y="20594"/>
                            <a:pt x="80010" y="20401"/>
                            <a:pt x="80339" y="19879"/>
                          </a:cubicBezTo>
                          <a:cubicBezTo>
                            <a:pt x="80394" y="19741"/>
                            <a:pt x="80449" y="19604"/>
                            <a:pt x="80477" y="19466"/>
                          </a:cubicBezTo>
                          <a:cubicBezTo>
                            <a:pt x="80477" y="19439"/>
                            <a:pt x="80504" y="19411"/>
                            <a:pt x="80532" y="19384"/>
                          </a:cubicBezTo>
                          <a:cubicBezTo>
                            <a:pt x="80724" y="19026"/>
                            <a:pt x="80834" y="18669"/>
                            <a:pt x="80889" y="18284"/>
                          </a:cubicBezTo>
                          <a:cubicBezTo>
                            <a:pt x="80917" y="17927"/>
                            <a:pt x="80807" y="17569"/>
                            <a:pt x="80559" y="17322"/>
                          </a:cubicBezTo>
                          <a:cubicBezTo>
                            <a:pt x="80285" y="17074"/>
                            <a:pt x="80065" y="16827"/>
                            <a:pt x="79872" y="16524"/>
                          </a:cubicBezTo>
                          <a:cubicBezTo>
                            <a:pt x="79735" y="16194"/>
                            <a:pt x="79625" y="15865"/>
                            <a:pt x="79597" y="15535"/>
                          </a:cubicBezTo>
                          <a:cubicBezTo>
                            <a:pt x="79570" y="15205"/>
                            <a:pt x="79487" y="14847"/>
                            <a:pt x="79405" y="14517"/>
                          </a:cubicBezTo>
                          <a:cubicBezTo>
                            <a:pt x="79267" y="14187"/>
                            <a:pt x="79047" y="13885"/>
                            <a:pt x="78772" y="13665"/>
                          </a:cubicBezTo>
                          <a:cubicBezTo>
                            <a:pt x="78112" y="13115"/>
                            <a:pt x="77480" y="12565"/>
                            <a:pt x="76875" y="11988"/>
                          </a:cubicBezTo>
                          <a:cubicBezTo>
                            <a:pt x="76655" y="11768"/>
                            <a:pt x="76435" y="11548"/>
                            <a:pt x="76215" y="11328"/>
                          </a:cubicBezTo>
                          <a:lnTo>
                            <a:pt x="75885" y="10998"/>
                          </a:lnTo>
                          <a:cubicBezTo>
                            <a:pt x="75610" y="10696"/>
                            <a:pt x="75336" y="10421"/>
                            <a:pt x="75088" y="10118"/>
                          </a:cubicBezTo>
                          <a:lnTo>
                            <a:pt x="75088" y="10118"/>
                          </a:lnTo>
                          <a:cubicBezTo>
                            <a:pt x="75088" y="10228"/>
                            <a:pt x="75116" y="10338"/>
                            <a:pt x="75116" y="10448"/>
                          </a:cubicBezTo>
                          <a:cubicBezTo>
                            <a:pt x="75171" y="10723"/>
                            <a:pt x="75253" y="10998"/>
                            <a:pt x="75281" y="11300"/>
                          </a:cubicBezTo>
                          <a:cubicBezTo>
                            <a:pt x="75298" y="11388"/>
                            <a:pt x="75205" y="11441"/>
                            <a:pt x="75121" y="11441"/>
                          </a:cubicBezTo>
                          <a:cubicBezTo>
                            <a:pt x="75072" y="11441"/>
                            <a:pt x="75026" y="11423"/>
                            <a:pt x="75006" y="11383"/>
                          </a:cubicBezTo>
                          <a:cubicBezTo>
                            <a:pt x="74896" y="11136"/>
                            <a:pt x="74841" y="10888"/>
                            <a:pt x="74813" y="10641"/>
                          </a:cubicBezTo>
                          <a:cubicBezTo>
                            <a:pt x="74786" y="10393"/>
                            <a:pt x="74758" y="10146"/>
                            <a:pt x="74758" y="9898"/>
                          </a:cubicBezTo>
                          <a:cubicBezTo>
                            <a:pt x="74731" y="9431"/>
                            <a:pt x="74648" y="8936"/>
                            <a:pt x="74538" y="8469"/>
                          </a:cubicBezTo>
                          <a:cubicBezTo>
                            <a:pt x="74236" y="7506"/>
                            <a:pt x="73411" y="6819"/>
                            <a:pt x="72724" y="6132"/>
                          </a:cubicBezTo>
                          <a:lnTo>
                            <a:pt x="72064" y="5472"/>
                          </a:lnTo>
                          <a:lnTo>
                            <a:pt x="71734" y="5142"/>
                          </a:lnTo>
                          <a:cubicBezTo>
                            <a:pt x="71624" y="5032"/>
                            <a:pt x="71514" y="4949"/>
                            <a:pt x="71486" y="4812"/>
                          </a:cubicBezTo>
                          <a:cubicBezTo>
                            <a:pt x="71343" y="4856"/>
                            <a:pt x="71192" y="4878"/>
                            <a:pt x="71040" y="4878"/>
                          </a:cubicBezTo>
                          <a:cubicBezTo>
                            <a:pt x="70812" y="4878"/>
                            <a:pt x="70584" y="4828"/>
                            <a:pt x="70387" y="4729"/>
                          </a:cubicBezTo>
                          <a:cubicBezTo>
                            <a:pt x="69919" y="4537"/>
                            <a:pt x="69534" y="4152"/>
                            <a:pt x="69039" y="3987"/>
                          </a:cubicBezTo>
                          <a:lnTo>
                            <a:pt x="69039" y="3987"/>
                          </a:lnTo>
                          <a:cubicBezTo>
                            <a:pt x="69094" y="4234"/>
                            <a:pt x="69122" y="4509"/>
                            <a:pt x="69122" y="4757"/>
                          </a:cubicBezTo>
                          <a:cubicBezTo>
                            <a:pt x="69122" y="5032"/>
                            <a:pt x="68929" y="5252"/>
                            <a:pt x="68654" y="5307"/>
                          </a:cubicBezTo>
                          <a:cubicBezTo>
                            <a:pt x="68639" y="5308"/>
                            <a:pt x="68624" y="5309"/>
                            <a:pt x="68609" y="5309"/>
                          </a:cubicBezTo>
                          <a:cubicBezTo>
                            <a:pt x="68312" y="5309"/>
                            <a:pt x="68182" y="5048"/>
                            <a:pt x="68077" y="4812"/>
                          </a:cubicBezTo>
                          <a:cubicBezTo>
                            <a:pt x="68077" y="5252"/>
                            <a:pt x="67994" y="5692"/>
                            <a:pt x="67802" y="6104"/>
                          </a:cubicBezTo>
                          <a:cubicBezTo>
                            <a:pt x="67675" y="6435"/>
                            <a:pt x="67453" y="6742"/>
                            <a:pt x="67094" y="6742"/>
                          </a:cubicBezTo>
                          <a:cubicBezTo>
                            <a:pt x="67065" y="6742"/>
                            <a:pt x="67035" y="6740"/>
                            <a:pt x="67005" y="6736"/>
                          </a:cubicBezTo>
                          <a:cubicBezTo>
                            <a:pt x="66620" y="6681"/>
                            <a:pt x="66317" y="6434"/>
                            <a:pt x="66180" y="6104"/>
                          </a:cubicBezTo>
                          <a:cubicBezTo>
                            <a:pt x="66070" y="5829"/>
                            <a:pt x="65960" y="5554"/>
                            <a:pt x="65905" y="5279"/>
                          </a:cubicBezTo>
                          <a:cubicBezTo>
                            <a:pt x="65712" y="6461"/>
                            <a:pt x="65355" y="7726"/>
                            <a:pt x="64228" y="8331"/>
                          </a:cubicBezTo>
                          <a:cubicBezTo>
                            <a:pt x="63898" y="8519"/>
                            <a:pt x="63548" y="8604"/>
                            <a:pt x="63206" y="8604"/>
                          </a:cubicBezTo>
                          <a:cubicBezTo>
                            <a:pt x="62096" y="8604"/>
                            <a:pt x="61072" y="7702"/>
                            <a:pt x="61093" y="6461"/>
                          </a:cubicBezTo>
                          <a:lnTo>
                            <a:pt x="61093" y="6461"/>
                          </a:lnTo>
                          <a:cubicBezTo>
                            <a:pt x="60873" y="6681"/>
                            <a:pt x="60598" y="6791"/>
                            <a:pt x="60296" y="6791"/>
                          </a:cubicBezTo>
                          <a:cubicBezTo>
                            <a:pt x="59801" y="6764"/>
                            <a:pt x="59361" y="6461"/>
                            <a:pt x="59196" y="5967"/>
                          </a:cubicBezTo>
                          <a:cubicBezTo>
                            <a:pt x="58949" y="6269"/>
                            <a:pt x="58591" y="6461"/>
                            <a:pt x="58234" y="6489"/>
                          </a:cubicBezTo>
                          <a:cubicBezTo>
                            <a:pt x="58211" y="6490"/>
                            <a:pt x="58188" y="6491"/>
                            <a:pt x="58165" y="6491"/>
                          </a:cubicBezTo>
                          <a:cubicBezTo>
                            <a:pt x="57641" y="6491"/>
                            <a:pt x="57152" y="6192"/>
                            <a:pt x="56942" y="5692"/>
                          </a:cubicBezTo>
                          <a:cubicBezTo>
                            <a:pt x="56859" y="5554"/>
                            <a:pt x="56832" y="5389"/>
                            <a:pt x="56804" y="5224"/>
                          </a:cubicBezTo>
                          <a:cubicBezTo>
                            <a:pt x="56447" y="5582"/>
                            <a:pt x="56007" y="5857"/>
                            <a:pt x="55539" y="6022"/>
                          </a:cubicBezTo>
                          <a:cubicBezTo>
                            <a:pt x="55405" y="6064"/>
                            <a:pt x="55266" y="6085"/>
                            <a:pt x="55128" y="6085"/>
                          </a:cubicBezTo>
                          <a:cubicBezTo>
                            <a:pt x="54732" y="6085"/>
                            <a:pt x="54340" y="5915"/>
                            <a:pt x="54055" y="5609"/>
                          </a:cubicBezTo>
                          <a:cubicBezTo>
                            <a:pt x="54000" y="5554"/>
                            <a:pt x="53945" y="5472"/>
                            <a:pt x="53890" y="5389"/>
                          </a:cubicBezTo>
                          <a:cubicBezTo>
                            <a:pt x="53653" y="5863"/>
                            <a:pt x="53189" y="6161"/>
                            <a:pt x="52667" y="6161"/>
                          </a:cubicBezTo>
                          <a:cubicBezTo>
                            <a:pt x="52644" y="6161"/>
                            <a:pt x="52621" y="6160"/>
                            <a:pt x="52598" y="6159"/>
                          </a:cubicBezTo>
                          <a:cubicBezTo>
                            <a:pt x="52268" y="6159"/>
                            <a:pt x="51938" y="6022"/>
                            <a:pt x="51718" y="5774"/>
                          </a:cubicBezTo>
                          <a:cubicBezTo>
                            <a:pt x="51553" y="5582"/>
                            <a:pt x="51443" y="5334"/>
                            <a:pt x="51443" y="5087"/>
                          </a:cubicBezTo>
                          <a:cubicBezTo>
                            <a:pt x="51085" y="5334"/>
                            <a:pt x="50645" y="5472"/>
                            <a:pt x="50206" y="5499"/>
                          </a:cubicBezTo>
                          <a:cubicBezTo>
                            <a:pt x="50164" y="5503"/>
                            <a:pt x="50121" y="5504"/>
                            <a:pt x="50079" y="5504"/>
                          </a:cubicBezTo>
                          <a:cubicBezTo>
                            <a:pt x="49786" y="5504"/>
                            <a:pt x="49483" y="5423"/>
                            <a:pt x="49243" y="5279"/>
                          </a:cubicBezTo>
                          <a:cubicBezTo>
                            <a:pt x="48858" y="5087"/>
                            <a:pt x="48611" y="4757"/>
                            <a:pt x="48501" y="4344"/>
                          </a:cubicBezTo>
                          <a:cubicBezTo>
                            <a:pt x="48473" y="4152"/>
                            <a:pt x="48473" y="3959"/>
                            <a:pt x="48501" y="3767"/>
                          </a:cubicBezTo>
                          <a:lnTo>
                            <a:pt x="48501" y="3767"/>
                          </a:lnTo>
                          <a:lnTo>
                            <a:pt x="48391" y="3795"/>
                          </a:lnTo>
                          <a:cubicBezTo>
                            <a:pt x="48391" y="4427"/>
                            <a:pt x="48006" y="4977"/>
                            <a:pt x="47429" y="5224"/>
                          </a:cubicBezTo>
                          <a:cubicBezTo>
                            <a:pt x="47308" y="5264"/>
                            <a:pt x="47188" y="5283"/>
                            <a:pt x="47070" y="5283"/>
                          </a:cubicBezTo>
                          <a:cubicBezTo>
                            <a:pt x="46785" y="5283"/>
                            <a:pt x="46515" y="5171"/>
                            <a:pt x="46301" y="4977"/>
                          </a:cubicBezTo>
                          <a:cubicBezTo>
                            <a:pt x="46164" y="4867"/>
                            <a:pt x="46054" y="4702"/>
                            <a:pt x="45971" y="4537"/>
                          </a:cubicBezTo>
                          <a:cubicBezTo>
                            <a:pt x="45916" y="4399"/>
                            <a:pt x="45889" y="4289"/>
                            <a:pt x="45889" y="4152"/>
                          </a:cubicBezTo>
                          <a:cubicBezTo>
                            <a:pt x="45559" y="4482"/>
                            <a:pt x="45092" y="4702"/>
                            <a:pt x="44624" y="4702"/>
                          </a:cubicBezTo>
                          <a:cubicBezTo>
                            <a:pt x="44212" y="4674"/>
                            <a:pt x="43827" y="4427"/>
                            <a:pt x="43662" y="4042"/>
                          </a:cubicBezTo>
                          <a:cubicBezTo>
                            <a:pt x="43422" y="4326"/>
                            <a:pt x="43095" y="4488"/>
                            <a:pt x="42737" y="4488"/>
                          </a:cubicBezTo>
                          <a:cubicBezTo>
                            <a:pt x="42644" y="4488"/>
                            <a:pt x="42549" y="4477"/>
                            <a:pt x="42452" y="4454"/>
                          </a:cubicBezTo>
                          <a:cubicBezTo>
                            <a:pt x="42205" y="4372"/>
                            <a:pt x="41985" y="4179"/>
                            <a:pt x="41875" y="3932"/>
                          </a:cubicBezTo>
                          <a:cubicBezTo>
                            <a:pt x="41627" y="4399"/>
                            <a:pt x="41242" y="4757"/>
                            <a:pt x="40775" y="4977"/>
                          </a:cubicBezTo>
                          <a:cubicBezTo>
                            <a:pt x="40615" y="5053"/>
                            <a:pt x="40446" y="5089"/>
                            <a:pt x="40280" y="5089"/>
                          </a:cubicBezTo>
                          <a:cubicBezTo>
                            <a:pt x="39848" y="5089"/>
                            <a:pt x="39434" y="4844"/>
                            <a:pt x="39235" y="4427"/>
                          </a:cubicBezTo>
                          <a:cubicBezTo>
                            <a:pt x="39208" y="4344"/>
                            <a:pt x="39180" y="4262"/>
                            <a:pt x="39153" y="4152"/>
                          </a:cubicBezTo>
                          <a:cubicBezTo>
                            <a:pt x="38596" y="4685"/>
                            <a:pt x="37932" y="5111"/>
                            <a:pt x="37162" y="5111"/>
                          </a:cubicBezTo>
                          <a:cubicBezTo>
                            <a:pt x="37057" y="5111"/>
                            <a:pt x="36951" y="5103"/>
                            <a:pt x="36843" y="5087"/>
                          </a:cubicBezTo>
                          <a:cubicBezTo>
                            <a:pt x="36458" y="5032"/>
                            <a:pt x="36128" y="4867"/>
                            <a:pt x="35853" y="4592"/>
                          </a:cubicBezTo>
                          <a:cubicBezTo>
                            <a:pt x="35720" y="4836"/>
                            <a:pt x="35479" y="4973"/>
                            <a:pt x="35218" y="4973"/>
                          </a:cubicBezTo>
                          <a:cubicBezTo>
                            <a:pt x="35155" y="4973"/>
                            <a:pt x="35092" y="4965"/>
                            <a:pt x="35029" y="4949"/>
                          </a:cubicBezTo>
                          <a:cubicBezTo>
                            <a:pt x="34671" y="4839"/>
                            <a:pt x="34424" y="4509"/>
                            <a:pt x="34396" y="4124"/>
                          </a:cubicBezTo>
                          <a:cubicBezTo>
                            <a:pt x="34107" y="4369"/>
                            <a:pt x="33747" y="4505"/>
                            <a:pt x="33373" y="4505"/>
                          </a:cubicBezTo>
                          <a:cubicBezTo>
                            <a:pt x="33284" y="4505"/>
                            <a:pt x="33194" y="4498"/>
                            <a:pt x="33104" y="4482"/>
                          </a:cubicBezTo>
                          <a:cubicBezTo>
                            <a:pt x="32499" y="4372"/>
                            <a:pt x="32032" y="3932"/>
                            <a:pt x="31894" y="3327"/>
                          </a:cubicBezTo>
                          <a:cubicBezTo>
                            <a:pt x="31839" y="3080"/>
                            <a:pt x="31867" y="2805"/>
                            <a:pt x="31922" y="2557"/>
                          </a:cubicBezTo>
                          <a:cubicBezTo>
                            <a:pt x="31647" y="2502"/>
                            <a:pt x="31399" y="2337"/>
                            <a:pt x="31234" y="2090"/>
                          </a:cubicBezTo>
                          <a:cubicBezTo>
                            <a:pt x="31042" y="1760"/>
                            <a:pt x="31042" y="1320"/>
                            <a:pt x="31207" y="990"/>
                          </a:cubicBezTo>
                          <a:cubicBezTo>
                            <a:pt x="31317" y="770"/>
                            <a:pt x="31454" y="605"/>
                            <a:pt x="31647" y="440"/>
                          </a:cubicBezTo>
                          <a:cubicBezTo>
                            <a:pt x="31069" y="275"/>
                            <a:pt x="30547" y="0"/>
                            <a:pt x="29970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5" name="Google Shape;705;p35"/>
                    <p:cNvSpPr/>
                    <p:nvPr/>
                  </p:nvSpPr>
                  <p:spPr>
                    <a:xfrm>
                      <a:off x="2876900" y="3234150"/>
                      <a:ext cx="675000" cy="247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000" h="9902" extrusionOk="0">
                          <a:moveTo>
                            <a:pt x="19824" y="1"/>
                          </a:moveTo>
                          <a:lnTo>
                            <a:pt x="19824" y="1"/>
                          </a:lnTo>
                          <a:cubicBezTo>
                            <a:pt x="19879" y="248"/>
                            <a:pt x="19906" y="496"/>
                            <a:pt x="19906" y="771"/>
                          </a:cubicBezTo>
                          <a:cubicBezTo>
                            <a:pt x="19879" y="1046"/>
                            <a:pt x="19686" y="1266"/>
                            <a:pt x="19411" y="1321"/>
                          </a:cubicBezTo>
                          <a:cubicBezTo>
                            <a:pt x="19397" y="1322"/>
                            <a:pt x="19384" y="1323"/>
                            <a:pt x="19370" y="1323"/>
                          </a:cubicBezTo>
                          <a:cubicBezTo>
                            <a:pt x="19094" y="1323"/>
                            <a:pt x="18939" y="1060"/>
                            <a:pt x="18834" y="798"/>
                          </a:cubicBezTo>
                          <a:cubicBezTo>
                            <a:pt x="18834" y="1266"/>
                            <a:pt x="18751" y="1706"/>
                            <a:pt x="18587" y="2118"/>
                          </a:cubicBezTo>
                          <a:cubicBezTo>
                            <a:pt x="18459" y="2425"/>
                            <a:pt x="18212" y="2756"/>
                            <a:pt x="17845" y="2756"/>
                          </a:cubicBezTo>
                          <a:cubicBezTo>
                            <a:pt x="17818" y="2756"/>
                            <a:pt x="17790" y="2754"/>
                            <a:pt x="17762" y="2750"/>
                          </a:cubicBezTo>
                          <a:cubicBezTo>
                            <a:pt x="17404" y="2695"/>
                            <a:pt x="17074" y="2448"/>
                            <a:pt x="16937" y="2118"/>
                          </a:cubicBezTo>
                          <a:cubicBezTo>
                            <a:pt x="16827" y="1843"/>
                            <a:pt x="16744" y="1568"/>
                            <a:pt x="16689" y="1266"/>
                          </a:cubicBezTo>
                          <a:cubicBezTo>
                            <a:pt x="16469" y="2448"/>
                            <a:pt x="16112" y="3713"/>
                            <a:pt x="15012" y="4345"/>
                          </a:cubicBezTo>
                          <a:cubicBezTo>
                            <a:pt x="14676" y="4532"/>
                            <a:pt x="14322" y="4618"/>
                            <a:pt x="13977" y="4618"/>
                          </a:cubicBezTo>
                          <a:cubicBezTo>
                            <a:pt x="12854" y="4618"/>
                            <a:pt x="11829" y="3710"/>
                            <a:pt x="11850" y="2448"/>
                          </a:cubicBezTo>
                          <a:lnTo>
                            <a:pt x="11850" y="2448"/>
                          </a:lnTo>
                          <a:cubicBezTo>
                            <a:pt x="11658" y="2668"/>
                            <a:pt x="11355" y="2805"/>
                            <a:pt x="11053" y="2805"/>
                          </a:cubicBezTo>
                          <a:cubicBezTo>
                            <a:pt x="10558" y="2778"/>
                            <a:pt x="10118" y="2448"/>
                            <a:pt x="9953" y="1981"/>
                          </a:cubicBezTo>
                          <a:cubicBezTo>
                            <a:pt x="9733" y="2255"/>
                            <a:pt x="9431" y="2420"/>
                            <a:pt x="9073" y="2475"/>
                          </a:cubicBezTo>
                          <a:lnTo>
                            <a:pt x="8991" y="2475"/>
                          </a:lnTo>
                          <a:cubicBezTo>
                            <a:pt x="8951" y="2479"/>
                            <a:pt x="8911" y="2481"/>
                            <a:pt x="8871" y="2481"/>
                          </a:cubicBezTo>
                          <a:cubicBezTo>
                            <a:pt x="8366" y="2481"/>
                            <a:pt x="7903" y="2164"/>
                            <a:pt x="7699" y="1706"/>
                          </a:cubicBezTo>
                          <a:cubicBezTo>
                            <a:pt x="7644" y="1541"/>
                            <a:pt x="7589" y="1376"/>
                            <a:pt x="7561" y="1211"/>
                          </a:cubicBezTo>
                          <a:cubicBezTo>
                            <a:pt x="7231" y="1596"/>
                            <a:pt x="6791" y="1843"/>
                            <a:pt x="6296" y="2008"/>
                          </a:cubicBezTo>
                          <a:cubicBezTo>
                            <a:pt x="6160" y="2051"/>
                            <a:pt x="6020" y="2072"/>
                            <a:pt x="5880" y="2072"/>
                          </a:cubicBezTo>
                          <a:cubicBezTo>
                            <a:pt x="5485" y="2072"/>
                            <a:pt x="5096" y="1907"/>
                            <a:pt x="4812" y="1623"/>
                          </a:cubicBezTo>
                          <a:cubicBezTo>
                            <a:pt x="4757" y="1541"/>
                            <a:pt x="4702" y="1458"/>
                            <a:pt x="4647" y="1376"/>
                          </a:cubicBezTo>
                          <a:cubicBezTo>
                            <a:pt x="4410" y="1850"/>
                            <a:pt x="3946" y="2147"/>
                            <a:pt x="3424" y="2147"/>
                          </a:cubicBezTo>
                          <a:cubicBezTo>
                            <a:pt x="3401" y="2147"/>
                            <a:pt x="3378" y="2147"/>
                            <a:pt x="3355" y="2146"/>
                          </a:cubicBezTo>
                          <a:cubicBezTo>
                            <a:pt x="3025" y="2146"/>
                            <a:pt x="2695" y="2008"/>
                            <a:pt x="2475" y="1761"/>
                          </a:cubicBezTo>
                          <a:cubicBezTo>
                            <a:pt x="2310" y="1568"/>
                            <a:pt x="2200" y="1321"/>
                            <a:pt x="2200" y="1073"/>
                          </a:cubicBezTo>
                          <a:cubicBezTo>
                            <a:pt x="1842" y="1321"/>
                            <a:pt x="1402" y="1486"/>
                            <a:pt x="963" y="1486"/>
                          </a:cubicBezTo>
                          <a:cubicBezTo>
                            <a:pt x="909" y="1490"/>
                            <a:pt x="856" y="1492"/>
                            <a:pt x="804" y="1492"/>
                          </a:cubicBezTo>
                          <a:cubicBezTo>
                            <a:pt x="534" y="1492"/>
                            <a:pt x="281" y="1431"/>
                            <a:pt x="28" y="1293"/>
                          </a:cubicBezTo>
                          <a:lnTo>
                            <a:pt x="28" y="1431"/>
                          </a:lnTo>
                          <a:cubicBezTo>
                            <a:pt x="0" y="1898"/>
                            <a:pt x="138" y="2338"/>
                            <a:pt x="385" y="2695"/>
                          </a:cubicBezTo>
                          <a:cubicBezTo>
                            <a:pt x="2983" y="3247"/>
                            <a:pt x="5632" y="3522"/>
                            <a:pt x="8282" y="3522"/>
                          </a:cubicBezTo>
                          <a:cubicBezTo>
                            <a:pt x="8409" y="3522"/>
                            <a:pt x="8535" y="3521"/>
                            <a:pt x="8661" y="3520"/>
                          </a:cubicBezTo>
                          <a:cubicBezTo>
                            <a:pt x="9073" y="3520"/>
                            <a:pt x="9596" y="3383"/>
                            <a:pt x="9623" y="2998"/>
                          </a:cubicBezTo>
                          <a:cubicBezTo>
                            <a:pt x="10656" y="4782"/>
                            <a:pt x="12491" y="5720"/>
                            <a:pt x="14347" y="5720"/>
                          </a:cubicBezTo>
                          <a:cubicBezTo>
                            <a:pt x="15751" y="5720"/>
                            <a:pt x="17167" y="5183"/>
                            <a:pt x="18257" y="4070"/>
                          </a:cubicBezTo>
                          <a:cubicBezTo>
                            <a:pt x="18312" y="3988"/>
                            <a:pt x="18394" y="3905"/>
                            <a:pt x="18477" y="3850"/>
                          </a:cubicBezTo>
                          <a:cubicBezTo>
                            <a:pt x="18545" y="3816"/>
                            <a:pt x="18612" y="3801"/>
                            <a:pt x="18678" y="3801"/>
                          </a:cubicBezTo>
                          <a:cubicBezTo>
                            <a:pt x="19037" y="3801"/>
                            <a:pt x="19365" y="4242"/>
                            <a:pt x="19714" y="4428"/>
                          </a:cubicBezTo>
                          <a:cubicBezTo>
                            <a:pt x="19895" y="4530"/>
                            <a:pt x="20089" y="4571"/>
                            <a:pt x="20290" y="4571"/>
                          </a:cubicBezTo>
                          <a:cubicBezTo>
                            <a:pt x="20791" y="4571"/>
                            <a:pt x="21332" y="4313"/>
                            <a:pt x="21803" y="4098"/>
                          </a:cubicBezTo>
                          <a:cubicBezTo>
                            <a:pt x="21927" y="4036"/>
                            <a:pt x="22051" y="4005"/>
                            <a:pt x="22175" y="4005"/>
                          </a:cubicBezTo>
                          <a:cubicBezTo>
                            <a:pt x="22216" y="4005"/>
                            <a:pt x="22257" y="4008"/>
                            <a:pt x="22298" y="4015"/>
                          </a:cubicBezTo>
                          <a:cubicBezTo>
                            <a:pt x="22518" y="4098"/>
                            <a:pt x="22628" y="4345"/>
                            <a:pt x="22738" y="4565"/>
                          </a:cubicBezTo>
                          <a:lnTo>
                            <a:pt x="23673" y="6985"/>
                          </a:lnTo>
                          <a:cubicBezTo>
                            <a:pt x="23948" y="7754"/>
                            <a:pt x="24305" y="8497"/>
                            <a:pt x="24745" y="9184"/>
                          </a:cubicBezTo>
                          <a:cubicBezTo>
                            <a:pt x="24938" y="9542"/>
                            <a:pt x="25240" y="9789"/>
                            <a:pt x="25625" y="9899"/>
                          </a:cubicBezTo>
                          <a:cubicBezTo>
                            <a:pt x="25649" y="9900"/>
                            <a:pt x="25672" y="9901"/>
                            <a:pt x="25696" y="9901"/>
                          </a:cubicBezTo>
                          <a:cubicBezTo>
                            <a:pt x="26139" y="9901"/>
                            <a:pt x="26570" y="9657"/>
                            <a:pt x="26752" y="9239"/>
                          </a:cubicBezTo>
                          <a:cubicBezTo>
                            <a:pt x="26917" y="8799"/>
                            <a:pt x="27000" y="8332"/>
                            <a:pt x="26972" y="7892"/>
                          </a:cubicBezTo>
                          <a:lnTo>
                            <a:pt x="26972" y="7342"/>
                          </a:lnTo>
                          <a:lnTo>
                            <a:pt x="26642" y="6985"/>
                          </a:lnTo>
                          <a:cubicBezTo>
                            <a:pt x="26367" y="6710"/>
                            <a:pt x="26093" y="6407"/>
                            <a:pt x="25845" y="6105"/>
                          </a:cubicBezTo>
                          <a:lnTo>
                            <a:pt x="25845" y="6105"/>
                          </a:lnTo>
                          <a:cubicBezTo>
                            <a:pt x="25845" y="6242"/>
                            <a:pt x="25873" y="6352"/>
                            <a:pt x="25900" y="6462"/>
                          </a:cubicBezTo>
                          <a:cubicBezTo>
                            <a:pt x="25928" y="6737"/>
                            <a:pt x="26010" y="7012"/>
                            <a:pt x="26038" y="7287"/>
                          </a:cubicBezTo>
                          <a:cubicBezTo>
                            <a:pt x="26054" y="7388"/>
                            <a:pt x="25969" y="7447"/>
                            <a:pt x="25887" y="7447"/>
                          </a:cubicBezTo>
                          <a:cubicBezTo>
                            <a:pt x="25835" y="7447"/>
                            <a:pt x="25784" y="7423"/>
                            <a:pt x="25763" y="7369"/>
                          </a:cubicBezTo>
                          <a:cubicBezTo>
                            <a:pt x="25653" y="7150"/>
                            <a:pt x="25598" y="6902"/>
                            <a:pt x="25598" y="6655"/>
                          </a:cubicBezTo>
                          <a:cubicBezTo>
                            <a:pt x="25543" y="6407"/>
                            <a:pt x="25543" y="6160"/>
                            <a:pt x="25515" y="5912"/>
                          </a:cubicBezTo>
                          <a:cubicBezTo>
                            <a:pt x="25488" y="5417"/>
                            <a:pt x="25433" y="4922"/>
                            <a:pt x="25295" y="4455"/>
                          </a:cubicBezTo>
                          <a:cubicBezTo>
                            <a:pt x="25048" y="3795"/>
                            <a:pt x="24663" y="3218"/>
                            <a:pt x="24140" y="2750"/>
                          </a:cubicBezTo>
                          <a:cubicBezTo>
                            <a:pt x="23920" y="2558"/>
                            <a:pt x="23700" y="2338"/>
                            <a:pt x="23481" y="2146"/>
                          </a:cubicBezTo>
                          <a:lnTo>
                            <a:pt x="22821" y="1486"/>
                          </a:lnTo>
                          <a:lnTo>
                            <a:pt x="22491" y="1128"/>
                          </a:lnTo>
                          <a:cubicBezTo>
                            <a:pt x="22408" y="1046"/>
                            <a:pt x="22271" y="936"/>
                            <a:pt x="22243" y="826"/>
                          </a:cubicBezTo>
                          <a:cubicBezTo>
                            <a:pt x="22100" y="870"/>
                            <a:pt x="21953" y="892"/>
                            <a:pt x="21805" y="892"/>
                          </a:cubicBezTo>
                          <a:cubicBezTo>
                            <a:pt x="21582" y="892"/>
                            <a:pt x="21358" y="842"/>
                            <a:pt x="21144" y="743"/>
                          </a:cubicBezTo>
                          <a:cubicBezTo>
                            <a:pt x="20676" y="551"/>
                            <a:pt x="20291" y="138"/>
                            <a:pt x="19824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6" name="Google Shape;706;p35"/>
                    <p:cNvSpPr/>
                    <p:nvPr/>
                  </p:nvSpPr>
                  <p:spPr>
                    <a:xfrm>
                      <a:off x="2755225" y="3533850"/>
                      <a:ext cx="748575" cy="283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943" h="11336" extrusionOk="0">
                          <a:moveTo>
                            <a:pt x="12236" y="1"/>
                          </a:moveTo>
                          <a:cubicBezTo>
                            <a:pt x="12153" y="935"/>
                            <a:pt x="12043" y="1870"/>
                            <a:pt x="11933" y="2805"/>
                          </a:cubicBezTo>
                          <a:cubicBezTo>
                            <a:pt x="11933" y="3107"/>
                            <a:pt x="11851" y="3437"/>
                            <a:pt x="11686" y="3712"/>
                          </a:cubicBezTo>
                          <a:cubicBezTo>
                            <a:pt x="11218" y="4262"/>
                            <a:pt x="10229" y="4125"/>
                            <a:pt x="9844" y="4730"/>
                          </a:cubicBezTo>
                          <a:cubicBezTo>
                            <a:pt x="9514" y="5279"/>
                            <a:pt x="9844" y="6159"/>
                            <a:pt x="9294" y="6489"/>
                          </a:cubicBezTo>
                          <a:cubicBezTo>
                            <a:pt x="9129" y="6572"/>
                            <a:pt x="8964" y="6599"/>
                            <a:pt x="8771" y="6599"/>
                          </a:cubicBezTo>
                          <a:cubicBezTo>
                            <a:pt x="7809" y="6654"/>
                            <a:pt x="6819" y="6764"/>
                            <a:pt x="5857" y="6957"/>
                          </a:cubicBezTo>
                          <a:cubicBezTo>
                            <a:pt x="5692" y="6957"/>
                            <a:pt x="5500" y="7039"/>
                            <a:pt x="5362" y="7122"/>
                          </a:cubicBezTo>
                          <a:cubicBezTo>
                            <a:pt x="5060" y="7424"/>
                            <a:pt x="5197" y="7919"/>
                            <a:pt x="5115" y="8331"/>
                          </a:cubicBezTo>
                          <a:cubicBezTo>
                            <a:pt x="4950" y="9101"/>
                            <a:pt x="3987" y="9376"/>
                            <a:pt x="3190" y="9569"/>
                          </a:cubicBezTo>
                          <a:cubicBezTo>
                            <a:pt x="2283" y="9761"/>
                            <a:pt x="1403" y="10091"/>
                            <a:pt x="551" y="10503"/>
                          </a:cubicBezTo>
                          <a:cubicBezTo>
                            <a:pt x="331" y="10586"/>
                            <a:pt x="138" y="10696"/>
                            <a:pt x="1" y="10888"/>
                          </a:cubicBezTo>
                          <a:cubicBezTo>
                            <a:pt x="248" y="10888"/>
                            <a:pt x="523" y="10916"/>
                            <a:pt x="798" y="10943"/>
                          </a:cubicBezTo>
                          <a:cubicBezTo>
                            <a:pt x="1485" y="10971"/>
                            <a:pt x="2145" y="11053"/>
                            <a:pt x="2833" y="11136"/>
                          </a:cubicBezTo>
                          <a:lnTo>
                            <a:pt x="3822" y="11273"/>
                          </a:lnTo>
                          <a:cubicBezTo>
                            <a:pt x="3987" y="11314"/>
                            <a:pt x="4152" y="11335"/>
                            <a:pt x="4317" y="11335"/>
                          </a:cubicBezTo>
                          <a:cubicBezTo>
                            <a:pt x="4482" y="11335"/>
                            <a:pt x="4647" y="11314"/>
                            <a:pt x="4812" y="11273"/>
                          </a:cubicBezTo>
                          <a:cubicBezTo>
                            <a:pt x="5252" y="11053"/>
                            <a:pt x="5582" y="10723"/>
                            <a:pt x="5802" y="10283"/>
                          </a:cubicBezTo>
                          <a:cubicBezTo>
                            <a:pt x="6077" y="9844"/>
                            <a:pt x="6434" y="9459"/>
                            <a:pt x="6847" y="9156"/>
                          </a:cubicBezTo>
                          <a:cubicBezTo>
                            <a:pt x="7809" y="8441"/>
                            <a:pt x="9046" y="8304"/>
                            <a:pt x="10201" y="8111"/>
                          </a:cubicBezTo>
                          <a:cubicBezTo>
                            <a:pt x="10504" y="8056"/>
                            <a:pt x="10834" y="8001"/>
                            <a:pt x="11163" y="7919"/>
                          </a:cubicBezTo>
                          <a:cubicBezTo>
                            <a:pt x="11466" y="7864"/>
                            <a:pt x="11741" y="7754"/>
                            <a:pt x="12016" y="7616"/>
                          </a:cubicBezTo>
                          <a:cubicBezTo>
                            <a:pt x="12153" y="7507"/>
                            <a:pt x="12153" y="7342"/>
                            <a:pt x="12153" y="7177"/>
                          </a:cubicBezTo>
                          <a:lnTo>
                            <a:pt x="12153" y="6654"/>
                          </a:lnTo>
                          <a:lnTo>
                            <a:pt x="12153" y="5609"/>
                          </a:lnTo>
                          <a:cubicBezTo>
                            <a:pt x="12153" y="5252"/>
                            <a:pt x="12153" y="4922"/>
                            <a:pt x="12181" y="4565"/>
                          </a:cubicBezTo>
                          <a:cubicBezTo>
                            <a:pt x="12181" y="4510"/>
                            <a:pt x="12222" y="4482"/>
                            <a:pt x="12263" y="4482"/>
                          </a:cubicBezTo>
                          <a:cubicBezTo>
                            <a:pt x="12305" y="4482"/>
                            <a:pt x="12346" y="4510"/>
                            <a:pt x="12346" y="4565"/>
                          </a:cubicBezTo>
                          <a:cubicBezTo>
                            <a:pt x="12401" y="5197"/>
                            <a:pt x="12401" y="5829"/>
                            <a:pt x="12428" y="6462"/>
                          </a:cubicBezTo>
                          <a:cubicBezTo>
                            <a:pt x="12589" y="6457"/>
                            <a:pt x="12749" y="6455"/>
                            <a:pt x="12909" y="6455"/>
                          </a:cubicBezTo>
                          <a:cubicBezTo>
                            <a:pt x="13684" y="6455"/>
                            <a:pt x="14458" y="6508"/>
                            <a:pt x="15233" y="6599"/>
                          </a:cubicBezTo>
                          <a:cubicBezTo>
                            <a:pt x="15700" y="6627"/>
                            <a:pt x="16167" y="6737"/>
                            <a:pt x="16607" y="6792"/>
                          </a:cubicBezTo>
                          <a:cubicBezTo>
                            <a:pt x="16827" y="6792"/>
                            <a:pt x="17047" y="6764"/>
                            <a:pt x="17267" y="6682"/>
                          </a:cubicBezTo>
                          <a:cubicBezTo>
                            <a:pt x="17460" y="6627"/>
                            <a:pt x="17652" y="6517"/>
                            <a:pt x="17845" y="6462"/>
                          </a:cubicBezTo>
                          <a:cubicBezTo>
                            <a:pt x="18301" y="6310"/>
                            <a:pt x="18758" y="6247"/>
                            <a:pt x="19215" y="6247"/>
                          </a:cubicBezTo>
                          <a:cubicBezTo>
                            <a:pt x="20494" y="6247"/>
                            <a:pt x="21763" y="6737"/>
                            <a:pt x="22959" y="7122"/>
                          </a:cubicBezTo>
                          <a:cubicBezTo>
                            <a:pt x="23756" y="7397"/>
                            <a:pt x="24581" y="7561"/>
                            <a:pt x="25461" y="7589"/>
                          </a:cubicBezTo>
                          <a:cubicBezTo>
                            <a:pt x="26230" y="7589"/>
                            <a:pt x="27028" y="7479"/>
                            <a:pt x="27770" y="7259"/>
                          </a:cubicBezTo>
                          <a:cubicBezTo>
                            <a:pt x="28513" y="7012"/>
                            <a:pt x="29255" y="6682"/>
                            <a:pt x="29915" y="6269"/>
                          </a:cubicBezTo>
                          <a:lnTo>
                            <a:pt x="29942" y="6242"/>
                          </a:lnTo>
                          <a:cubicBezTo>
                            <a:pt x="29750" y="6132"/>
                            <a:pt x="29585" y="6049"/>
                            <a:pt x="29392" y="5967"/>
                          </a:cubicBezTo>
                          <a:cubicBezTo>
                            <a:pt x="28513" y="5664"/>
                            <a:pt x="27605" y="5527"/>
                            <a:pt x="26670" y="5527"/>
                          </a:cubicBezTo>
                          <a:lnTo>
                            <a:pt x="19549" y="5224"/>
                          </a:lnTo>
                          <a:cubicBezTo>
                            <a:pt x="18697" y="5197"/>
                            <a:pt x="17790" y="5142"/>
                            <a:pt x="17020" y="4785"/>
                          </a:cubicBezTo>
                          <a:cubicBezTo>
                            <a:pt x="14958" y="3822"/>
                            <a:pt x="14298" y="963"/>
                            <a:pt x="12236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7" name="Google Shape;707;p35"/>
                    <p:cNvSpPr/>
                    <p:nvPr/>
                  </p:nvSpPr>
                  <p:spPr>
                    <a:xfrm>
                      <a:off x="1991575" y="3134500"/>
                      <a:ext cx="813175" cy="219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27" h="8771" extrusionOk="0">
                          <a:moveTo>
                            <a:pt x="16195" y="0"/>
                          </a:moveTo>
                          <a:cubicBezTo>
                            <a:pt x="15672" y="0"/>
                            <a:pt x="15205" y="220"/>
                            <a:pt x="14875" y="605"/>
                          </a:cubicBezTo>
                          <a:cubicBezTo>
                            <a:pt x="14105" y="1375"/>
                            <a:pt x="13638" y="2475"/>
                            <a:pt x="12620" y="2970"/>
                          </a:cubicBezTo>
                          <a:cubicBezTo>
                            <a:pt x="11988" y="3245"/>
                            <a:pt x="11273" y="3410"/>
                            <a:pt x="10558" y="3465"/>
                          </a:cubicBezTo>
                          <a:lnTo>
                            <a:pt x="8111" y="3822"/>
                          </a:lnTo>
                          <a:cubicBezTo>
                            <a:pt x="7754" y="3849"/>
                            <a:pt x="7341" y="3849"/>
                            <a:pt x="7094" y="4124"/>
                          </a:cubicBezTo>
                          <a:cubicBezTo>
                            <a:pt x="6847" y="4399"/>
                            <a:pt x="6819" y="4647"/>
                            <a:pt x="6627" y="4894"/>
                          </a:cubicBezTo>
                          <a:cubicBezTo>
                            <a:pt x="6269" y="5362"/>
                            <a:pt x="5747" y="5719"/>
                            <a:pt x="5169" y="5939"/>
                          </a:cubicBezTo>
                          <a:cubicBezTo>
                            <a:pt x="3877" y="6406"/>
                            <a:pt x="2475" y="6214"/>
                            <a:pt x="1155" y="6654"/>
                          </a:cubicBezTo>
                          <a:cubicBezTo>
                            <a:pt x="1045" y="6709"/>
                            <a:pt x="935" y="6764"/>
                            <a:pt x="825" y="6791"/>
                          </a:cubicBezTo>
                          <a:lnTo>
                            <a:pt x="825" y="6819"/>
                          </a:lnTo>
                          <a:cubicBezTo>
                            <a:pt x="798" y="6929"/>
                            <a:pt x="743" y="7011"/>
                            <a:pt x="688" y="7094"/>
                          </a:cubicBezTo>
                          <a:lnTo>
                            <a:pt x="468" y="7396"/>
                          </a:lnTo>
                          <a:cubicBezTo>
                            <a:pt x="330" y="7589"/>
                            <a:pt x="193" y="7781"/>
                            <a:pt x="83" y="8001"/>
                          </a:cubicBezTo>
                          <a:lnTo>
                            <a:pt x="0" y="8056"/>
                          </a:lnTo>
                          <a:cubicBezTo>
                            <a:pt x="165" y="8194"/>
                            <a:pt x="358" y="8331"/>
                            <a:pt x="523" y="8469"/>
                          </a:cubicBezTo>
                          <a:cubicBezTo>
                            <a:pt x="715" y="8661"/>
                            <a:pt x="963" y="8771"/>
                            <a:pt x="1238" y="8771"/>
                          </a:cubicBezTo>
                          <a:cubicBezTo>
                            <a:pt x="1430" y="8689"/>
                            <a:pt x="1595" y="8579"/>
                            <a:pt x="1733" y="8441"/>
                          </a:cubicBezTo>
                          <a:cubicBezTo>
                            <a:pt x="2337" y="7891"/>
                            <a:pt x="3107" y="7589"/>
                            <a:pt x="3932" y="7561"/>
                          </a:cubicBezTo>
                          <a:cubicBezTo>
                            <a:pt x="4006" y="7558"/>
                            <a:pt x="4081" y="7556"/>
                            <a:pt x="4156" y="7556"/>
                          </a:cubicBezTo>
                          <a:cubicBezTo>
                            <a:pt x="4301" y="7556"/>
                            <a:pt x="4448" y="7561"/>
                            <a:pt x="4594" y="7561"/>
                          </a:cubicBezTo>
                          <a:cubicBezTo>
                            <a:pt x="4939" y="7561"/>
                            <a:pt x="5281" y="7536"/>
                            <a:pt x="5582" y="7369"/>
                          </a:cubicBezTo>
                          <a:cubicBezTo>
                            <a:pt x="5967" y="7149"/>
                            <a:pt x="6214" y="6681"/>
                            <a:pt x="6599" y="6406"/>
                          </a:cubicBezTo>
                          <a:cubicBezTo>
                            <a:pt x="7039" y="6159"/>
                            <a:pt x="7506" y="6022"/>
                            <a:pt x="8029" y="5994"/>
                          </a:cubicBezTo>
                          <a:lnTo>
                            <a:pt x="11796" y="5554"/>
                          </a:lnTo>
                          <a:cubicBezTo>
                            <a:pt x="11864" y="5535"/>
                            <a:pt x="11928" y="5526"/>
                            <a:pt x="11992" y="5526"/>
                          </a:cubicBezTo>
                          <a:cubicBezTo>
                            <a:pt x="12108" y="5526"/>
                            <a:pt x="12221" y="5556"/>
                            <a:pt x="12345" y="5609"/>
                          </a:cubicBezTo>
                          <a:cubicBezTo>
                            <a:pt x="12483" y="5719"/>
                            <a:pt x="12565" y="5884"/>
                            <a:pt x="12593" y="6077"/>
                          </a:cubicBezTo>
                          <a:cubicBezTo>
                            <a:pt x="12785" y="6681"/>
                            <a:pt x="12950" y="7259"/>
                            <a:pt x="13115" y="7864"/>
                          </a:cubicBezTo>
                          <a:cubicBezTo>
                            <a:pt x="13363" y="6929"/>
                            <a:pt x="13610" y="5994"/>
                            <a:pt x="14270" y="5279"/>
                          </a:cubicBezTo>
                          <a:cubicBezTo>
                            <a:pt x="14682" y="4831"/>
                            <a:pt x="15304" y="4535"/>
                            <a:pt x="15900" y="4535"/>
                          </a:cubicBezTo>
                          <a:cubicBezTo>
                            <a:pt x="16219" y="4535"/>
                            <a:pt x="16531" y="4620"/>
                            <a:pt x="16800" y="4812"/>
                          </a:cubicBezTo>
                          <a:cubicBezTo>
                            <a:pt x="17129" y="5114"/>
                            <a:pt x="17404" y="5417"/>
                            <a:pt x="17679" y="5774"/>
                          </a:cubicBezTo>
                          <a:cubicBezTo>
                            <a:pt x="17903" y="5998"/>
                            <a:pt x="18217" y="6176"/>
                            <a:pt x="18521" y="6176"/>
                          </a:cubicBezTo>
                          <a:cubicBezTo>
                            <a:pt x="18628" y="6176"/>
                            <a:pt x="18734" y="6154"/>
                            <a:pt x="18834" y="6104"/>
                          </a:cubicBezTo>
                          <a:cubicBezTo>
                            <a:pt x="19109" y="5939"/>
                            <a:pt x="19247" y="5637"/>
                            <a:pt x="19549" y="5527"/>
                          </a:cubicBezTo>
                          <a:lnTo>
                            <a:pt x="20841" y="6351"/>
                          </a:lnTo>
                          <a:cubicBezTo>
                            <a:pt x="21144" y="6599"/>
                            <a:pt x="21501" y="6764"/>
                            <a:pt x="21886" y="6791"/>
                          </a:cubicBezTo>
                          <a:cubicBezTo>
                            <a:pt x="22271" y="6791"/>
                            <a:pt x="22683" y="6489"/>
                            <a:pt x="22656" y="6104"/>
                          </a:cubicBezTo>
                          <a:lnTo>
                            <a:pt x="22656" y="6104"/>
                          </a:lnTo>
                          <a:cubicBezTo>
                            <a:pt x="23288" y="6159"/>
                            <a:pt x="23536" y="7011"/>
                            <a:pt x="24141" y="7231"/>
                          </a:cubicBezTo>
                          <a:cubicBezTo>
                            <a:pt x="24227" y="7259"/>
                            <a:pt x="24311" y="7272"/>
                            <a:pt x="24394" y="7272"/>
                          </a:cubicBezTo>
                          <a:cubicBezTo>
                            <a:pt x="25247" y="7272"/>
                            <a:pt x="25948" y="5928"/>
                            <a:pt x="26859" y="5928"/>
                          </a:cubicBezTo>
                          <a:cubicBezTo>
                            <a:pt x="26906" y="5928"/>
                            <a:pt x="26952" y="5932"/>
                            <a:pt x="27000" y="5939"/>
                          </a:cubicBezTo>
                          <a:cubicBezTo>
                            <a:pt x="27807" y="6074"/>
                            <a:pt x="28193" y="7288"/>
                            <a:pt x="29008" y="7288"/>
                          </a:cubicBezTo>
                          <a:cubicBezTo>
                            <a:pt x="29026" y="7288"/>
                            <a:pt x="29044" y="7287"/>
                            <a:pt x="29062" y="7286"/>
                          </a:cubicBezTo>
                          <a:cubicBezTo>
                            <a:pt x="30045" y="7204"/>
                            <a:pt x="30214" y="5389"/>
                            <a:pt x="31185" y="5389"/>
                          </a:cubicBezTo>
                          <a:cubicBezTo>
                            <a:pt x="31192" y="5389"/>
                            <a:pt x="31199" y="5389"/>
                            <a:pt x="31207" y="5389"/>
                          </a:cubicBezTo>
                          <a:cubicBezTo>
                            <a:pt x="31447" y="5389"/>
                            <a:pt x="31667" y="5537"/>
                            <a:pt x="31902" y="5537"/>
                          </a:cubicBezTo>
                          <a:cubicBezTo>
                            <a:pt x="31936" y="5537"/>
                            <a:pt x="31970" y="5534"/>
                            <a:pt x="32004" y="5527"/>
                          </a:cubicBezTo>
                          <a:cubicBezTo>
                            <a:pt x="32279" y="5472"/>
                            <a:pt x="32471" y="5252"/>
                            <a:pt x="32526" y="4977"/>
                          </a:cubicBezTo>
                          <a:cubicBezTo>
                            <a:pt x="32389" y="4839"/>
                            <a:pt x="32279" y="4702"/>
                            <a:pt x="32196" y="4537"/>
                          </a:cubicBezTo>
                          <a:cubicBezTo>
                            <a:pt x="32169" y="4399"/>
                            <a:pt x="32114" y="4289"/>
                            <a:pt x="32114" y="4152"/>
                          </a:cubicBezTo>
                          <a:cubicBezTo>
                            <a:pt x="31784" y="4482"/>
                            <a:pt x="31344" y="4702"/>
                            <a:pt x="30849" y="4702"/>
                          </a:cubicBezTo>
                          <a:cubicBezTo>
                            <a:pt x="30437" y="4674"/>
                            <a:pt x="30052" y="4427"/>
                            <a:pt x="29887" y="4042"/>
                          </a:cubicBezTo>
                          <a:cubicBezTo>
                            <a:pt x="29669" y="4326"/>
                            <a:pt x="29329" y="4488"/>
                            <a:pt x="28979" y="4488"/>
                          </a:cubicBezTo>
                          <a:cubicBezTo>
                            <a:pt x="28887" y="4488"/>
                            <a:pt x="28795" y="4477"/>
                            <a:pt x="28705" y="4454"/>
                          </a:cubicBezTo>
                          <a:cubicBezTo>
                            <a:pt x="28430" y="4372"/>
                            <a:pt x="28210" y="4179"/>
                            <a:pt x="28100" y="3932"/>
                          </a:cubicBezTo>
                          <a:cubicBezTo>
                            <a:pt x="27852" y="4372"/>
                            <a:pt x="27467" y="4757"/>
                            <a:pt x="27000" y="4977"/>
                          </a:cubicBezTo>
                          <a:cubicBezTo>
                            <a:pt x="26847" y="5053"/>
                            <a:pt x="26684" y="5089"/>
                            <a:pt x="26522" y="5089"/>
                          </a:cubicBezTo>
                          <a:cubicBezTo>
                            <a:pt x="26098" y="5089"/>
                            <a:pt x="25679" y="4844"/>
                            <a:pt x="25460" y="4427"/>
                          </a:cubicBezTo>
                          <a:cubicBezTo>
                            <a:pt x="25433" y="4344"/>
                            <a:pt x="25405" y="4262"/>
                            <a:pt x="25405" y="4152"/>
                          </a:cubicBezTo>
                          <a:cubicBezTo>
                            <a:pt x="24848" y="4685"/>
                            <a:pt x="24163" y="5111"/>
                            <a:pt x="23407" y="5111"/>
                          </a:cubicBezTo>
                          <a:cubicBezTo>
                            <a:pt x="23304" y="5111"/>
                            <a:pt x="23201" y="5103"/>
                            <a:pt x="23096" y="5087"/>
                          </a:cubicBezTo>
                          <a:cubicBezTo>
                            <a:pt x="22711" y="5032"/>
                            <a:pt x="22353" y="4867"/>
                            <a:pt x="22078" y="4592"/>
                          </a:cubicBezTo>
                          <a:cubicBezTo>
                            <a:pt x="21945" y="4836"/>
                            <a:pt x="21704" y="4973"/>
                            <a:pt x="21443" y="4973"/>
                          </a:cubicBezTo>
                          <a:cubicBezTo>
                            <a:pt x="21380" y="4973"/>
                            <a:pt x="21317" y="4965"/>
                            <a:pt x="21254" y="4949"/>
                          </a:cubicBezTo>
                          <a:cubicBezTo>
                            <a:pt x="20896" y="4839"/>
                            <a:pt x="20649" y="4482"/>
                            <a:pt x="20649" y="4124"/>
                          </a:cubicBezTo>
                          <a:cubicBezTo>
                            <a:pt x="20360" y="4369"/>
                            <a:pt x="19999" y="4505"/>
                            <a:pt x="19625" y="4505"/>
                          </a:cubicBezTo>
                          <a:cubicBezTo>
                            <a:pt x="19536" y="4505"/>
                            <a:pt x="19446" y="4498"/>
                            <a:pt x="19356" y="4482"/>
                          </a:cubicBezTo>
                          <a:cubicBezTo>
                            <a:pt x="18752" y="4372"/>
                            <a:pt x="18257" y="3932"/>
                            <a:pt x="18147" y="3327"/>
                          </a:cubicBezTo>
                          <a:cubicBezTo>
                            <a:pt x="18092" y="3052"/>
                            <a:pt x="18092" y="2805"/>
                            <a:pt x="18147" y="2557"/>
                          </a:cubicBezTo>
                          <a:cubicBezTo>
                            <a:pt x="17872" y="2502"/>
                            <a:pt x="17624" y="2337"/>
                            <a:pt x="17459" y="2090"/>
                          </a:cubicBezTo>
                          <a:cubicBezTo>
                            <a:pt x="17267" y="1760"/>
                            <a:pt x="17267" y="1320"/>
                            <a:pt x="17459" y="990"/>
                          </a:cubicBezTo>
                          <a:cubicBezTo>
                            <a:pt x="17542" y="770"/>
                            <a:pt x="17679" y="578"/>
                            <a:pt x="17872" y="440"/>
                          </a:cubicBezTo>
                          <a:cubicBezTo>
                            <a:pt x="17322" y="275"/>
                            <a:pt x="16772" y="0"/>
                            <a:pt x="16195" y="0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8" name="Google Shape;708;p35"/>
                    <p:cNvSpPr/>
                    <p:nvPr/>
                  </p:nvSpPr>
                  <p:spPr>
                    <a:xfrm>
                      <a:off x="1786050" y="3457550"/>
                      <a:ext cx="859925" cy="36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97" h="14491" extrusionOk="0">
                          <a:moveTo>
                            <a:pt x="25213" y="1"/>
                          </a:moveTo>
                          <a:lnTo>
                            <a:pt x="24553" y="1375"/>
                          </a:lnTo>
                          <a:cubicBezTo>
                            <a:pt x="23481" y="1045"/>
                            <a:pt x="22381" y="880"/>
                            <a:pt x="21281" y="880"/>
                          </a:cubicBezTo>
                          <a:cubicBezTo>
                            <a:pt x="21309" y="2338"/>
                            <a:pt x="21391" y="3822"/>
                            <a:pt x="21529" y="5307"/>
                          </a:cubicBezTo>
                          <a:cubicBezTo>
                            <a:pt x="20759" y="5307"/>
                            <a:pt x="20017" y="5252"/>
                            <a:pt x="19247" y="5115"/>
                          </a:cubicBezTo>
                          <a:cubicBezTo>
                            <a:pt x="18862" y="6187"/>
                            <a:pt x="18532" y="7314"/>
                            <a:pt x="18312" y="8469"/>
                          </a:cubicBezTo>
                          <a:lnTo>
                            <a:pt x="16360" y="8029"/>
                          </a:lnTo>
                          <a:cubicBezTo>
                            <a:pt x="16277" y="8002"/>
                            <a:pt x="16188" y="7988"/>
                            <a:pt x="16099" y="7988"/>
                          </a:cubicBezTo>
                          <a:cubicBezTo>
                            <a:pt x="16009" y="7988"/>
                            <a:pt x="15920" y="8002"/>
                            <a:pt x="15837" y="8029"/>
                          </a:cubicBezTo>
                          <a:cubicBezTo>
                            <a:pt x="15425" y="8166"/>
                            <a:pt x="15452" y="8744"/>
                            <a:pt x="15287" y="9156"/>
                          </a:cubicBezTo>
                          <a:cubicBezTo>
                            <a:pt x="15040" y="9679"/>
                            <a:pt x="14545" y="10009"/>
                            <a:pt x="13995" y="10064"/>
                          </a:cubicBezTo>
                          <a:cubicBezTo>
                            <a:pt x="13853" y="10078"/>
                            <a:pt x="13711" y="10085"/>
                            <a:pt x="13570" y="10085"/>
                          </a:cubicBezTo>
                          <a:cubicBezTo>
                            <a:pt x="13163" y="10085"/>
                            <a:pt x="12760" y="10028"/>
                            <a:pt x="12373" y="9926"/>
                          </a:cubicBezTo>
                          <a:lnTo>
                            <a:pt x="4950" y="8386"/>
                          </a:lnTo>
                          <a:cubicBezTo>
                            <a:pt x="4429" y="8241"/>
                            <a:pt x="3893" y="8174"/>
                            <a:pt x="3352" y="8174"/>
                          </a:cubicBezTo>
                          <a:cubicBezTo>
                            <a:pt x="3179" y="8174"/>
                            <a:pt x="3006" y="8181"/>
                            <a:pt x="2832" y="8194"/>
                          </a:cubicBezTo>
                          <a:cubicBezTo>
                            <a:pt x="1568" y="8414"/>
                            <a:pt x="633" y="9404"/>
                            <a:pt x="1" y="10531"/>
                          </a:cubicBezTo>
                          <a:cubicBezTo>
                            <a:pt x="275" y="10668"/>
                            <a:pt x="578" y="10751"/>
                            <a:pt x="908" y="10751"/>
                          </a:cubicBezTo>
                          <a:cubicBezTo>
                            <a:pt x="1142" y="10765"/>
                            <a:pt x="1382" y="10772"/>
                            <a:pt x="1623" y="10772"/>
                          </a:cubicBezTo>
                          <a:cubicBezTo>
                            <a:pt x="1863" y="10772"/>
                            <a:pt x="2104" y="10765"/>
                            <a:pt x="2338" y="10751"/>
                          </a:cubicBezTo>
                          <a:cubicBezTo>
                            <a:pt x="2468" y="10744"/>
                            <a:pt x="2599" y="10741"/>
                            <a:pt x="2729" y="10741"/>
                          </a:cubicBezTo>
                          <a:cubicBezTo>
                            <a:pt x="3121" y="10741"/>
                            <a:pt x="3513" y="10772"/>
                            <a:pt x="3905" y="10833"/>
                          </a:cubicBezTo>
                          <a:cubicBezTo>
                            <a:pt x="4950" y="10998"/>
                            <a:pt x="5939" y="11356"/>
                            <a:pt x="6874" y="11851"/>
                          </a:cubicBezTo>
                          <a:cubicBezTo>
                            <a:pt x="7314" y="12126"/>
                            <a:pt x="7726" y="12428"/>
                            <a:pt x="8139" y="12758"/>
                          </a:cubicBezTo>
                          <a:cubicBezTo>
                            <a:pt x="8524" y="13088"/>
                            <a:pt x="8936" y="13308"/>
                            <a:pt x="9404" y="13473"/>
                          </a:cubicBezTo>
                          <a:cubicBezTo>
                            <a:pt x="9514" y="13500"/>
                            <a:pt x="9630" y="13514"/>
                            <a:pt x="9747" y="13514"/>
                          </a:cubicBezTo>
                          <a:cubicBezTo>
                            <a:pt x="9864" y="13514"/>
                            <a:pt x="9981" y="13500"/>
                            <a:pt x="10091" y="13473"/>
                          </a:cubicBezTo>
                          <a:cubicBezTo>
                            <a:pt x="10338" y="13390"/>
                            <a:pt x="10586" y="13280"/>
                            <a:pt x="10833" y="13143"/>
                          </a:cubicBezTo>
                          <a:cubicBezTo>
                            <a:pt x="11301" y="12896"/>
                            <a:pt x="11796" y="12731"/>
                            <a:pt x="12318" y="12648"/>
                          </a:cubicBezTo>
                          <a:cubicBezTo>
                            <a:pt x="12483" y="12593"/>
                            <a:pt x="12621" y="12566"/>
                            <a:pt x="12785" y="12566"/>
                          </a:cubicBezTo>
                          <a:cubicBezTo>
                            <a:pt x="13537" y="12474"/>
                            <a:pt x="14289" y="12421"/>
                            <a:pt x="15056" y="12421"/>
                          </a:cubicBezTo>
                          <a:cubicBezTo>
                            <a:pt x="15215" y="12421"/>
                            <a:pt x="15375" y="12423"/>
                            <a:pt x="15535" y="12428"/>
                          </a:cubicBezTo>
                          <a:cubicBezTo>
                            <a:pt x="16057" y="12428"/>
                            <a:pt x="16607" y="12428"/>
                            <a:pt x="17130" y="12401"/>
                          </a:cubicBezTo>
                          <a:cubicBezTo>
                            <a:pt x="17240" y="12401"/>
                            <a:pt x="17377" y="12401"/>
                            <a:pt x="17460" y="12263"/>
                          </a:cubicBezTo>
                          <a:cubicBezTo>
                            <a:pt x="17487" y="12153"/>
                            <a:pt x="17515" y="12016"/>
                            <a:pt x="17515" y="11878"/>
                          </a:cubicBezTo>
                          <a:lnTo>
                            <a:pt x="17652" y="10971"/>
                          </a:lnTo>
                          <a:cubicBezTo>
                            <a:pt x="17679" y="10668"/>
                            <a:pt x="17734" y="10394"/>
                            <a:pt x="17789" y="10091"/>
                          </a:cubicBezTo>
                          <a:cubicBezTo>
                            <a:pt x="17802" y="10043"/>
                            <a:pt x="17835" y="10021"/>
                            <a:pt x="17871" y="10021"/>
                          </a:cubicBezTo>
                          <a:cubicBezTo>
                            <a:pt x="17916" y="10021"/>
                            <a:pt x="17966" y="10057"/>
                            <a:pt x="17982" y="10119"/>
                          </a:cubicBezTo>
                          <a:cubicBezTo>
                            <a:pt x="17954" y="10613"/>
                            <a:pt x="17899" y="11136"/>
                            <a:pt x="17844" y="11631"/>
                          </a:cubicBezTo>
                          <a:cubicBezTo>
                            <a:pt x="18312" y="11988"/>
                            <a:pt x="18889" y="12208"/>
                            <a:pt x="19467" y="12208"/>
                          </a:cubicBezTo>
                          <a:cubicBezTo>
                            <a:pt x="20126" y="12208"/>
                            <a:pt x="20731" y="11988"/>
                            <a:pt x="21364" y="11906"/>
                          </a:cubicBezTo>
                          <a:cubicBezTo>
                            <a:pt x="21463" y="11897"/>
                            <a:pt x="21563" y="11892"/>
                            <a:pt x="21662" y="11892"/>
                          </a:cubicBezTo>
                          <a:cubicBezTo>
                            <a:pt x="22165" y="11892"/>
                            <a:pt x="22659" y="12010"/>
                            <a:pt x="23096" y="12263"/>
                          </a:cubicBezTo>
                          <a:cubicBezTo>
                            <a:pt x="23618" y="12566"/>
                            <a:pt x="24086" y="12951"/>
                            <a:pt x="24608" y="13253"/>
                          </a:cubicBezTo>
                          <a:cubicBezTo>
                            <a:pt x="25065" y="13565"/>
                            <a:pt x="25584" y="13731"/>
                            <a:pt x="26130" y="13731"/>
                          </a:cubicBezTo>
                          <a:cubicBezTo>
                            <a:pt x="26209" y="13731"/>
                            <a:pt x="26288" y="13727"/>
                            <a:pt x="26368" y="13720"/>
                          </a:cubicBezTo>
                          <a:cubicBezTo>
                            <a:pt x="26945" y="13610"/>
                            <a:pt x="27413" y="13198"/>
                            <a:pt x="27962" y="13060"/>
                          </a:cubicBezTo>
                          <a:cubicBezTo>
                            <a:pt x="28099" y="13041"/>
                            <a:pt x="28248" y="13022"/>
                            <a:pt x="28392" y="13022"/>
                          </a:cubicBezTo>
                          <a:cubicBezTo>
                            <a:pt x="28452" y="13022"/>
                            <a:pt x="28511" y="13025"/>
                            <a:pt x="28567" y="13033"/>
                          </a:cubicBezTo>
                          <a:cubicBezTo>
                            <a:pt x="29007" y="13088"/>
                            <a:pt x="29420" y="13198"/>
                            <a:pt x="29805" y="13363"/>
                          </a:cubicBezTo>
                          <a:cubicBezTo>
                            <a:pt x="30437" y="13583"/>
                            <a:pt x="31042" y="13830"/>
                            <a:pt x="31619" y="14133"/>
                          </a:cubicBezTo>
                          <a:cubicBezTo>
                            <a:pt x="31894" y="14298"/>
                            <a:pt x="32169" y="14408"/>
                            <a:pt x="32472" y="14490"/>
                          </a:cubicBezTo>
                          <a:cubicBezTo>
                            <a:pt x="32829" y="14490"/>
                            <a:pt x="33186" y="14463"/>
                            <a:pt x="33516" y="14353"/>
                          </a:cubicBezTo>
                          <a:cubicBezTo>
                            <a:pt x="33819" y="14270"/>
                            <a:pt x="34094" y="14215"/>
                            <a:pt x="34396" y="14160"/>
                          </a:cubicBezTo>
                          <a:cubicBezTo>
                            <a:pt x="34066" y="13115"/>
                            <a:pt x="33214" y="12291"/>
                            <a:pt x="32142" y="11988"/>
                          </a:cubicBezTo>
                          <a:cubicBezTo>
                            <a:pt x="31262" y="11741"/>
                            <a:pt x="30217" y="11851"/>
                            <a:pt x="29557" y="11218"/>
                          </a:cubicBezTo>
                          <a:cubicBezTo>
                            <a:pt x="29007" y="10696"/>
                            <a:pt x="28952" y="9871"/>
                            <a:pt x="28842" y="9129"/>
                          </a:cubicBezTo>
                          <a:cubicBezTo>
                            <a:pt x="28705" y="8386"/>
                            <a:pt x="28375" y="7534"/>
                            <a:pt x="27632" y="7369"/>
                          </a:cubicBezTo>
                          <a:cubicBezTo>
                            <a:pt x="27220" y="7287"/>
                            <a:pt x="26780" y="7397"/>
                            <a:pt x="26450" y="7204"/>
                          </a:cubicBezTo>
                          <a:cubicBezTo>
                            <a:pt x="26148" y="6957"/>
                            <a:pt x="25983" y="6627"/>
                            <a:pt x="25955" y="6297"/>
                          </a:cubicBezTo>
                          <a:cubicBezTo>
                            <a:pt x="25488" y="4207"/>
                            <a:pt x="25240" y="2118"/>
                            <a:pt x="25213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9" name="Google Shape;709;p35"/>
                    <p:cNvSpPr/>
                    <p:nvPr/>
                  </p:nvSpPr>
                  <p:spPr>
                    <a:xfrm>
                      <a:off x="2463800" y="3432800"/>
                      <a:ext cx="310700" cy="25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428" h="10119" extrusionOk="0">
                          <a:moveTo>
                            <a:pt x="8056" y="1"/>
                          </a:moveTo>
                          <a:cubicBezTo>
                            <a:pt x="7864" y="1"/>
                            <a:pt x="7644" y="28"/>
                            <a:pt x="7451" y="138"/>
                          </a:cubicBezTo>
                          <a:cubicBezTo>
                            <a:pt x="7176" y="303"/>
                            <a:pt x="7121" y="716"/>
                            <a:pt x="6956" y="991"/>
                          </a:cubicBezTo>
                          <a:cubicBezTo>
                            <a:pt x="6654" y="1418"/>
                            <a:pt x="6168" y="1685"/>
                            <a:pt x="5666" y="1685"/>
                          </a:cubicBezTo>
                          <a:cubicBezTo>
                            <a:pt x="5620" y="1685"/>
                            <a:pt x="5573" y="1683"/>
                            <a:pt x="5526" y="1678"/>
                          </a:cubicBezTo>
                          <a:cubicBezTo>
                            <a:pt x="4977" y="1678"/>
                            <a:pt x="4399" y="1568"/>
                            <a:pt x="3849" y="1568"/>
                          </a:cubicBezTo>
                          <a:cubicBezTo>
                            <a:pt x="2282" y="1623"/>
                            <a:pt x="990" y="2888"/>
                            <a:pt x="275" y="4262"/>
                          </a:cubicBezTo>
                          <a:cubicBezTo>
                            <a:pt x="110" y="4592"/>
                            <a:pt x="0" y="5060"/>
                            <a:pt x="275" y="5280"/>
                          </a:cubicBezTo>
                          <a:cubicBezTo>
                            <a:pt x="362" y="5347"/>
                            <a:pt x="457" y="5374"/>
                            <a:pt x="556" y="5374"/>
                          </a:cubicBezTo>
                          <a:cubicBezTo>
                            <a:pt x="865" y="5374"/>
                            <a:pt x="1214" y="5103"/>
                            <a:pt x="1485" y="4895"/>
                          </a:cubicBezTo>
                          <a:cubicBezTo>
                            <a:pt x="1907" y="4582"/>
                            <a:pt x="2410" y="4420"/>
                            <a:pt x="2912" y="4420"/>
                          </a:cubicBezTo>
                          <a:cubicBezTo>
                            <a:pt x="3292" y="4420"/>
                            <a:pt x="3671" y="4513"/>
                            <a:pt x="4014" y="4702"/>
                          </a:cubicBezTo>
                          <a:cubicBezTo>
                            <a:pt x="3932" y="6517"/>
                            <a:pt x="4097" y="8332"/>
                            <a:pt x="4537" y="10119"/>
                          </a:cubicBezTo>
                          <a:cubicBezTo>
                            <a:pt x="5197" y="9156"/>
                            <a:pt x="5581" y="8057"/>
                            <a:pt x="5636" y="6902"/>
                          </a:cubicBezTo>
                          <a:cubicBezTo>
                            <a:pt x="5664" y="6132"/>
                            <a:pt x="5636" y="5170"/>
                            <a:pt x="6324" y="4840"/>
                          </a:cubicBezTo>
                          <a:cubicBezTo>
                            <a:pt x="6545" y="4759"/>
                            <a:pt x="6781" y="4708"/>
                            <a:pt x="7021" y="4708"/>
                          </a:cubicBezTo>
                          <a:cubicBezTo>
                            <a:pt x="7109" y="4708"/>
                            <a:pt x="7198" y="4715"/>
                            <a:pt x="7286" y="4730"/>
                          </a:cubicBezTo>
                          <a:lnTo>
                            <a:pt x="9348" y="4840"/>
                          </a:lnTo>
                          <a:cubicBezTo>
                            <a:pt x="9623" y="3988"/>
                            <a:pt x="9898" y="3135"/>
                            <a:pt x="10173" y="2310"/>
                          </a:cubicBezTo>
                          <a:cubicBezTo>
                            <a:pt x="10475" y="1458"/>
                            <a:pt x="10805" y="1541"/>
                            <a:pt x="11548" y="1266"/>
                          </a:cubicBezTo>
                          <a:cubicBezTo>
                            <a:pt x="11905" y="1156"/>
                            <a:pt x="12428" y="1046"/>
                            <a:pt x="12098" y="523"/>
                          </a:cubicBezTo>
                          <a:cubicBezTo>
                            <a:pt x="11822" y="50"/>
                            <a:pt x="10230" y="1"/>
                            <a:pt x="9089" y="1"/>
                          </a:cubicBezTo>
                          <a:cubicBezTo>
                            <a:pt x="8791" y="1"/>
                            <a:pt x="8523" y="4"/>
                            <a:pt x="8318" y="4"/>
                          </a:cubicBezTo>
                          <a:cubicBezTo>
                            <a:pt x="8213" y="4"/>
                            <a:pt x="8124" y="3"/>
                            <a:pt x="8056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10" name="Google Shape;710;p35"/>
                    <p:cNvSpPr/>
                    <p:nvPr/>
                  </p:nvSpPr>
                  <p:spPr>
                    <a:xfrm>
                      <a:off x="2105675" y="3602575"/>
                      <a:ext cx="395250" cy="198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810" h="7930" extrusionOk="0">
                          <a:moveTo>
                            <a:pt x="10008" y="1"/>
                          </a:moveTo>
                          <a:cubicBezTo>
                            <a:pt x="9843" y="908"/>
                            <a:pt x="9679" y="1843"/>
                            <a:pt x="9514" y="2750"/>
                          </a:cubicBezTo>
                          <a:cubicBezTo>
                            <a:pt x="9486" y="2860"/>
                            <a:pt x="9459" y="2970"/>
                            <a:pt x="9376" y="3025"/>
                          </a:cubicBezTo>
                          <a:cubicBezTo>
                            <a:pt x="9312" y="3058"/>
                            <a:pt x="9247" y="3071"/>
                            <a:pt x="9188" y="3071"/>
                          </a:cubicBezTo>
                          <a:cubicBezTo>
                            <a:pt x="9147" y="3071"/>
                            <a:pt x="9108" y="3064"/>
                            <a:pt x="9074" y="3053"/>
                          </a:cubicBezTo>
                          <a:cubicBezTo>
                            <a:pt x="8929" y="3031"/>
                            <a:pt x="8785" y="3021"/>
                            <a:pt x="8641" y="3021"/>
                          </a:cubicBezTo>
                          <a:cubicBezTo>
                            <a:pt x="7698" y="3021"/>
                            <a:pt x="6791" y="3447"/>
                            <a:pt x="5884" y="3685"/>
                          </a:cubicBezTo>
                          <a:cubicBezTo>
                            <a:pt x="5499" y="3740"/>
                            <a:pt x="5169" y="3850"/>
                            <a:pt x="4839" y="4015"/>
                          </a:cubicBezTo>
                          <a:cubicBezTo>
                            <a:pt x="4510" y="4208"/>
                            <a:pt x="4317" y="4565"/>
                            <a:pt x="4345" y="4922"/>
                          </a:cubicBezTo>
                          <a:cubicBezTo>
                            <a:pt x="3025" y="5115"/>
                            <a:pt x="1705" y="5335"/>
                            <a:pt x="385" y="5555"/>
                          </a:cubicBezTo>
                          <a:cubicBezTo>
                            <a:pt x="330" y="5967"/>
                            <a:pt x="220" y="6380"/>
                            <a:pt x="0" y="6765"/>
                          </a:cubicBezTo>
                          <a:cubicBezTo>
                            <a:pt x="752" y="6673"/>
                            <a:pt x="1523" y="6620"/>
                            <a:pt x="2281" y="6620"/>
                          </a:cubicBezTo>
                          <a:cubicBezTo>
                            <a:pt x="2438" y="6620"/>
                            <a:pt x="2594" y="6622"/>
                            <a:pt x="2750" y="6627"/>
                          </a:cubicBezTo>
                          <a:cubicBezTo>
                            <a:pt x="3300" y="6627"/>
                            <a:pt x="3822" y="6627"/>
                            <a:pt x="4345" y="6600"/>
                          </a:cubicBezTo>
                          <a:cubicBezTo>
                            <a:pt x="4455" y="6600"/>
                            <a:pt x="4592" y="6600"/>
                            <a:pt x="4675" y="6462"/>
                          </a:cubicBezTo>
                          <a:cubicBezTo>
                            <a:pt x="4730" y="6352"/>
                            <a:pt x="4730" y="6215"/>
                            <a:pt x="4757" y="6077"/>
                          </a:cubicBezTo>
                          <a:lnTo>
                            <a:pt x="4867" y="5170"/>
                          </a:lnTo>
                          <a:cubicBezTo>
                            <a:pt x="4922" y="4867"/>
                            <a:pt x="4949" y="4593"/>
                            <a:pt x="5004" y="4290"/>
                          </a:cubicBezTo>
                          <a:cubicBezTo>
                            <a:pt x="5029" y="4242"/>
                            <a:pt x="5069" y="4220"/>
                            <a:pt x="5106" y="4220"/>
                          </a:cubicBezTo>
                          <a:cubicBezTo>
                            <a:pt x="5154" y="4220"/>
                            <a:pt x="5197" y="4256"/>
                            <a:pt x="5197" y="4318"/>
                          </a:cubicBezTo>
                          <a:cubicBezTo>
                            <a:pt x="5169" y="4812"/>
                            <a:pt x="5114" y="5335"/>
                            <a:pt x="5059" y="5830"/>
                          </a:cubicBezTo>
                          <a:cubicBezTo>
                            <a:pt x="5527" y="6187"/>
                            <a:pt x="6104" y="6407"/>
                            <a:pt x="6709" y="6407"/>
                          </a:cubicBezTo>
                          <a:cubicBezTo>
                            <a:pt x="7341" y="6407"/>
                            <a:pt x="7946" y="6187"/>
                            <a:pt x="8579" y="6105"/>
                          </a:cubicBezTo>
                          <a:cubicBezTo>
                            <a:pt x="8678" y="6096"/>
                            <a:pt x="8778" y="6091"/>
                            <a:pt x="8877" y="6091"/>
                          </a:cubicBezTo>
                          <a:cubicBezTo>
                            <a:pt x="9380" y="6091"/>
                            <a:pt x="9874" y="6209"/>
                            <a:pt x="10311" y="6462"/>
                          </a:cubicBezTo>
                          <a:cubicBezTo>
                            <a:pt x="10833" y="6765"/>
                            <a:pt x="11328" y="7150"/>
                            <a:pt x="11823" y="7452"/>
                          </a:cubicBezTo>
                          <a:cubicBezTo>
                            <a:pt x="12280" y="7764"/>
                            <a:pt x="12820" y="7930"/>
                            <a:pt x="13353" y="7930"/>
                          </a:cubicBezTo>
                          <a:cubicBezTo>
                            <a:pt x="13430" y="7930"/>
                            <a:pt x="13507" y="7926"/>
                            <a:pt x="13583" y="7919"/>
                          </a:cubicBezTo>
                          <a:cubicBezTo>
                            <a:pt x="14160" y="7809"/>
                            <a:pt x="14628" y="7397"/>
                            <a:pt x="15177" y="7259"/>
                          </a:cubicBezTo>
                          <a:cubicBezTo>
                            <a:pt x="15314" y="7240"/>
                            <a:pt x="15463" y="7221"/>
                            <a:pt x="15617" y="7221"/>
                          </a:cubicBezTo>
                          <a:cubicBezTo>
                            <a:pt x="15681" y="7221"/>
                            <a:pt x="15745" y="7224"/>
                            <a:pt x="15810" y="7232"/>
                          </a:cubicBezTo>
                          <a:lnTo>
                            <a:pt x="15810" y="7122"/>
                          </a:lnTo>
                          <a:cubicBezTo>
                            <a:pt x="15755" y="6490"/>
                            <a:pt x="15590" y="5747"/>
                            <a:pt x="15012" y="5472"/>
                          </a:cubicBezTo>
                          <a:cubicBezTo>
                            <a:pt x="14765" y="5390"/>
                            <a:pt x="14518" y="5335"/>
                            <a:pt x="14270" y="5335"/>
                          </a:cubicBezTo>
                          <a:lnTo>
                            <a:pt x="12813" y="5197"/>
                          </a:lnTo>
                          <a:cubicBezTo>
                            <a:pt x="12510" y="5197"/>
                            <a:pt x="12208" y="5115"/>
                            <a:pt x="11933" y="4977"/>
                          </a:cubicBezTo>
                          <a:cubicBezTo>
                            <a:pt x="11768" y="4812"/>
                            <a:pt x="11603" y="4648"/>
                            <a:pt x="11493" y="4428"/>
                          </a:cubicBezTo>
                          <a:cubicBezTo>
                            <a:pt x="10696" y="3108"/>
                            <a:pt x="10338" y="1541"/>
                            <a:pt x="10008" y="1"/>
                          </a:cubicBezTo>
                          <a:close/>
                        </a:path>
                      </a:pathLst>
                    </a:custGeom>
                    <a:solidFill>
                      <a:srgbClr val="000000">
                        <a:alpha val="14060"/>
                      </a:srgbClr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711" name="Google Shape;711;p35"/>
                    <p:cNvGrpSpPr/>
                    <p:nvPr/>
                  </p:nvGrpSpPr>
                  <p:grpSpPr>
                    <a:xfrm>
                      <a:off x="1638275" y="2974050"/>
                      <a:ext cx="2040100" cy="854700"/>
                      <a:chOff x="1638275" y="2974050"/>
                      <a:chExt cx="2040100" cy="854700"/>
                    </a:xfrm>
                  </p:grpSpPr>
                  <p:sp>
                    <p:nvSpPr>
                      <p:cNvPr id="712" name="Google Shape;712;p35"/>
                      <p:cNvSpPr/>
                      <p:nvPr/>
                    </p:nvSpPr>
                    <p:spPr>
                      <a:xfrm>
                        <a:off x="2963500" y="3074600"/>
                        <a:ext cx="48150" cy="544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26" h="2179" extrusionOk="0">
                            <a:moveTo>
                              <a:pt x="468" y="1"/>
                            </a:moveTo>
                            <a:cubicBezTo>
                              <a:pt x="403" y="1"/>
                              <a:pt x="337" y="11"/>
                              <a:pt x="276" y="32"/>
                            </a:cubicBezTo>
                            <a:cubicBezTo>
                              <a:pt x="1" y="197"/>
                              <a:pt x="83" y="444"/>
                              <a:pt x="56" y="692"/>
                            </a:cubicBezTo>
                            <a:cubicBezTo>
                              <a:pt x="35" y="753"/>
                              <a:pt x="76" y="784"/>
                              <a:pt x="121" y="784"/>
                            </a:cubicBezTo>
                            <a:cubicBezTo>
                              <a:pt x="136" y="784"/>
                              <a:pt x="152" y="781"/>
                              <a:pt x="166" y="774"/>
                            </a:cubicBezTo>
                            <a:cubicBezTo>
                              <a:pt x="221" y="719"/>
                              <a:pt x="276" y="637"/>
                              <a:pt x="303" y="527"/>
                            </a:cubicBezTo>
                            <a:cubicBezTo>
                              <a:pt x="303" y="472"/>
                              <a:pt x="303" y="362"/>
                              <a:pt x="385" y="307"/>
                            </a:cubicBezTo>
                            <a:cubicBezTo>
                              <a:pt x="412" y="286"/>
                              <a:pt x="440" y="277"/>
                              <a:pt x="469" y="277"/>
                            </a:cubicBezTo>
                            <a:cubicBezTo>
                              <a:pt x="592" y="277"/>
                              <a:pt x="731" y="438"/>
                              <a:pt x="798" y="527"/>
                            </a:cubicBezTo>
                            <a:cubicBezTo>
                              <a:pt x="990" y="829"/>
                              <a:pt x="990" y="1241"/>
                              <a:pt x="798" y="1544"/>
                            </a:cubicBezTo>
                            <a:cubicBezTo>
                              <a:pt x="758" y="1645"/>
                              <a:pt x="851" y="1761"/>
                              <a:pt x="935" y="1761"/>
                            </a:cubicBezTo>
                            <a:cubicBezTo>
                              <a:pt x="966" y="1761"/>
                              <a:pt x="996" y="1745"/>
                              <a:pt x="1018" y="1709"/>
                            </a:cubicBezTo>
                            <a:cubicBezTo>
                              <a:pt x="1093" y="1615"/>
                              <a:pt x="1205" y="1560"/>
                              <a:pt x="1322" y="1560"/>
                            </a:cubicBezTo>
                            <a:cubicBezTo>
                              <a:pt x="1377" y="1560"/>
                              <a:pt x="1432" y="1572"/>
                              <a:pt x="1485" y="1599"/>
                            </a:cubicBezTo>
                            <a:cubicBezTo>
                              <a:pt x="1650" y="1681"/>
                              <a:pt x="1678" y="1874"/>
                              <a:pt x="1595" y="2039"/>
                            </a:cubicBezTo>
                            <a:cubicBezTo>
                              <a:pt x="1554" y="2101"/>
                              <a:pt x="1621" y="2178"/>
                              <a:pt x="1680" y="2178"/>
                            </a:cubicBezTo>
                            <a:cubicBezTo>
                              <a:pt x="1700" y="2178"/>
                              <a:pt x="1719" y="2169"/>
                              <a:pt x="1733" y="2149"/>
                            </a:cubicBezTo>
                            <a:cubicBezTo>
                              <a:pt x="1925" y="1901"/>
                              <a:pt x="1870" y="1571"/>
                              <a:pt x="1650" y="1406"/>
                            </a:cubicBezTo>
                            <a:cubicBezTo>
                              <a:pt x="1547" y="1345"/>
                              <a:pt x="1429" y="1314"/>
                              <a:pt x="1318" y="1314"/>
                            </a:cubicBezTo>
                            <a:cubicBezTo>
                              <a:pt x="1281" y="1314"/>
                              <a:pt x="1245" y="1317"/>
                              <a:pt x="1210" y="1324"/>
                            </a:cubicBezTo>
                            <a:cubicBezTo>
                              <a:pt x="1293" y="967"/>
                              <a:pt x="1183" y="582"/>
                              <a:pt x="963" y="279"/>
                            </a:cubicBezTo>
                            <a:cubicBezTo>
                              <a:pt x="860" y="94"/>
                              <a:pt x="664" y="1"/>
                              <a:pt x="468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13" name="Google Shape;713;p35"/>
                      <p:cNvSpPr/>
                      <p:nvPr/>
                    </p:nvSpPr>
                    <p:spPr>
                      <a:xfrm>
                        <a:off x="3142900" y="3071875"/>
                        <a:ext cx="66025" cy="800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641" h="3200" extrusionOk="0">
                            <a:moveTo>
                              <a:pt x="574" y="1"/>
                            </a:moveTo>
                            <a:cubicBezTo>
                              <a:pt x="529" y="1"/>
                              <a:pt x="483" y="10"/>
                              <a:pt x="441" y="31"/>
                            </a:cubicBezTo>
                            <a:cubicBezTo>
                              <a:pt x="358" y="58"/>
                              <a:pt x="276" y="168"/>
                              <a:pt x="221" y="278"/>
                            </a:cubicBezTo>
                            <a:cubicBezTo>
                              <a:pt x="138" y="498"/>
                              <a:pt x="56" y="746"/>
                              <a:pt x="28" y="993"/>
                            </a:cubicBezTo>
                            <a:cubicBezTo>
                              <a:pt x="28" y="1103"/>
                              <a:pt x="1" y="1241"/>
                              <a:pt x="28" y="1350"/>
                            </a:cubicBezTo>
                            <a:cubicBezTo>
                              <a:pt x="28" y="1433"/>
                              <a:pt x="28" y="1488"/>
                              <a:pt x="56" y="1543"/>
                            </a:cubicBezTo>
                            <a:cubicBezTo>
                              <a:pt x="56" y="1598"/>
                              <a:pt x="83" y="1653"/>
                              <a:pt x="138" y="1708"/>
                            </a:cubicBezTo>
                            <a:cubicBezTo>
                              <a:pt x="145" y="1715"/>
                              <a:pt x="157" y="1719"/>
                              <a:pt x="169" y="1719"/>
                            </a:cubicBezTo>
                            <a:cubicBezTo>
                              <a:pt x="204" y="1719"/>
                              <a:pt x="248" y="1693"/>
                              <a:pt x="248" y="1653"/>
                            </a:cubicBezTo>
                            <a:cubicBezTo>
                              <a:pt x="276" y="1488"/>
                              <a:pt x="303" y="1296"/>
                              <a:pt x="276" y="1103"/>
                            </a:cubicBezTo>
                            <a:cubicBezTo>
                              <a:pt x="303" y="911"/>
                              <a:pt x="331" y="718"/>
                              <a:pt x="386" y="526"/>
                            </a:cubicBezTo>
                            <a:cubicBezTo>
                              <a:pt x="413" y="443"/>
                              <a:pt x="441" y="361"/>
                              <a:pt x="496" y="306"/>
                            </a:cubicBezTo>
                            <a:cubicBezTo>
                              <a:pt x="520" y="268"/>
                              <a:pt x="545" y="254"/>
                              <a:pt x="570" y="254"/>
                            </a:cubicBezTo>
                            <a:cubicBezTo>
                              <a:pt x="600" y="254"/>
                              <a:pt x="630" y="276"/>
                              <a:pt x="660" y="306"/>
                            </a:cubicBezTo>
                            <a:cubicBezTo>
                              <a:pt x="770" y="361"/>
                              <a:pt x="880" y="471"/>
                              <a:pt x="963" y="581"/>
                            </a:cubicBezTo>
                            <a:cubicBezTo>
                              <a:pt x="853" y="663"/>
                              <a:pt x="770" y="746"/>
                              <a:pt x="688" y="828"/>
                            </a:cubicBezTo>
                            <a:cubicBezTo>
                              <a:pt x="647" y="890"/>
                              <a:pt x="683" y="967"/>
                              <a:pt x="738" y="967"/>
                            </a:cubicBezTo>
                            <a:cubicBezTo>
                              <a:pt x="757" y="967"/>
                              <a:pt x="777" y="959"/>
                              <a:pt x="798" y="938"/>
                            </a:cubicBezTo>
                            <a:cubicBezTo>
                              <a:pt x="880" y="856"/>
                              <a:pt x="990" y="801"/>
                              <a:pt x="1073" y="718"/>
                            </a:cubicBezTo>
                            <a:cubicBezTo>
                              <a:pt x="1128" y="718"/>
                              <a:pt x="1155" y="718"/>
                              <a:pt x="1183" y="691"/>
                            </a:cubicBezTo>
                            <a:cubicBezTo>
                              <a:pt x="1263" y="650"/>
                              <a:pt x="1344" y="625"/>
                              <a:pt x="1424" y="625"/>
                            </a:cubicBezTo>
                            <a:cubicBezTo>
                              <a:pt x="1454" y="625"/>
                              <a:pt x="1483" y="628"/>
                              <a:pt x="1513" y="636"/>
                            </a:cubicBezTo>
                            <a:cubicBezTo>
                              <a:pt x="1788" y="663"/>
                              <a:pt x="1925" y="938"/>
                              <a:pt x="1953" y="1186"/>
                            </a:cubicBezTo>
                            <a:cubicBezTo>
                              <a:pt x="1980" y="1598"/>
                              <a:pt x="1815" y="1983"/>
                              <a:pt x="1485" y="2230"/>
                            </a:cubicBezTo>
                            <a:cubicBezTo>
                              <a:pt x="1375" y="2285"/>
                              <a:pt x="1265" y="2340"/>
                              <a:pt x="1183" y="2423"/>
                            </a:cubicBezTo>
                            <a:cubicBezTo>
                              <a:pt x="1128" y="2478"/>
                              <a:pt x="1155" y="2560"/>
                              <a:pt x="1238" y="2560"/>
                            </a:cubicBezTo>
                            <a:cubicBezTo>
                              <a:pt x="1252" y="2562"/>
                              <a:pt x="1266" y="2562"/>
                              <a:pt x="1280" y="2562"/>
                            </a:cubicBezTo>
                            <a:cubicBezTo>
                              <a:pt x="1541" y="2562"/>
                              <a:pt x="1795" y="2330"/>
                              <a:pt x="1925" y="2148"/>
                            </a:cubicBezTo>
                            <a:cubicBezTo>
                              <a:pt x="1976" y="2114"/>
                              <a:pt x="2048" y="2090"/>
                              <a:pt x="2122" y="2090"/>
                            </a:cubicBezTo>
                            <a:cubicBezTo>
                              <a:pt x="2167" y="2090"/>
                              <a:pt x="2213" y="2099"/>
                              <a:pt x="2255" y="2120"/>
                            </a:cubicBezTo>
                            <a:cubicBezTo>
                              <a:pt x="2338" y="2203"/>
                              <a:pt x="2393" y="2313"/>
                              <a:pt x="2393" y="2423"/>
                            </a:cubicBezTo>
                            <a:cubicBezTo>
                              <a:pt x="2420" y="2560"/>
                              <a:pt x="2393" y="2670"/>
                              <a:pt x="2365" y="2780"/>
                            </a:cubicBezTo>
                            <a:cubicBezTo>
                              <a:pt x="2338" y="2863"/>
                              <a:pt x="2310" y="2890"/>
                              <a:pt x="2283" y="2945"/>
                            </a:cubicBezTo>
                            <a:cubicBezTo>
                              <a:pt x="2228" y="3000"/>
                              <a:pt x="2173" y="3028"/>
                              <a:pt x="2173" y="3110"/>
                            </a:cubicBezTo>
                            <a:cubicBezTo>
                              <a:pt x="2145" y="3138"/>
                              <a:pt x="2173" y="3193"/>
                              <a:pt x="2228" y="3193"/>
                            </a:cubicBezTo>
                            <a:cubicBezTo>
                              <a:pt x="2242" y="3197"/>
                              <a:pt x="2257" y="3200"/>
                              <a:pt x="2271" y="3200"/>
                            </a:cubicBezTo>
                            <a:cubicBezTo>
                              <a:pt x="2339" y="3200"/>
                              <a:pt x="2402" y="3151"/>
                              <a:pt x="2448" y="3083"/>
                            </a:cubicBezTo>
                            <a:cubicBezTo>
                              <a:pt x="2530" y="3028"/>
                              <a:pt x="2558" y="2945"/>
                              <a:pt x="2585" y="2863"/>
                            </a:cubicBezTo>
                            <a:cubicBezTo>
                              <a:pt x="2640" y="2698"/>
                              <a:pt x="2640" y="2505"/>
                              <a:pt x="2613" y="2340"/>
                            </a:cubicBezTo>
                            <a:cubicBezTo>
                              <a:pt x="2613" y="2148"/>
                              <a:pt x="2503" y="1983"/>
                              <a:pt x="2338" y="1900"/>
                            </a:cubicBezTo>
                            <a:cubicBezTo>
                              <a:pt x="2279" y="1881"/>
                              <a:pt x="2221" y="1861"/>
                              <a:pt x="2163" y="1861"/>
                            </a:cubicBezTo>
                            <a:cubicBezTo>
                              <a:pt x="2139" y="1861"/>
                              <a:pt x="2114" y="1865"/>
                              <a:pt x="2090" y="1873"/>
                            </a:cubicBezTo>
                            <a:cubicBezTo>
                              <a:pt x="2283" y="1460"/>
                              <a:pt x="2228" y="993"/>
                              <a:pt x="1980" y="636"/>
                            </a:cubicBezTo>
                            <a:cubicBezTo>
                              <a:pt x="1849" y="482"/>
                              <a:pt x="1648" y="399"/>
                              <a:pt x="1447" y="399"/>
                            </a:cubicBezTo>
                            <a:cubicBezTo>
                              <a:pt x="1395" y="399"/>
                              <a:pt x="1343" y="404"/>
                              <a:pt x="1293" y="416"/>
                            </a:cubicBezTo>
                            <a:cubicBezTo>
                              <a:pt x="1238" y="443"/>
                              <a:pt x="1183" y="443"/>
                              <a:pt x="1128" y="471"/>
                            </a:cubicBezTo>
                            <a:cubicBezTo>
                              <a:pt x="1045" y="306"/>
                              <a:pt x="935" y="168"/>
                              <a:pt x="770" y="58"/>
                            </a:cubicBezTo>
                            <a:cubicBezTo>
                              <a:pt x="719" y="24"/>
                              <a:pt x="648" y="1"/>
                              <a:pt x="574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14" name="Google Shape;714;p35"/>
                      <p:cNvSpPr/>
                      <p:nvPr/>
                    </p:nvSpPr>
                    <p:spPr>
                      <a:xfrm>
                        <a:off x="1638275" y="2974050"/>
                        <a:ext cx="2040100" cy="8547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1604" h="34188" extrusionOk="0">
                            <a:moveTo>
                              <a:pt x="62211" y="347"/>
                            </a:moveTo>
                            <a:cubicBezTo>
                              <a:pt x="62452" y="347"/>
                              <a:pt x="62667" y="502"/>
                              <a:pt x="62825" y="699"/>
                            </a:cubicBezTo>
                            <a:cubicBezTo>
                              <a:pt x="63238" y="1222"/>
                              <a:pt x="63485" y="1882"/>
                              <a:pt x="63512" y="2542"/>
                            </a:cubicBezTo>
                            <a:cubicBezTo>
                              <a:pt x="63512" y="2734"/>
                              <a:pt x="63512" y="2926"/>
                              <a:pt x="63512" y="3119"/>
                            </a:cubicBezTo>
                            <a:cubicBezTo>
                              <a:pt x="63512" y="3215"/>
                              <a:pt x="63588" y="3263"/>
                              <a:pt x="63664" y="3263"/>
                            </a:cubicBezTo>
                            <a:cubicBezTo>
                              <a:pt x="63739" y="3263"/>
                              <a:pt x="63815" y="3215"/>
                              <a:pt x="63815" y="3119"/>
                            </a:cubicBezTo>
                            <a:cubicBezTo>
                              <a:pt x="63815" y="2926"/>
                              <a:pt x="63815" y="2707"/>
                              <a:pt x="63815" y="2487"/>
                            </a:cubicBezTo>
                            <a:cubicBezTo>
                              <a:pt x="63815" y="2349"/>
                              <a:pt x="63842" y="2212"/>
                              <a:pt x="63897" y="2074"/>
                            </a:cubicBezTo>
                            <a:cubicBezTo>
                              <a:pt x="63952" y="1909"/>
                              <a:pt x="64007" y="1772"/>
                              <a:pt x="64090" y="1634"/>
                            </a:cubicBezTo>
                            <a:cubicBezTo>
                              <a:pt x="64145" y="1497"/>
                              <a:pt x="64227" y="1359"/>
                              <a:pt x="64365" y="1277"/>
                            </a:cubicBezTo>
                            <a:cubicBezTo>
                              <a:pt x="64389" y="1266"/>
                              <a:pt x="64413" y="1261"/>
                              <a:pt x="64435" y="1261"/>
                            </a:cubicBezTo>
                            <a:cubicBezTo>
                              <a:pt x="64644" y="1261"/>
                              <a:pt x="64785" y="1678"/>
                              <a:pt x="64860" y="1827"/>
                            </a:cubicBezTo>
                            <a:cubicBezTo>
                              <a:pt x="65107" y="2432"/>
                              <a:pt x="65245" y="3091"/>
                              <a:pt x="65217" y="3751"/>
                            </a:cubicBezTo>
                            <a:cubicBezTo>
                              <a:pt x="65217" y="3806"/>
                              <a:pt x="65272" y="3861"/>
                              <a:pt x="65327" y="3861"/>
                            </a:cubicBezTo>
                            <a:lnTo>
                              <a:pt x="65327" y="3889"/>
                            </a:lnTo>
                            <a:cubicBezTo>
                              <a:pt x="65290" y="3962"/>
                              <a:pt x="65364" y="4023"/>
                              <a:pt x="65433" y="4023"/>
                            </a:cubicBezTo>
                            <a:cubicBezTo>
                              <a:pt x="65468" y="4023"/>
                              <a:pt x="65501" y="4008"/>
                              <a:pt x="65520" y="3971"/>
                            </a:cubicBezTo>
                            <a:cubicBezTo>
                              <a:pt x="65657" y="3614"/>
                              <a:pt x="65849" y="3256"/>
                              <a:pt x="66097" y="2954"/>
                            </a:cubicBezTo>
                            <a:cubicBezTo>
                              <a:pt x="66289" y="2707"/>
                              <a:pt x="66564" y="2542"/>
                              <a:pt x="66867" y="2514"/>
                            </a:cubicBezTo>
                            <a:cubicBezTo>
                              <a:pt x="66895" y="2511"/>
                              <a:pt x="66923" y="2510"/>
                              <a:pt x="66950" y="2510"/>
                            </a:cubicBezTo>
                            <a:cubicBezTo>
                              <a:pt x="67191" y="2510"/>
                              <a:pt x="67406" y="2616"/>
                              <a:pt x="67554" y="2789"/>
                            </a:cubicBezTo>
                            <a:cubicBezTo>
                              <a:pt x="67719" y="3091"/>
                              <a:pt x="67664" y="3476"/>
                              <a:pt x="67444" y="3724"/>
                            </a:cubicBezTo>
                            <a:cubicBezTo>
                              <a:pt x="67197" y="3999"/>
                              <a:pt x="66922" y="4219"/>
                              <a:pt x="66592" y="4384"/>
                            </a:cubicBezTo>
                            <a:cubicBezTo>
                              <a:pt x="66450" y="4455"/>
                              <a:pt x="66532" y="4648"/>
                              <a:pt x="66663" y="4648"/>
                            </a:cubicBezTo>
                            <a:cubicBezTo>
                              <a:pt x="66684" y="4648"/>
                              <a:pt x="66706" y="4643"/>
                              <a:pt x="66729" y="4631"/>
                            </a:cubicBezTo>
                            <a:cubicBezTo>
                              <a:pt x="66939" y="4526"/>
                              <a:pt x="67199" y="4456"/>
                              <a:pt x="67449" y="4456"/>
                            </a:cubicBezTo>
                            <a:cubicBezTo>
                              <a:pt x="67788" y="4456"/>
                              <a:pt x="68111" y="4585"/>
                              <a:pt x="68269" y="4934"/>
                            </a:cubicBezTo>
                            <a:cubicBezTo>
                              <a:pt x="68379" y="5154"/>
                              <a:pt x="68324" y="5428"/>
                              <a:pt x="68132" y="5593"/>
                            </a:cubicBezTo>
                            <a:cubicBezTo>
                              <a:pt x="68077" y="5648"/>
                              <a:pt x="67994" y="5676"/>
                              <a:pt x="67939" y="5703"/>
                            </a:cubicBezTo>
                            <a:cubicBezTo>
                              <a:pt x="67774" y="5676"/>
                              <a:pt x="67637" y="5648"/>
                              <a:pt x="67499" y="5621"/>
                            </a:cubicBezTo>
                            <a:cubicBezTo>
                              <a:pt x="67362" y="5621"/>
                              <a:pt x="67334" y="5813"/>
                              <a:pt x="67444" y="5896"/>
                            </a:cubicBezTo>
                            <a:cubicBezTo>
                              <a:pt x="67536" y="5969"/>
                              <a:pt x="67652" y="6006"/>
                              <a:pt x="67768" y="6006"/>
                            </a:cubicBezTo>
                            <a:cubicBezTo>
                              <a:pt x="67826" y="6006"/>
                              <a:pt x="67884" y="5997"/>
                              <a:pt x="67939" y="5978"/>
                            </a:cubicBezTo>
                            <a:cubicBezTo>
                              <a:pt x="68571" y="6116"/>
                              <a:pt x="69204" y="6308"/>
                              <a:pt x="69781" y="6611"/>
                            </a:cubicBezTo>
                            <a:cubicBezTo>
                              <a:pt x="70001" y="6721"/>
                              <a:pt x="70469" y="6941"/>
                              <a:pt x="70414" y="7243"/>
                            </a:cubicBezTo>
                            <a:cubicBezTo>
                              <a:pt x="70359" y="7381"/>
                              <a:pt x="70249" y="7463"/>
                              <a:pt x="70111" y="7491"/>
                            </a:cubicBezTo>
                            <a:cubicBezTo>
                              <a:pt x="69891" y="7491"/>
                              <a:pt x="69699" y="7463"/>
                              <a:pt x="69506" y="7381"/>
                            </a:cubicBezTo>
                            <a:cubicBezTo>
                              <a:pt x="69490" y="7375"/>
                              <a:pt x="69475" y="7373"/>
                              <a:pt x="69460" y="7373"/>
                            </a:cubicBezTo>
                            <a:cubicBezTo>
                              <a:pt x="69327" y="7373"/>
                              <a:pt x="69272" y="7581"/>
                              <a:pt x="69396" y="7656"/>
                            </a:cubicBezTo>
                            <a:cubicBezTo>
                              <a:pt x="69919" y="8013"/>
                              <a:pt x="70414" y="8398"/>
                              <a:pt x="70908" y="8810"/>
                            </a:cubicBezTo>
                            <a:cubicBezTo>
                              <a:pt x="71101" y="9003"/>
                              <a:pt x="71293" y="9195"/>
                              <a:pt x="71486" y="9415"/>
                            </a:cubicBezTo>
                            <a:cubicBezTo>
                              <a:pt x="71678" y="9608"/>
                              <a:pt x="71843" y="9800"/>
                              <a:pt x="71981" y="10048"/>
                            </a:cubicBezTo>
                            <a:cubicBezTo>
                              <a:pt x="72118" y="10240"/>
                              <a:pt x="72146" y="10487"/>
                              <a:pt x="72036" y="10707"/>
                            </a:cubicBezTo>
                            <a:cubicBezTo>
                              <a:pt x="71953" y="10845"/>
                              <a:pt x="71816" y="10927"/>
                              <a:pt x="71651" y="10955"/>
                            </a:cubicBezTo>
                            <a:cubicBezTo>
                              <a:pt x="71560" y="10973"/>
                              <a:pt x="71468" y="10982"/>
                              <a:pt x="71378" y="10982"/>
                            </a:cubicBezTo>
                            <a:cubicBezTo>
                              <a:pt x="71060" y="10982"/>
                              <a:pt x="70753" y="10873"/>
                              <a:pt x="70496" y="10680"/>
                            </a:cubicBezTo>
                            <a:cubicBezTo>
                              <a:pt x="70166" y="10432"/>
                              <a:pt x="69809" y="10240"/>
                              <a:pt x="69424" y="10103"/>
                            </a:cubicBezTo>
                            <a:cubicBezTo>
                              <a:pt x="69441" y="10035"/>
                              <a:pt x="69384" y="9988"/>
                              <a:pt x="69326" y="9988"/>
                            </a:cubicBezTo>
                            <a:cubicBezTo>
                              <a:pt x="69289" y="9988"/>
                              <a:pt x="69252" y="10006"/>
                              <a:pt x="69231" y="10048"/>
                            </a:cubicBezTo>
                            <a:lnTo>
                              <a:pt x="69121" y="10048"/>
                            </a:lnTo>
                            <a:cubicBezTo>
                              <a:pt x="69039" y="10048"/>
                              <a:pt x="68984" y="10103"/>
                              <a:pt x="68984" y="10185"/>
                            </a:cubicBezTo>
                            <a:cubicBezTo>
                              <a:pt x="68984" y="10267"/>
                              <a:pt x="69039" y="10350"/>
                              <a:pt x="69121" y="10350"/>
                            </a:cubicBezTo>
                            <a:cubicBezTo>
                              <a:pt x="69149" y="10542"/>
                              <a:pt x="69149" y="10735"/>
                              <a:pt x="69204" y="10927"/>
                            </a:cubicBezTo>
                            <a:cubicBezTo>
                              <a:pt x="69204" y="11092"/>
                              <a:pt x="69176" y="11395"/>
                              <a:pt x="68984" y="11450"/>
                            </a:cubicBezTo>
                            <a:cubicBezTo>
                              <a:pt x="68972" y="11453"/>
                              <a:pt x="68961" y="11454"/>
                              <a:pt x="68950" y="11454"/>
                            </a:cubicBezTo>
                            <a:cubicBezTo>
                              <a:pt x="68857" y="11454"/>
                              <a:pt x="68786" y="11358"/>
                              <a:pt x="68736" y="11285"/>
                            </a:cubicBezTo>
                            <a:cubicBezTo>
                              <a:pt x="68681" y="11147"/>
                              <a:pt x="68599" y="11010"/>
                              <a:pt x="68571" y="10872"/>
                            </a:cubicBezTo>
                            <a:cubicBezTo>
                              <a:pt x="68434" y="10542"/>
                              <a:pt x="68296" y="10240"/>
                              <a:pt x="68187" y="9910"/>
                            </a:cubicBezTo>
                            <a:cubicBezTo>
                              <a:pt x="68164" y="9843"/>
                              <a:pt x="68106" y="9812"/>
                              <a:pt x="68048" y="9812"/>
                            </a:cubicBezTo>
                            <a:cubicBezTo>
                              <a:pt x="67963" y="9812"/>
                              <a:pt x="67879" y="9878"/>
                              <a:pt x="67912" y="9993"/>
                            </a:cubicBezTo>
                            <a:cubicBezTo>
                              <a:pt x="68077" y="10405"/>
                              <a:pt x="68132" y="10845"/>
                              <a:pt x="68104" y="11312"/>
                            </a:cubicBezTo>
                            <a:cubicBezTo>
                              <a:pt x="68104" y="11670"/>
                              <a:pt x="68022" y="12055"/>
                              <a:pt x="67884" y="12412"/>
                            </a:cubicBezTo>
                            <a:cubicBezTo>
                              <a:pt x="67794" y="12637"/>
                              <a:pt x="67613" y="12861"/>
                              <a:pt x="67370" y="12861"/>
                            </a:cubicBezTo>
                            <a:cubicBezTo>
                              <a:pt x="67315" y="12861"/>
                              <a:pt x="67257" y="12850"/>
                              <a:pt x="67197" y="12824"/>
                            </a:cubicBezTo>
                            <a:cubicBezTo>
                              <a:pt x="66894" y="12659"/>
                              <a:pt x="66702" y="12385"/>
                              <a:pt x="66647" y="12082"/>
                            </a:cubicBezTo>
                            <a:cubicBezTo>
                              <a:pt x="66564" y="11697"/>
                              <a:pt x="66454" y="11340"/>
                              <a:pt x="66289" y="11010"/>
                            </a:cubicBezTo>
                            <a:cubicBezTo>
                              <a:pt x="66265" y="10974"/>
                              <a:pt x="66215" y="10954"/>
                              <a:pt x="66164" y="10954"/>
                            </a:cubicBezTo>
                            <a:cubicBezTo>
                              <a:pt x="66098" y="10954"/>
                              <a:pt x="66030" y="10987"/>
                              <a:pt x="66014" y="11065"/>
                            </a:cubicBezTo>
                            <a:cubicBezTo>
                              <a:pt x="65959" y="11807"/>
                              <a:pt x="65767" y="12577"/>
                              <a:pt x="65465" y="13292"/>
                            </a:cubicBezTo>
                            <a:cubicBezTo>
                              <a:pt x="65245" y="13814"/>
                              <a:pt x="64832" y="14227"/>
                              <a:pt x="64365" y="14529"/>
                            </a:cubicBezTo>
                            <a:cubicBezTo>
                              <a:pt x="64117" y="14639"/>
                              <a:pt x="63856" y="14694"/>
                              <a:pt x="63595" y="14694"/>
                            </a:cubicBezTo>
                            <a:cubicBezTo>
                              <a:pt x="63334" y="14694"/>
                              <a:pt x="63073" y="14639"/>
                              <a:pt x="62825" y="14529"/>
                            </a:cubicBezTo>
                            <a:cubicBezTo>
                              <a:pt x="62330" y="14309"/>
                              <a:pt x="61945" y="13897"/>
                              <a:pt x="61808" y="13374"/>
                            </a:cubicBezTo>
                            <a:cubicBezTo>
                              <a:pt x="61670" y="12824"/>
                              <a:pt x="61780" y="12247"/>
                              <a:pt x="62110" y="11780"/>
                            </a:cubicBezTo>
                            <a:cubicBezTo>
                              <a:pt x="62138" y="11697"/>
                              <a:pt x="62138" y="11615"/>
                              <a:pt x="62055" y="11560"/>
                            </a:cubicBezTo>
                            <a:cubicBezTo>
                              <a:pt x="62033" y="11552"/>
                              <a:pt x="62011" y="11549"/>
                              <a:pt x="61989" y="11549"/>
                            </a:cubicBezTo>
                            <a:cubicBezTo>
                              <a:pt x="61931" y="11549"/>
                              <a:pt x="61876" y="11574"/>
                              <a:pt x="61835" y="11615"/>
                            </a:cubicBezTo>
                            <a:cubicBezTo>
                              <a:pt x="61780" y="11697"/>
                              <a:pt x="61725" y="11780"/>
                              <a:pt x="61698" y="11862"/>
                            </a:cubicBezTo>
                            <a:cubicBezTo>
                              <a:pt x="61683" y="11857"/>
                              <a:pt x="61669" y="11855"/>
                              <a:pt x="61655" y="11855"/>
                            </a:cubicBezTo>
                            <a:cubicBezTo>
                              <a:pt x="61590" y="11855"/>
                              <a:pt x="61538" y="11904"/>
                              <a:pt x="61560" y="11972"/>
                            </a:cubicBezTo>
                            <a:cubicBezTo>
                              <a:pt x="61560" y="12467"/>
                              <a:pt x="61148" y="12907"/>
                              <a:pt x="60626" y="12934"/>
                            </a:cubicBezTo>
                            <a:cubicBezTo>
                              <a:pt x="60131" y="12879"/>
                              <a:pt x="59746" y="12440"/>
                              <a:pt x="59773" y="11917"/>
                            </a:cubicBezTo>
                            <a:cubicBezTo>
                              <a:pt x="59788" y="11831"/>
                              <a:pt x="59727" y="11790"/>
                              <a:pt x="59658" y="11790"/>
                            </a:cubicBezTo>
                            <a:cubicBezTo>
                              <a:pt x="59595" y="11790"/>
                              <a:pt x="59525" y="11824"/>
                              <a:pt x="59498" y="11890"/>
                            </a:cubicBezTo>
                            <a:cubicBezTo>
                              <a:pt x="59336" y="12419"/>
                              <a:pt x="58928" y="12647"/>
                              <a:pt x="58517" y="12647"/>
                            </a:cubicBezTo>
                            <a:cubicBezTo>
                              <a:pt x="57882" y="12647"/>
                              <a:pt x="57241" y="12103"/>
                              <a:pt x="57491" y="11285"/>
                            </a:cubicBezTo>
                            <a:cubicBezTo>
                              <a:pt x="57511" y="11187"/>
                              <a:pt x="57432" y="11102"/>
                              <a:pt x="57336" y="11102"/>
                            </a:cubicBezTo>
                            <a:cubicBezTo>
                              <a:pt x="57297" y="11102"/>
                              <a:pt x="57255" y="11116"/>
                              <a:pt x="57216" y="11147"/>
                            </a:cubicBezTo>
                            <a:cubicBezTo>
                              <a:pt x="56749" y="11587"/>
                              <a:pt x="56199" y="12165"/>
                              <a:pt x="55484" y="12165"/>
                            </a:cubicBezTo>
                            <a:cubicBezTo>
                              <a:pt x="54989" y="12165"/>
                              <a:pt x="54357" y="11807"/>
                              <a:pt x="54439" y="11230"/>
                            </a:cubicBezTo>
                            <a:cubicBezTo>
                              <a:pt x="54439" y="11140"/>
                              <a:pt x="54359" y="11091"/>
                              <a:pt x="54280" y="11091"/>
                            </a:cubicBezTo>
                            <a:cubicBezTo>
                              <a:pt x="54214" y="11091"/>
                              <a:pt x="54149" y="11127"/>
                              <a:pt x="54137" y="11202"/>
                            </a:cubicBezTo>
                            <a:cubicBezTo>
                              <a:pt x="54054" y="11505"/>
                              <a:pt x="53889" y="11807"/>
                              <a:pt x="53642" y="12000"/>
                            </a:cubicBezTo>
                            <a:cubicBezTo>
                              <a:pt x="53450" y="12166"/>
                              <a:pt x="53217" y="12249"/>
                              <a:pt x="52987" y="12249"/>
                            </a:cubicBezTo>
                            <a:cubicBezTo>
                              <a:pt x="52721" y="12249"/>
                              <a:pt x="52459" y="12138"/>
                              <a:pt x="52267" y="11917"/>
                            </a:cubicBezTo>
                            <a:cubicBezTo>
                              <a:pt x="52102" y="11725"/>
                              <a:pt x="52075" y="11450"/>
                              <a:pt x="52157" y="11230"/>
                            </a:cubicBezTo>
                            <a:cubicBezTo>
                              <a:pt x="52322" y="11065"/>
                              <a:pt x="52487" y="10927"/>
                              <a:pt x="52625" y="10762"/>
                            </a:cubicBezTo>
                            <a:cubicBezTo>
                              <a:pt x="52723" y="10664"/>
                              <a:pt x="52646" y="10479"/>
                              <a:pt x="52511" y="10479"/>
                            </a:cubicBezTo>
                            <a:cubicBezTo>
                              <a:pt x="52495" y="10479"/>
                              <a:pt x="52478" y="10481"/>
                              <a:pt x="52460" y="10487"/>
                            </a:cubicBezTo>
                            <a:cubicBezTo>
                              <a:pt x="52212" y="10570"/>
                              <a:pt x="51992" y="10762"/>
                              <a:pt x="51882" y="11010"/>
                            </a:cubicBezTo>
                            <a:cubicBezTo>
                              <a:pt x="51772" y="11120"/>
                              <a:pt x="51607" y="11230"/>
                              <a:pt x="51470" y="11312"/>
                            </a:cubicBezTo>
                            <a:cubicBezTo>
                              <a:pt x="51184" y="11498"/>
                              <a:pt x="50847" y="11594"/>
                              <a:pt x="50508" y="11594"/>
                            </a:cubicBezTo>
                            <a:cubicBezTo>
                              <a:pt x="50194" y="11594"/>
                              <a:pt x="49878" y="11512"/>
                              <a:pt x="49600" y="11340"/>
                            </a:cubicBezTo>
                            <a:cubicBezTo>
                              <a:pt x="49133" y="11010"/>
                              <a:pt x="49023" y="10350"/>
                              <a:pt x="49353" y="9883"/>
                            </a:cubicBezTo>
                            <a:cubicBezTo>
                              <a:pt x="49456" y="9759"/>
                              <a:pt x="49358" y="9604"/>
                              <a:pt x="49245" y="9604"/>
                            </a:cubicBezTo>
                            <a:cubicBezTo>
                              <a:pt x="49207" y="9604"/>
                              <a:pt x="49167" y="9621"/>
                              <a:pt x="49133" y="9663"/>
                            </a:cubicBezTo>
                            <a:cubicBezTo>
                              <a:pt x="49023" y="9773"/>
                              <a:pt x="48940" y="9910"/>
                              <a:pt x="48885" y="10048"/>
                            </a:cubicBezTo>
                            <a:lnTo>
                              <a:pt x="48638" y="9965"/>
                            </a:lnTo>
                            <a:cubicBezTo>
                              <a:pt x="48627" y="9961"/>
                              <a:pt x="48616" y="9960"/>
                              <a:pt x="48605" y="9960"/>
                            </a:cubicBezTo>
                            <a:cubicBezTo>
                              <a:pt x="48535" y="9960"/>
                              <a:pt x="48473" y="10031"/>
                              <a:pt x="48473" y="10103"/>
                            </a:cubicBezTo>
                            <a:cubicBezTo>
                              <a:pt x="48473" y="10405"/>
                              <a:pt x="48390" y="10707"/>
                              <a:pt x="48198" y="10955"/>
                            </a:cubicBezTo>
                            <a:cubicBezTo>
                              <a:pt x="48030" y="11236"/>
                              <a:pt x="47721" y="11389"/>
                              <a:pt x="47403" y="11389"/>
                            </a:cubicBezTo>
                            <a:cubicBezTo>
                              <a:pt x="47253" y="11389"/>
                              <a:pt x="47101" y="11355"/>
                              <a:pt x="46961" y="11285"/>
                            </a:cubicBezTo>
                            <a:cubicBezTo>
                              <a:pt x="46576" y="11065"/>
                              <a:pt x="46438" y="10570"/>
                              <a:pt x="46631" y="10185"/>
                            </a:cubicBezTo>
                            <a:cubicBezTo>
                              <a:pt x="46713" y="10061"/>
                              <a:pt x="46610" y="9953"/>
                              <a:pt x="46507" y="9953"/>
                            </a:cubicBezTo>
                            <a:cubicBezTo>
                              <a:pt x="46473" y="9953"/>
                              <a:pt x="46438" y="9965"/>
                              <a:pt x="46411" y="9993"/>
                            </a:cubicBezTo>
                            <a:cubicBezTo>
                              <a:pt x="46053" y="10350"/>
                              <a:pt x="45614" y="10790"/>
                              <a:pt x="45064" y="10817"/>
                            </a:cubicBezTo>
                            <a:cubicBezTo>
                              <a:pt x="44706" y="10817"/>
                              <a:pt x="44184" y="10542"/>
                              <a:pt x="44239" y="10130"/>
                            </a:cubicBezTo>
                            <a:cubicBezTo>
                              <a:pt x="44276" y="10017"/>
                              <a:pt x="44186" y="9930"/>
                              <a:pt x="44089" y="9930"/>
                            </a:cubicBezTo>
                            <a:cubicBezTo>
                              <a:pt x="44045" y="9930"/>
                              <a:pt x="43999" y="9949"/>
                              <a:pt x="43964" y="9993"/>
                            </a:cubicBezTo>
                            <a:cubicBezTo>
                              <a:pt x="43766" y="10290"/>
                              <a:pt x="43434" y="10609"/>
                              <a:pt x="43048" y="10609"/>
                            </a:cubicBezTo>
                            <a:cubicBezTo>
                              <a:pt x="43006" y="10609"/>
                              <a:pt x="42963" y="10606"/>
                              <a:pt x="42919" y="10597"/>
                            </a:cubicBezTo>
                            <a:cubicBezTo>
                              <a:pt x="42644" y="10542"/>
                              <a:pt x="42314" y="10158"/>
                              <a:pt x="42479" y="9855"/>
                            </a:cubicBezTo>
                            <a:cubicBezTo>
                              <a:pt x="42554" y="9743"/>
                              <a:pt x="42451" y="9631"/>
                              <a:pt x="42343" y="9631"/>
                            </a:cubicBezTo>
                            <a:cubicBezTo>
                              <a:pt x="42292" y="9631"/>
                              <a:pt x="42240" y="9656"/>
                              <a:pt x="42204" y="9718"/>
                            </a:cubicBezTo>
                            <a:cubicBezTo>
                              <a:pt x="41874" y="10322"/>
                              <a:pt x="41462" y="11092"/>
                              <a:pt x="40692" y="11175"/>
                            </a:cubicBezTo>
                            <a:cubicBezTo>
                              <a:pt x="40666" y="11177"/>
                              <a:pt x="40641" y="11178"/>
                              <a:pt x="40615" y="11178"/>
                            </a:cubicBezTo>
                            <a:cubicBezTo>
                              <a:pt x="40339" y="11178"/>
                              <a:pt x="40073" y="11044"/>
                              <a:pt x="39922" y="10817"/>
                            </a:cubicBezTo>
                            <a:cubicBezTo>
                              <a:pt x="39785" y="10597"/>
                              <a:pt x="39785" y="10350"/>
                              <a:pt x="39922" y="10130"/>
                            </a:cubicBezTo>
                            <a:cubicBezTo>
                              <a:pt x="40005" y="10026"/>
                              <a:pt x="39884" y="9890"/>
                              <a:pt x="39772" y="9890"/>
                            </a:cubicBezTo>
                            <a:cubicBezTo>
                              <a:pt x="39736" y="9890"/>
                              <a:pt x="39701" y="9904"/>
                              <a:pt x="39675" y="9938"/>
                            </a:cubicBezTo>
                            <a:cubicBezTo>
                              <a:pt x="39317" y="10350"/>
                              <a:pt x="38905" y="10707"/>
                              <a:pt x="38437" y="10982"/>
                            </a:cubicBezTo>
                            <a:cubicBezTo>
                              <a:pt x="38146" y="11128"/>
                              <a:pt x="37839" y="11195"/>
                              <a:pt x="37528" y="11195"/>
                            </a:cubicBezTo>
                            <a:cubicBezTo>
                              <a:pt x="37428" y="11195"/>
                              <a:pt x="37328" y="11188"/>
                              <a:pt x="37228" y="11175"/>
                            </a:cubicBezTo>
                            <a:cubicBezTo>
                              <a:pt x="36870" y="11147"/>
                              <a:pt x="36513" y="10927"/>
                              <a:pt x="36293" y="10625"/>
                            </a:cubicBezTo>
                            <a:cubicBezTo>
                              <a:pt x="35936" y="10048"/>
                              <a:pt x="36293" y="9278"/>
                              <a:pt x="36953" y="9168"/>
                            </a:cubicBezTo>
                            <a:cubicBezTo>
                              <a:pt x="37090" y="9168"/>
                              <a:pt x="37145" y="8920"/>
                              <a:pt x="36980" y="8893"/>
                            </a:cubicBezTo>
                            <a:cubicBezTo>
                              <a:pt x="36945" y="8888"/>
                              <a:pt x="36908" y="8886"/>
                              <a:pt x="36871" y="8886"/>
                            </a:cubicBezTo>
                            <a:cubicBezTo>
                              <a:pt x="36681" y="8886"/>
                              <a:pt x="36482" y="8947"/>
                              <a:pt x="36320" y="9085"/>
                            </a:cubicBezTo>
                            <a:cubicBezTo>
                              <a:pt x="36155" y="9223"/>
                              <a:pt x="36018" y="9415"/>
                              <a:pt x="35936" y="9635"/>
                            </a:cubicBezTo>
                            <a:cubicBezTo>
                              <a:pt x="35798" y="9965"/>
                              <a:pt x="35798" y="10322"/>
                              <a:pt x="35936" y="10652"/>
                            </a:cubicBezTo>
                            <a:cubicBezTo>
                              <a:pt x="35908" y="10680"/>
                              <a:pt x="35908" y="10735"/>
                              <a:pt x="35908" y="10762"/>
                            </a:cubicBezTo>
                            <a:cubicBezTo>
                              <a:pt x="35951" y="10977"/>
                              <a:pt x="35725" y="11092"/>
                              <a:pt x="35532" y="11092"/>
                            </a:cubicBezTo>
                            <a:cubicBezTo>
                              <a:pt x="35479" y="11092"/>
                              <a:pt x="35428" y="11083"/>
                              <a:pt x="35386" y="11065"/>
                            </a:cubicBezTo>
                            <a:cubicBezTo>
                              <a:pt x="35028" y="10900"/>
                              <a:pt x="35001" y="10460"/>
                              <a:pt x="35028" y="10130"/>
                            </a:cubicBezTo>
                            <a:cubicBezTo>
                              <a:pt x="35028" y="10031"/>
                              <a:pt x="34959" y="9982"/>
                              <a:pt x="34886" y="9982"/>
                            </a:cubicBezTo>
                            <a:cubicBezTo>
                              <a:pt x="34837" y="9982"/>
                              <a:pt x="34786" y="10004"/>
                              <a:pt x="34753" y="10048"/>
                            </a:cubicBezTo>
                            <a:cubicBezTo>
                              <a:pt x="34508" y="10415"/>
                              <a:pt x="34110" y="10603"/>
                              <a:pt x="33710" y="10603"/>
                            </a:cubicBezTo>
                            <a:cubicBezTo>
                              <a:pt x="33392" y="10603"/>
                              <a:pt x="33072" y="10484"/>
                              <a:pt x="32829" y="10240"/>
                            </a:cubicBezTo>
                            <a:cubicBezTo>
                              <a:pt x="32499" y="9855"/>
                              <a:pt x="32416" y="9333"/>
                              <a:pt x="32609" y="8893"/>
                            </a:cubicBezTo>
                            <a:cubicBezTo>
                              <a:pt x="32659" y="8792"/>
                              <a:pt x="32595" y="8669"/>
                              <a:pt x="32479" y="8669"/>
                            </a:cubicBezTo>
                            <a:cubicBezTo>
                              <a:pt x="32467" y="8669"/>
                              <a:pt x="32456" y="8670"/>
                              <a:pt x="32444" y="8673"/>
                            </a:cubicBezTo>
                            <a:cubicBezTo>
                              <a:pt x="32114" y="8673"/>
                              <a:pt x="31839" y="8480"/>
                              <a:pt x="31756" y="8178"/>
                            </a:cubicBezTo>
                            <a:cubicBezTo>
                              <a:pt x="31591" y="7683"/>
                              <a:pt x="31949" y="7243"/>
                              <a:pt x="32361" y="6968"/>
                            </a:cubicBezTo>
                            <a:cubicBezTo>
                              <a:pt x="32416" y="6968"/>
                              <a:pt x="32471" y="6941"/>
                              <a:pt x="32499" y="6886"/>
                            </a:cubicBezTo>
                            <a:cubicBezTo>
                              <a:pt x="32581" y="6831"/>
                              <a:pt x="32636" y="6803"/>
                              <a:pt x="32691" y="6776"/>
                            </a:cubicBezTo>
                            <a:cubicBezTo>
                              <a:pt x="32978" y="6656"/>
                              <a:pt x="33266" y="6578"/>
                              <a:pt x="33571" y="6578"/>
                            </a:cubicBezTo>
                            <a:cubicBezTo>
                              <a:pt x="33617" y="6578"/>
                              <a:pt x="33662" y="6580"/>
                              <a:pt x="33708" y="6583"/>
                            </a:cubicBezTo>
                            <a:cubicBezTo>
                              <a:pt x="33873" y="6583"/>
                              <a:pt x="34011" y="6638"/>
                              <a:pt x="34121" y="6721"/>
                            </a:cubicBezTo>
                            <a:cubicBezTo>
                              <a:pt x="34203" y="6858"/>
                              <a:pt x="34258" y="6968"/>
                              <a:pt x="34341" y="7078"/>
                            </a:cubicBezTo>
                            <a:cubicBezTo>
                              <a:pt x="34379" y="7126"/>
                              <a:pt x="34432" y="7148"/>
                              <a:pt x="34481" y="7148"/>
                            </a:cubicBezTo>
                            <a:cubicBezTo>
                              <a:pt x="34571" y="7148"/>
                              <a:pt x="34651" y="7075"/>
                              <a:pt x="34616" y="6968"/>
                            </a:cubicBezTo>
                            <a:cubicBezTo>
                              <a:pt x="34588" y="6803"/>
                              <a:pt x="34506" y="6638"/>
                              <a:pt x="34368" y="6528"/>
                            </a:cubicBezTo>
                            <a:cubicBezTo>
                              <a:pt x="34121" y="6143"/>
                              <a:pt x="34121" y="5621"/>
                              <a:pt x="34368" y="5209"/>
                            </a:cubicBezTo>
                            <a:cubicBezTo>
                              <a:pt x="34489" y="5016"/>
                              <a:pt x="34694" y="4928"/>
                              <a:pt x="34910" y="4928"/>
                            </a:cubicBezTo>
                            <a:cubicBezTo>
                              <a:pt x="34940" y="4928"/>
                              <a:pt x="34970" y="4930"/>
                              <a:pt x="35001" y="4934"/>
                            </a:cubicBezTo>
                            <a:cubicBezTo>
                              <a:pt x="35138" y="4961"/>
                              <a:pt x="35248" y="5016"/>
                              <a:pt x="35331" y="5099"/>
                            </a:cubicBezTo>
                            <a:cubicBezTo>
                              <a:pt x="35358" y="5209"/>
                              <a:pt x="35441" y="5346"/>
                              <a:pt x="35523" y="5428"/>
                            </a:cubicBezTo>
                            <a:cubicBezTo>
                              <a:pt x="35555" y="5460"/>
                              <a:pt x="35590" y="5473"/>
                              <a:pt x="35625" y="5473"/>
                            </a:cubicBezTo>
                            <a:cubicBezTo>
                              <a:pt x="35712" y="5473"/>
                              <a:pt x="35790" y="5389"/>
                              <a:pt x="35771" y="5291"/>
                            </a:cubicBezTo>
                            <a:cubicBezTo>
                              <a:pt x="35743" y="5181"/>
                              <a:pt x="35688" y="5044"/>
                              <a:pt x="35606" y="4961"/>
                            </a:cubicBezTo>
                            <a:cubicBezTo>
                              <a:pt x="35606" y="4650"/>
                              <a:pt x="35850" y="4436"/>
                              <a:pt x="36132" y="4436"/>
                            </a:cubicBezTo>
                            <a:cubicBezTo>
                              <a:pt x="36149" y="4436"/>
                              <a:pt x="36166" y="4437"/>
                              <a:pt x="36183" y="4439"/>
                            </a:cubicBezTo>
                            <a:cubicBezTo>
                              <a:pt x="36293" y="4466"/>
                              <a:pt x="36403" y="4466"/>
                              <a:pt x="36485" y="4521"/>
                            </a:cubicBezTo>
                            <a:cubicBezTo>
                              <a:pt x="36513" y="4714"/>
                              <a:pt x="36568" y="4879"/>
                              <a:pt x="36678" y="5044"/>
                            </a:cubicBezTo>
                            <a:cubicBezTo>
                              <a:pt x="36788" y="5209"/>
                              <a:pt x="36953" y="5346"/>
                              <a:pt x="37145" y="5456"/>
                            </a:cubicBezTo>
                            <a:cubicBezTo>
                              <a:pt x="37281" y="5524"/>
                              <a:pt x="37473" y="5573"/>
                              <a:pt x="37643" y="5573"/>
                            </a:cubicBezTo>
                            <a:cubicBezTo>
                              <a:pt x="37680" y="5573"/>
                              <a:pt x="37716" y="5571"/>
                              <a:pt x="37750" y="5566"/>
                            </a:cubicBezTo>
                            <a:cubicBezTo>
                              <a:pt x="37943" y="5511"/>
                              <a:pt x="38163" y="5373"/>
                              <a:pt x="38135" y="5154"/>
                            </a:cubicBezTo>
                            <a:cubicBezTo>
                              <a:pt x="38135" y="5154"/>
                              <a:pt x="38135" y="5126"/>
                              <a:pt x="38135" y="5126"/>
                            </a:cubicBezTo>
                            <a:lnTo>
                              <a:pt x="38190" y="5099"/>
                            </a:lnTo>
                            <a:cubicBezTo>
                              <a:pt x="38273" y="5016"/>
                              <a:pt x="38245" y="4906"/>
                              <a:pt x="38163" y="4851"/>
                            </a:cubicBezTo>
                            <a:lnTo>
                              <a:pt x="37778" y="4576"/>
                            </a:lnTo>
                            <a:cubicBezTo>
                              <a:pt x="37754" y="4562"/>
                              <a:pt x="37731" y="4556"/>
                              <a:pt x="37707" y="4556"/>
                            </a:cubicBezTo>
                            <a:cubicBezTo>
                              <a:pt x="37592" y="4556"/>
                              <a:pt x="37494" y="4705"/>
                              <a:pt x="37585" y="4796"/>
                            </a:cubicBezTo>
                            <a:lnTo>
                              <a:pt x="37833" y="4961"/>
                            </a:lnTo>
                            <a:cubicBezTo>
                              <a:pt x="37750" y="4989"/>
                              <a:pt x="37668" y="5002"/>
                              <a:pt x="37589" y="5002"/>
                            </a:cubicBezTo>
                            <a:cubicBezTo>
                              <a:pt x="37510" y="5002"/>
                              <a:pt x="37434" y="4989"/>
                              <a:pt x="37365" y="4961"/>
                            </a:cubicBezTo>
                            <a:cubicBezTo>
                              <a:pt x="37228" y="4741"/>
                              <a:pt x="37063" y="4549"/>
                              <a:pt x="36870" y="4411"/>
                            </a:cubicBezTo>
                            <a:cubicBezTo>
                              <a:pt x="36843" y="4219"/>
                              <a:pt x="36843" y="4054"/>
                              <a:pt x="36925" y="3889"/>
                            </a:cubicBezTo>
                            <a:cubicBezTo>
                              <a:pt x="37063" y="3531"/>
                              <a:pt x="37393" y="3284"/>
                              <a:pt x="37750" y="3201"/>
                            </a:cubicBezTo>
                            <a:cubicBezTo>
                              <a:pt x="37894" y="3163"/>
                              <a:pt x="38035" y="3146"/>
                              <a:pt x="38173" y="3146"/>
                            </a:cubicBezTo>
                            <a:cubicBezTo>
                              <a:pt x="38935" y="3146"/>
                              <a:pt x="39615" y="3671"/>
                              <a:pt x="40197" y="4136"/>
                            </a:cubicBezTo>
                            <a:cubicBezTo>
                              <a:pt x="40226" y="4159"/>
                              <a:pt x="40256" y="4169"/>
                              <a:pt x="40286" y="4169"/>
                            </a:cubicBezTo>
                            <a:cubicBezTo>
                              <a:pt x="40400" y="4169"/>
                              <a:pt x="40499" y="4025"/>
                              <a:pt x="40390" y="3916"/>
                            </a:cubicBezTo>
                            <a:cubicBezTo>
                              <a:pt x="40170" y="3641"/>
                              <a:pt x="40060" y="3284"/>
                              <a:pt x="40142" y="2926"/>
                            </a:cubicBezTo>
                            <a:cubicBezTo>
                              <a:pt x="40324" y="2304"/>
                              <a:pt x="40897" y="1877"/>
                              <a:pt x="41539" y="1877"/>
                            </a:cubicBezTo>
                            <a:cubicBezTo>
                              <a:pt x="41577" y="1877"/>
                              <a:pt x="41616" y="1879"/>
                              <a:pt x="41654" y="1882"/>
                            </a:cubicBezTo>
                            <a:cubicBezTo>
                              <a:pt x="42424" y="1964"/>
                              <a:pt x="43112" y="2349"/>
                              <a:pt x="43579" y="2981"/>
                            </a:cubicBezTo>
                            <a:cubicBezTo>
                              <a:pt x="43610" y="3012"/>
                              <a:pt x="43643" y="3025"/>
                              <a:pt x="43675" y="3025"/>
                            </a:cubicBezTo>
                            <a:cubicBezTo>
                              <a:pt x="43786" y="3025"/>
                              <a:pt x="43878" y="2868"/>
                              <a:pt x="43771" y="2761"/>
                            </a:cubicBezTo>
                            <a:cubicBezTo>
                              <a:pt x="43469" y="2432"/>
                              <a:pt x="43359" y="1992"/>
                              <a:pt x="43414" y="1552"/>
                            </a:cubicBezTo>
                            <a:cubicBezTo>
                              <a:pt x="43469" y="1139"/>
                              <a:pt x="43689" y="809"/>
                              <a:pt x="44019" y="589"/>
                            </a:cubicBezTo>
                            <a:cubicBezTo>
                              <a:pt x="44263" y="447"/>
                              <a:pt x="44551" y="365"/>
                              <a:pt x="44841" y="365"/>
                            </a:cubicBezTo>
                            <a:cubicBezTo>
                              <a:pt x="44943" y="365"/>
                              <a:pt x="45046" y="375"/>
                              <a:pt x="45146" y="397"/>
                            </a:cubicBezTo>
                            <a:cubicBezTo>
                              <a:pt x="45696" y="534"/>
                              <a:pt x="46081" y="974"/>
                              <a:pt x="46191" y="1524"/>
                            </a:cubicBezTo>
                            <a:cubicBezTo>
                              <a:pt x="46163" y="1772"/>
                              <a:pt x="46136" y="1992"/>
                              <a:pt x="46163" y="2239"/>
                            </a:cubicBezTo>
                            <a:cubicBezTo>
                              <a:pt x="46163" y="2346"/>
                              <a:pt x="46240" y="2402"/>
                              <a:pt x="46313" y="2402"/>
                            </a:cubicBezTo>
                            <a:cubicBezTo>
                              <a:pt x="46371" y="2402"/>
                              <a:pt x="46426" y="2367"/>
                              <a:pt x="46438" y="2294"/>
                            </a:cubicBezTo>
                            <a:cubicBezTo>
                              <a:pt x="46521" y="2019"/>
                              <a:pt x="46521" y="1744"/>
                              <a:pt x="46493" y="1497"/>
                            </a:cubicBezTo>
                            <a:cubicBezTo>
                              <a:pt x="46548" y="1139"/>
                              <a:pt x="46686" y="809"/>
                              <a:pt x="46878" y="507"/>
                            </a:cubicBezTo>
                            <a:cubicBezTo>
                              <a:pt x="47318" y="1002"/>
                              <a:pt x="47566" y="1607"/>
                              <a:pt x="47566" y="2267"/>
                            </a:cubicBezTo>
                            <a:cubicBezTo>
                              <a:pt x="47579" y="2349"/>
                              <a:pt x="47641" y="2390"/>
                              <a:pt x="47703" y="2390"/>
                            </a:cubicBezTo>
                            <a:cubicBezTo>
                              <a:pt x="47765" y="2390"/>
                              <a:pt x="47827" y="2349"/>
                              <a:pt x="47841" y="2267"/>
                            </a:cubicBezTo>
                            <a:cubicBezTo>
                              <a:pt x="47861" y="1891"/>
                              <a:pt x="48246" y="1721"/>
                              <a:pt x="48599" y="1721"/>
                            </a:cubicBezTo>
                            <a:cubicBezTo>
                              <a:pt x="48711" y="1721"/>
                              <a:pt x="48820" y="1739"/>
                              <a:pt x="48913" y="1772"/>
                            </a:cubicBezTo>
                            <a:cubicBezTo>
                              <a:pt x="49188" y="1909"/>
                              <a:pt x="49435" y="2129"/>
                              <a:pt x="49573" y="2404"/>
                            </a:cubicBezTo>
                            <a:cubicBezTo>
                              <a:pt x="49655" y="2542"/>
                              <a:pt x="49710" y="2679"/>
                              <a:pt x="49765" y="2844"/>
                            </a:cubicBezTo>
                            <a:cubicBezTo>
                              <a:pt x="49848" y="2981"/>
                              <a:pt x="49903" y="3119"/>
                              <a:pt x="49958" y="3284"/>
                            </a:cubicBezTo>
                            <a:cubicBezTo>
                              <a:pt x="49979" y="3326"/>
                              <a:pt x="50012" y="3344"/>
                              <a:pt x="50043" y="3344"/>
                            </a:cubicBezTo>
                            <a:cubicBezTo>
                              <a:pt x="50094" y="3344"/>
                              <a:pt x="50140" y="3297"/>
                              <a:pt x="50123" y="3229"/>
                            </a:cubicBezTo>
                            <a:cubicBezTo>
                              <a:pt x="50123" y="3201"/>
                              <a:pt x="50095" y="3146"/>
                              <a:pt x="50095" y="3091"/>
                            </a:cubicBezTo>
                            <a:lnTo>
                              <a:pt x="50095" y="3091"/>
                            </a:lnTo>
                            <a:cubicBezTo>
                              <a:pt x="50260" y="3311"/>
                              <a:pt x="50453" y="3531"/>
                              <a:pt x="50673" y="3696"/>
                            </a:cubicBezTo>
                            <a:cubicBezTo>
                              <a:pt x="50708" y="3724"/>
                              <a:pt x="50748" y="3736"/>
                              <a:pt x="50787" y="3736"/>
                            </a:cubicBezTo>
                            <a:cubicBezTo>
                              <a:pt x="50901" y="3736"/>
                              <a:pt x="51002" y="3634"/>
                              <a:pt x="50920" y="3531"/>
                            </a:cubicBezTo>
                            <a:cubicBezTo>
                              <a:pt x="50810" y="3366"/>
                              <a:pt x="50755" y="3284"/>
                              <a:pt x="50673" y="3174"/>
                            </a:cubicBezTo>
                            <a:cubicBezTo>
                              <a:pt x="50652" y="3134"/>
                              <a:pt x="50603" y="3108"/>
                              <a:pt x="50556" y="3108"/>
                            </a:cubicBezTo>
                            <a:cubicBezTo>
                              <a:pt x="50539" y="3108"/>
                              <a:pt x="50522" y="3112"/>
                              <a:pt x="50508" y="3119"/>
                            </a:cubicBezTo>
                            <a:cubicBezTo>
                              <a:pt x="50315" y="2926"/>
                              <a:pt x="50150" y="2707"/>
                              <a:pt x="50013" y="2459"/>
                            </a:cubicBezTo>
                            <a:cubicBezTo>
                              <a:pt x="49875" y="2157"/>
                              <a:pt x="49820" y="1799"/>
                              <a:pt x="49930" y="1469"/>
                            </a:cubicBezTo>
                            <a:cubicBezTo>
                              <a:pt x="50040" y="1167"/>
                              <a:pt x="50315" y="974"/>
                              <a:pt x="50618" y="947"/>
                            </a:cubicBezTo>
                            <a:cubicBezTo>
                              <a:pt x="50630" y="946"/>
                              <a:pt x="50642" y="946"/>
                              <a:pt x="50654" y="946"/>
                            </a:cubicBezTo>
                            <a:cubicBezTo>
                              <a:pt x="51507" y="946"/>
                              <a:pt x="51857" y="1892"/>
                              <a:pt x="51992" y="2597"/>
                            </a:cubicBezTo>
                            <a:cubicBezTo>
                              <a:pt x="52017" y="2670"/>
                              <a:pt x="52079" y="2705"/>
                              <a:pt x="52140" y="2705"/>
                            </a:cubicBezTo>
                            <a:cubicBezTo>
                              <a:pt x="52218" y="2705"/>
                              <a:pt x="52295" y="2649"/>
                              <a:pt x="52295" y="2542"/>
                            </a:cubicBezTo>
                            <a:cubicBezTo>
                              <a:pt x="52240" y="2157"/>
                              <a:pt x="52295" y="1744"/>
                              <a:pt x="52460" y="1387"/>
                            </a:cubicBezTo>
                            <a:cubicBezTo>
                              <a:pt x="52570" y="1139"/>
                              <a:pt x="52817" y="947"/>
                              <a:pt x="53092" y="919"/>
                            </a:cubicBezTo>
                            <a:cubicBezTo>
                              <a:pt x="53340" y="919"/>
                              <a:pt x="53587" y="1057"/>
                              <a:pt x="53752" y="1277"/>
                            </a:cubicBezTo>
                            <a:cubicBezTo>
                              <a:pt x="53917" y="1524"/>
                              <a:pt x="53999" y="1827"/>
                              <a:pt x="54054" y="2129"/>
                            </a:cubicBezTo>
                            <a:cubicBezTo>
                              <a:pt x="54109" y="2349"/>
                              <a:pt x="54137" y="2597"/>
                              <a:pt x="54192" y="2816"/>
                            </a:cubicBezTo>
                            <a:cubicBezTo>
                              <a:pt x="54219" y="2926"/>
                              <a:pt x="54247" y="3036"/>
                              <a:pt x="54302" y="3119"/>
                            </a:cubicBezTo>
                            <a:cubicBezTo>
                              <a:pt x="54337" y="3172"/>
                              <a:pt x="54386" y="3193"/>
                              <a:pt x="54434" y="3193"/>
                            </a:cubicBezTo>
                            <a:cubicBezTo>
                              <a:pt x="54536" y="3193"/>
                              <a:pt x="54633" y="3094"/>
                              <a:pt x="54577" y="2981"/>
                            </a:cubicBezTo>
                            <a:cubicBezTo>
                              <a:pt x="54549" y="2926"/>
                              <a:pt x="54522" y="2844"/>
                              <a:pt x="54494" y="2789"/>
                            </a:cubicBezTo>
                            <a:cubicBezTo>
                              <a:pt x="54494" y="2652"/>
                              <a:pt x="54522" y="2514"/>
                              <a:pt x="54632" y="2404"/>
                            </a:cubicBezTo>
                            <a:cubicBezTo>
                              <a:pt x="54728" y="2269"/>
                              <a:pt x="54892" y="2202"/>
                              <a:pt x="55057" y="2202"/>
                            </a:cubicBezTo>
                            <a:cubicBezTo>
                              <a:pt x="55127" y="2202"/>
                              <a:pt x="55198" y="2214"/>
                              <a:pt x="55264" y="2239"/>
                            </a:cubicBezTo>
                            <a:cubicBezTo>
                              <a:pt x="55896" y="2404"/>
                              <a:pt x="56061" y="3091"/>
                              <a:pt x="56171" y="3641"/>
                            </a:cubicBezTo>
                            <a:cubicBezTo>
                              <a:pt x="56171" y="3703"/>
                              <a:pt x="56218" y="3734"/>
                              <a:pt x="56276" y="3734"/>
                            </a:cubicBezTo>
                            <a:cubicBezTo>
                              <a:pt x="56295" y="3734"/>
                              <a:pt x="56316" y="3731"/>
                              <a:pt x="56336" y="3724"/>
                            </a:cubicBezTo>
                            <a:cubicBezTo>
                              <a:pt x="56569" y="3657"/>
                              <a:pt x="56823" y="3621"/>
                              <a:pt x="57072" y="3621"/>
                            </a:cubicBezTo>
                            <a:cubicBezTo>
                              <a:pt x="57234" y="3621"/>
                              <a:pt x="57394" y="3636"/>
                              <a:pt x="57546" y="3669"/>
                            </a:cubicBezTo>
                            <a:cubicBezTo>
                              <a:pt x="57959" y="3779"/>
                              <a:pt x="58343" y="3971"/>
                              <a:pt x="58673" y="4219"/>
                            </a:cubicBezTo>
                            <a:cubicBezTo>
                              <a:pt x="58673" y="4246"/>
                              <a:pt x="58701" y="4246"/>
                              <a:pt x="58728" y="4246"/>
                            </a:cubicBezTo>
                            <a:cubicBezTo>
                              <a:pt x="58838" y="4329"/>
                              <a:pt x="58921" y="4411"/>
                              <a:pt x="59031" y="4521"/>
                            </a:cubicBezTo>
                            <a:cubicBezTo>
                              <a:pt x="59061" y="4552"/>
                              <a:pt x="59095" y="4565"/>
                              <a:pt x="59127" y="4565"/>
                            </a:cubicBezTo>
                            <a:cubicBezTo>
                              <a:pt x="59239" y="4565"/>
                              <a:pt x="59336" y="4408"/>
                              <a:pt x="59251" y="4301"/>
                            </a:cubicBezTo>
                            <a:cubicBezTo>
                              <a:pt x="59168" y="4219"/>
                              <a:pt x="59086" y="4109"/>
                              <a:pt x="59003" y="4026"/>
                            </a:cubicBezTo>
                            <a:cubicBezTo>
                              <a:pt x="58976" y="3999"/>
                              <a:pt x="58948" y="3999"/>
                              <a:pt x="58893" y="3999"/>
                            </a:cubicBezTo>
                            <a:cubicBezTo>
                              <a:pt x="58481" y="3724"/>
                              <a:pt x="58096" y="3394"/>
                              <a:pt x="57739" y="3009"/>
                            </a:cubicBezTo>
                            <a:cubicBezTo>
                              <a:pt x="57436" y="2652"/>
                              <a:pt x="57216" y="2047"/>
                              <a:pt x="57546" y="1634"/>
                            </a:cubicBezTo>
                            <a:cubicBezTo>
                              <a:pt x="57802" y="1357"/>
                              <a:pt x="58157" y="1212"/>
                              <a:pt x="58521" y="1212"/>
                            </a:cubicBezTo>
                            <a:cubicBezTo>
                              <a:pt x="58627" y="1212"/>
                              <a:pt x="58733" y="1225"/>
                              <a:pt x="58838" y="1249"/>
                            </a:cubicBezTo>
                            <a:cubicBezTo>
                              <a:pt x="59883" y="1387"/>
                              <a:pt x="60791" y="2047"/>
                              <a:pt x="61258" y="3009"/>
                            </a:cubicBezTo>
                            <a:cubicBezTo>
                              <a:pt x="61278" y="3059"/>
                              <a:pt x="61316" y="3080"/>
                              <a:pt x="61357" y="3080"/>
                            </a:cubicBezTo>
                            <a:cubicBezTo>
                              <a:pt x="61430" y="3080"/>
                              <a:pt x="61515" y="3014"/>
                              <a:pt x="61533" y="2926"/>
                            </a:cubicBezTo>
                            <a:cubicBezTo>
                              <a:pt x="61560" y="2377"/>
                              <a:pt x="61395" y="1854"/>
                              <a:pt x="61423" y="1304"/>
                            </a:cubicBezTo>
                            <a:cubicBezTo>
                              <a:pt x="61450" y="947"/>
                              <a:pt x="61643" y="617"/>
                              <a:pt x="61918" y="424"/>
                            </a:cubicBezTo>
                            <a:cubicBezTo>
                              <a:pt x="62018" y="370"/>
                              <a:pt x="62116" y="347"/>
                              <a:pt x="62211" y="347"/>
                            </a:cubicBezTo>
                            <a:close/>
                            <a:moveTo>
                              <a:pt x="30272" y="6418"/>
                            </a:moveTo>
                            <a:cubicBezTo>
                              <a:pt x="30877" y="6418"/>
                              <a:pt x="31399" y="6693"/>
                              <a:pt x="31949" y="6886"/>
                            </a:cubicBezTo>
                            <a:cubicBezTo>
                              <a:pt x="31784" y="7023"/>
                              <a:pt x="31646" y="7188"/>
                              <a:pt x="31536" y="7408"/>
                            </a:cubicBezTo>
                            <a:cubicBezTo>
                              <a:pt x="31344" y="7765"/>
                              <a:pt x="31371" y="8178"/>
                              <a:pt x="31564" y="8508"/>
                            </a:cubicBezTo>
                            <a:cubicBezTo>
                              <a:pt x="31701" y="8755"/>
                              <a:pt x="31976" y="8920"/>
                              <a:pt x="32251" y="8975"/>
                            </a:cubicBezTo>
                            <a:cubicBezTo>
                              <a:pt x="32169" y="9223"/>
                              <a:pt x="32169" y="9498"/>
                              <a:pt x="32224" y="9745"/>
                            </a:cubicBezTo>
                            <a:cubicBezTo>
                              <a:pt x="32361" y="10350"/>
                              <a:pt x="32829" y="10817"/>
                              <a:pt x="33434" y="10927"/>
                            </a:cubicBezTo>
                            <a:cubicBezTo>
                              <a:pt x="33501" y="10935"/>
                              <a:pt x="33568" y="10939"/>
                              <a:pt x="33636" y="10939"/>
                            </a:cubicBezTo>
                            <a:cubicBezTo>
                              <a:pt x="34034" y="10939"/>
                              <a:pt x="34420" y="10801"/>
                              <a:pt x="34726" y="10542"/>
                            </a:cubicBezTo>
                            <a:cubicBezTo>
                              <a:pt x="34753" y="10927"/>
                              <a:pt x="34973" y="11257"/>
                              <a:pt x="35358" y="11395"/>
                            </a:cubicBezTo>
                            <a:cubicBezTo>
                              <a:pt x="35411" y="11409"/>
                              <a:pt x="35466" y="11416"/>
                              <a:pt x="35521" y="11416"/>
                            </a:cubicBezTo>
                            <a:cubicBezTo>
                              <a:pt x="35780" y="11416"/>
                              <a:pt x="36047" y="11264"/>
                              <a:pt x="36183" y="11037"/>
                            </a:cubicBezTo>
                            <a:cubicBezTo>
                              <a:pt x="36430" y="11285"/>
                              <a:pt x="36788" y="11477"/>
                              <a:pt x="37173" y="11532"/>
                            </a:cubicBezTo>
                            <a:cubicBezTo>
                              <a:pt x="37277" y="11548"/>
                              <a:pt x="37379" y="11555"/>
                              <a:pt x="37479" y="11555"/>
                            </a:cubicBezTo>
                            <a:cubicBezTo>
                              <a:pt x="38254" y="11555"/>
                              <a:pt x="38922" y="11109"/>
                              <a:pt x="39482" y="10597"/>
                            </a:cubicBezTo>
                            <a:cubicBezTo>
                              <a:pt x="39482" y="10680"/>
                              <a:pt x="39510" y="10790"/>
                              <a:pt x="39565" y="10872"/>
                            </a:cubicBezTo>
                            <a:cubicBezTo>
                              <a:pt x="39763" y="11268"/>
                              <a:pt x="40175" y="11508"/>
                              <a:pt x="40606" y="11508"/>
                            </a:cubicBezTo>
                            <a:cubicBezTo>
                              <a:pt x="40773" y="11508"/>
                              <a:pt x="40943" y="11472"/>
                              <a:pt x="41104" y="11395"/>
                            </a:cubicBezTo>
                            <a:cubicBezTo>
                              <a:pt x="41572" y="11175"/>
                              <a:pt x="41957" y="10817"/>
                              <a:pt x="42204" y="10350"/>
                            </a:cubicBezTo>
                            <a:cubicBezTo>
                              <a:pt x="42314" y="10625"/>
                              <a:pt x="42507" y="10817"/>
                              <a:pt x="42782" y="10900"/>
                            </a:cubicBezTo>
                            <a:cubicBezTo>
                              <a:pt x="42856" y="10914"/>
                              <a:pt x="42932" y="10921"/>
                              <a:pt x="43007" y="10921"/>
                            </a:cubicBezTo>
                            <a:cubicBezTo>
                              <a:pt x="43375" y="10921"/>
                              <a:pt x="43736" y="10757"/>
                              <a:pt x="43964" y="10460"/>
                            </a:cubicBezTo>
                            <a:cubicBezTo>
                              <a:pt x="44156" y="10845"/>
                              <a:pt x="44514" y="11092"/>
                              <a:pt x="44954" y="11120"/>
                            </a:cubicBezTo>
                            <a:cubicBezTo>
                              <a:pt x="45421" y="11120"/>
                              <a:pt x="45889" y="10927"/>
                              <a:pt x="46218" y="10570"/>
                            </a:cubicBezTo>
                            <a:cubicBezTo>
                              <a:pt x="46218" y="10707"/>
                              <a:pt x="46246" y="10845"/>
                              <a:pt x="46301" y="10955"/>
                            </a:cubicBezTo>
                            <a:cubicBezTo>
                              <a:pt x="46476" y="11415"/>
                              <a:pt x="46913" y="11700"/>
                              <a:pt x="47375" y="11700"/>
                            </a:cubicBezTo>
                            <a:cubicBezTo>
                              <a:pt x="47493" y="11700"/>
                              <a:pt x="47613" y="11681"/>
                              <a:pt x="47731" y="11642"/>
                            </a:cubicBezTo>
                            <a:cubicBezTo>
                              <a:pt x="48336" y="11395"/>
                              <a:pt x="48720" y="10845"/>
                              <a:pt x="48720" y="10212"/>
                            </a:cubicBezTo>
                            <a:lnTo>
                              <a:pt x="48830" y="10212"/>
                            </a:lnTo>
                            <a:cubicBezTo>
                              <a:pt x="48803" y="10377"/>
                              <a:pt x="48803" y="10597"/>
                              <a:pt x="48830" y="10790"/>
                            </a:cubicBezTo>
                            <a:cubicBezTo>
                              <a:pt x="49009" y="11478"/>
                              <a:pt x="49636" y="11954"/>
                              <a:pt x="50340" y="11954"/>
                            </a:cubicBezTo>
                            <a:cubicBezTo>
                              <a:pt x="50396" y="11954"/>
                              <a:pt x="50451" y="11951"/>
                              <a:pt x="50508" y="11945"/>
                            </a:cubicBezTo>
                            <a:cubicBezTo>
                              <a:pt x="50975" y="11917"/>
                              <a:pt x="51387" y="11752"/>
                              <a:pt x="51772" y="11505"/>
                            </a:cubicBezTo>
                            <a:cubicBezTo>
                              <a:pt x="51772" y="11752"/>
                              <a:pt x="51855" y="12000"/>
                              <a:pt x="52020" y="12192"/>
                            </a:cubicBezTo>
                            <a:cubicBezTo>
                              <a:pt x="52267" y="12440"/>
                              <a:pt x="52570" y="12577"/>
                              <a:pt x="52927" y="12605"/>
                            </a:cubicBezTo>
                            <a:cubicBezTo>
                              <a:pt x="53449" y="12605"/>
                              <a:pt x="53972" y="12302"/>
                              <a:pt x="54219" y="11835"/>
                            </a:cubicBezTo>
                            <a:cubicBezTo>
                              <a:pt x="54247" y="11890"/>
                              <a:pt x="54302" y="11972"/>
                              <a:pt x="54384" y="12055"/>
                            </a:cubicBezTo>
                            <a:cubicBezTo>
                              <a:pt x="54679" y="12349"/>
                              <a:pt x="55070" y="12515"/>
                              <a:pt x="55484" y="12515"/>
                            </a:cubicBezTo>
                            <a:cubicBezTo>
                              <a:pt x="55611" y="12515"/>
                              <a:pt x="55740" y="12499"/>
                              <a:pt x="55869" y="12467"/>
                            </a:cubicBezTo>
                            <a:cubicBezTo>
                              <a:pt x="56336" y="12302"/>
                              <a:pt x="56776" y="12027"/>
                              <a:pt x="57134" y="11670"/>
                            </a:cubicBezTo>
                            <a:cubicBezTo>
                              <a:pt x="57134" y="11835"/>
                              <a:pt x="57189" y="11972"/>
                              <a:pt x="57244" y="12137"/>
                            </a:cubicBezTo>
                            <a:cubicBezTo>
                              <a:pt x="57455" y="12613"/>
                              <a:pt x="57946" y="12936"/>
                              <a:pt x="58472" y="12936"/>
                            </a:cubicBezTo>
                            <a:cubicBezTo>
                              <a:pt x="58493" y="12936"/>
                              <a:pt x="58515" y="12936"/>
                              <a:pt x="58536" y="12934"/>
                            </a:cubicBezTo>
                            <a:cubicBezTo>
                              <a:pt x="58921" y="12879"/>
                              <a:pt x="59278" y="12714"/>
                              <a:pt x="59526" y="12412"/>
                            </a:cubicBezTo>
                            <a:cubicBezTo>
                              <a:pt x="59691" y="12879"/>
                              <a:pt x="60103" y="13209"/>
                              <a:pt x="60626" y="13237"/>
                            </a:cubicBezTo>
                            <a:cubicBezTo>
                              <a:pt x="60900" y="13209"/>
                              <a:pt x="61203" y="13099"/>
                              <a:pt x="61423" y="12879"/>
                            </a:cubicBezTo>
                            <a:lnTo>
                              <a:pt x="61423" y="12879"/>
                            </a:lnTo>
                            <a:cubicBezTo>
                              <a:pt x="61395" y="13154"/>
                              <a:pt x="61450" y="13402"/>
                              <a:pt x="61533" y="13649"/>
                            </a:cubicBezTo>
                            <a:cubicBezTo>
                              <a:pt x="61753" y="14199"/>
                              <a:pt x="62193" y="14639"/>
                              <a:pt x="62715" y="14859"/>
                            </a:cubicBezTo>
                            <a:cubicBezTo>
                              <a:pt x="62715" y="15381"/>
                              <a:pt x="62743" y="15904"/>
                              <a:pt x="62825" y="16426"/>
                            </a:cubicBezTo>
                            <a:cubicBezTo>
                              <a:pt x="62853" y="16701"/>
                              <a:pt x="62880" y="16976"/>
                              <a:pt x="62908" y="17224"/>
                            </a:cubicBezTo>
                            <a:cubicBezTo>
                              <a:pt x="62908" y="17499"/>
                              <a:pt x="62990" y="17746"/>
                              <a:pt x="63073" y="17993"/>
                            </a:cubicBezTo>
                            <a:cubicBezTo>
                              <a:pt x="63086" y="18007"/>
                              <a:pt x="63107" y="18014"/>
                              <a:pt x="63128" y="18014"/>
                            </a:cubicBezTo>
                            <a:cubicBezTo>
                              <a:pt x="63148" y="18014"/>
                              <a:pt x="63169" y="18007"/>
                              <a:pt x="63183" y="17993"/>
                            </a:cubicBezTo>
                            <a:cubicBezTo>
                              <a:pt x="63210" y="17718"/>
                              <a:pt x="63183" y="17471"/>
                              <a:pt x="63128" y="17224"/>
                            </a:cubicBezTo>
                            <a:cubicBezTo>
                              <a:pt x="63100" y="16949"/>
                              <a:pt x="63073" y="16701"/>
                              <a:pt x="63045" y="16426"/>
                            </a:cubicBezTo>
                            <a:cubicBezTo>
                              <a:pt x="62990" y="15931"/>
                              <a:pt x="62963" y="15436"/>
                              <a:pt x="62908" y="14914"/>
                            </a:cubicBezTo>
                            <a:lnTo>
                              <a:pt x="62908" y="14914"/>
                            </a:lnTo>
                            <a:cubicBezTo>
                              <a:pt x="63128" y="14997"/>
                              <a:pt x="63347" y="15024"/>
                              <a:pt x="63595" y="15024"/>
                            </a:cubicBezTo>
                            <a:lnTo>
                              <a:pt x="63595" y="15656"/>
                            </a:lnTo>
                            <a:lnTo>
                              <a:pt x="63622" y="15986"/>
                            </a:lnTo>
                            <a:cubicBezTo>
                              <a:pt x="63622" y="16096"/>
                              <a:pt x="63622" y="16206"/>
                              <a:pt x="63677" y="16316"/>
                            </a:cubicBezTo>
                            <a:cubicBezTo>
                              <a:pt x="63688" y="16337"/>
                              <a:pt x="63710" y="16346"/>
                              <a:pt x="63734" y="16346"/>
                            </a:cubicBezTo>
                            <a:cubicBezTo>
                              <a:pt x="63773" y="16346"/>
                              <a:pt x="63815" y="16323"/>
                              <a:pt x="63815" y="16289"/>
                            </a:cubicBezTo>
                            <a:cubicBezTo>
                              <a:pt x="63842" y="16179"/>
                              <a:pt x="63842" y="16069"/>
                              <a:pt x="63815" y="15986"/>
                            </a:cubicBezTo>
                            <a:cubicBezTo>
                              <a:pt x="63815" y="15876"/>
                              <a:pt x="63815" y="15766"/>
                              <a:pt x="63787" y="15656"/>
                            </a:cubicBezTo>
                            <a:cubicBezTo>
                              <a:pt x="63787" y="15436"/>
                              <a:pt x="63787" y="15244"/>
                              <a:pt x="63760" y="15024"/>
                            </a:cubicBezTo>
                            <a:cubicBezTo>
                              <a:pt x="64035" y="14997"/>
                              <a:pt x="64310" y="14914"/>
                              <a:pt x="64530" y="14777"/>
                            </a:cubicBezTo>
                            <a:cubicBezTo>
                              <a:pt x="65657" y="14172"/>
                              <a:pt x="66014" y="12907"/>
                              <a:pt x="66207" y="11725"/>
                            </a:cubicBezTo>
                            <a:cubicBezTo>
                              <a:pt x="66262" y="12000"/>
                              <a:pt x="66344" y="12275"/>
                              <a:pt x="66482" y="12550"/>
                            </a:cubicBezTo>
                            <a:cubicBezTo>
                              <a:pt x="66619" y="12879"/>
                              <a:pt x="66922" y="13127"/>
                              <a:pt x="67307" y="13209"/>
                            </a:cubicBezTo>
                            <a:cubicBezTo>
                              <a:pt x="67692" y="13209"/>
                              <a:pt x="68022" y="12934"/>
                              <a:pt x="68104" y="12577"/>
                            </a:cubicBezTo>
                            <a:cubicBezTo>
                              <a:pt x="68269" y="12137"/>
                              <a:pt x="68379" y="11697"/>
                              <a:pt x="68379" y="11257"/>
                            </a:cubicBezTo>
                            <a:cubicBezTo>
                              <a:pt x="68489" y="11505"/>
                              <a:pt x="68626" y="11780"/>
                              <a:pt x="68956" y="11780"/>
                            </a:cubicBezTo>
                            <a:cubicBezTo>
                              <a:pt x="69204" y="11697"/>
                              <a:pt x="69424" y="11477"/>
                              <a:pt x="69424" y="11202"/>
                            </a:cubicBezTo>
                            <a:cubicBezTo>
                              <a:pt x="69424" y="10955"/>
                              <a:pt x="69396" y="10735"/>
                              <a:pt x="69369" y="10487"/>
                            </a:cubicBezTo>
                            <a:lnTo>
                              <a:pt x="69369" y="10487"/>
                            </a:lnTo>
                            <a:cubicBezTo>
                              <a:pt x="69671" y="10790"/>
                              <a:pt x="70001" y="11065"/>
                              <a:pt x="70304" y="11395"/>
                            </a:cubicBezTo>
                            <a:cubicBezTo>
                              <a:pt x="70579" y="11697"/>
                              <a:pt x="70881" y="12110"/>
                              <a:pt x="71238" y="12440"/>
                            </a:cubicBezTo>
                            <a:cubicBezTo>
                              <a:pt x="71246" y="12455"/>
                              <a:pt x="71258" y="12462"/>
                              <a:pt x="71271" y="12462"/>
                            </a:cubicBezTo>
                            <a:cubicBezTo>
                              <a:pt x="71303" y="12462"/>
                              <a:pt x="71341" y="12417"/>
                              <a:pt x="71321" y="12357"/>
                            </a:cubicBezTo>
                            <a:cubicBezTo>
                              <a:pt x="71101" y="11945"/>
                              <a:pt x="70826" y="11532"/>
                              <a:pt x="70469" y="11202"/>
                            </a:cubicBezTo>
                            <a:cubicBezTo>
                              <a:pt x="70359" y="11120"/>
                              <a:pt x="70276" y="11010"/>
                              <a:pt x="70166" y="10900"/>
                            </a:cubicBezTo>
                            <a:lnTo>
                              <a:pt x="70166" y="10900"/>
                            </a:lnTo>
                            <a:cubicBezTo>
                              <a:pt x="70331" y="11010"/>
                              <a:pt x="70496" y="11120"/>
                              <a:pt x="70689" y="11202"/>
                            </a:cubicBezTo>
                            <a:cubicBezTo>
                              <a:pt x="70744" y="11230"/>
                              <a:pt x="70826" y="11257"/>
                              <a:pt x="70936" y="11285"/>
                            </a:cubicBezTo>
                            <a:cubicBezTo>
                              <a:pt x="70908" y="11285"/>
                              <a:pt x="70908" y="11285"/>
                              <a:pt x="70936" y="11312"/>
                            </a:cubicBezTo>
                            <a:cubicBezTo>
                              <a:pt x="71073" y="11450"/>
                              <a:pt x="71211" y="11615"/>
                              <a:pt x="71348" y="11752"/>
                            </a:cubicBezTo>
                            <a:cubicBezTo>
                              <a:pt x="71403" y="11835"/>
                              <a:pt x="71486" y="11917"/>
                              <a:pt x="71541" y="11972"/>
                            </a:cubicBezTo>
                            <a:cubicBezTo>
                              <a:pt x="71623" y="12055"/>
                              <a:pt x="71706" y="12137"/>
                              <a:pt x="71788" y="12192"/>
                            </a:cubicBezTo>
                            <a:cubicBezTo>
                              <a:pt x="71793" y="12197"/>
                              <a:pt x="71799" y="12199"/>
                              <a:pt x="71806" y="12199"/>
                            </a:cubicBezTo>
                            <a:cubicBezTo>
                              <a:pt x="71833" y="12199"/>
                              <a:pt x="71866" y="12155"/>
                              <a:pt x="71843" y="12110"/>
                            </a:cubicBezTo>
                            <a:cubicBezTo>
                              <a:pt x="71816" y="12000"/>
                              <a:pt x="71733" y="11917"/>
                              <a:pt x="71678" y="11835"/>
                            </a:cubicBezTo>
                            <a:cubicBezTo>
                              <a:pt x="71623" y="11780"/>
                              <a:pt x="71541" y="11697"/>
                              <a:pt x="71486" y="11615"/>
                            </a:cubicBezTo>
                            <a:lnTo>
                              <a:pt x="71211" y="11340"/>
                            </a:lnTo>
                            <a:cubicBezTo>
                              <a:pt x="71403" y="11340"/>
                              <a:pt x="71596" y="11340"/>
                              <a:pt x="71788" y="11257"/>
                            </a:cubicBezTo>
                            <a:cubicBezTo>
                              <a:pt x="71788" y="11395"/>
                              <a:pt x="71926" y="11477"/>
                              <a:pt x="72008" y="11587"/>
                            </a:cubicBezTo>
                            <a:lnTo>
                              <a:pt x="72366" y="11917"/>
                            </a:lnTo>
                            <a:lnTo>
                              <a:pt x="73026" y="12577"/>
                            </a:lnTo>
                            <a:cubicBezTo>
                              <a:pt x="73713" y="13264"/>
                              <a:pt x="74538" y="13952"/>
                              <a:pt x="74813" y="14914"/>
                            </a:cubicBezTo>
                            <a:cubicBezTo>
                              <a:pt x="74950" y="15381"/>
                              <a:pt x="75005" y="15876"/>
                              <a:pt x="75033" y="16371"/>
                            </a:cubicBezTo>
                            <a:cubicBezTo>
                              <a:pt x="75060" y="16619"/>
                              <a:pt x="75088" y="16839"/>
                              <a:pt x="75115" y="17086"/>
                            </a:cubicBezTo>
                            <a:cubicBezTo>
                              <a:pt x="75115" y="17334"/>
                              <a:pt x="75198" y="17581"/>
                              <a:pt x="75280" y="17828"/>
                            </a:cubicBezTo>
                            <a:cubicBezTo>
                              <a:pt x="75300" y="17878"/>
                              <a:pt x="75345" y="17899"/>
                              <a:pt x="75393" y="17899"/>
                            </a:cubicBezTo>
                            <a:cubicBezTo>
                              <a:pt x="75478" y="17899"/>
                              <a:pt x="75573" y="17834"/>
                              <a:pt x="75555" y="17746"/>
                            </a:cubicBezTo>
                            <a:cubicBezTo>
                              <a:pt x="75528" y="17471"/>
                              <a:pt x="75445" y="17196"/>
                              <a:pt x="75418" y="16894"/>
                            </a:cubicBezTo>
                            <a:cubicBezTo>
                              <a:pt x="75418" y="16784"/>
                              <a:pt x="75390" y="16674"/>
                              <a:pt x="75363" y="16564"/>
                            </a:cubicBezTo>
                            <a:lnTo>
                              <a:pt x="75363" y="16564"/>
                            </a:lnTo>
                            <a:cubicBezTo>
                              <a:pt x="75610" y="16866"/>
                              <a:pt x="75885" y="17141"/>
                              <a:pt x="76160" y="17444"/>
                            </a:cubicBezTo>
                            <a:cubicBezTo>
                              <a:pt x="76490" y="17773"/>
                              <a:pt x="76820" y="18131"/>
                              <a:pt x="77177" y="18461"/>
                            </a:cubicBezTo>
                            <a:cubicBezTo>
                              <a:pt x="77782" y="19066"/>
                              <a:pt x="78414" y="19588"/>
                              <a:pt x="79047" y="20138"/>
                            </a:cubicBezTo>
                            <a:cubicBezTo>
                              <a:pt x="79322" y="20358"/>
                              <a:pt x="79542" y="20660"/>
                              <a:pt x="79679" y="20990"/>
                            </a:cubicBezTo>
                            <a:cubicBezTo>
                              <a:pt x="79789" y="21320"/>
                              <a:pt x="79844" y="21678"/>
                              <a:pt x="79872" y="22008"/>
                            </a:cubicBezTo>
                            <a:cubicBezTo>
                              <a:pt x="79927" y="22338"/>
                              <a:pt x="80009" y="22667"/>
                              <a:pt x="80147" y="22997"/>
                            </a:cubicBezTo>
                            <a:cubicBezTo>
                              <a:pt x="80339" y="23300"/>
                              <a:pt x="80587" y="23575"/>
                              <a:pt x="80834" y="23795"/>
                            </a:cubicBezTo>
                            <a:cubicBezTo>
                              <a:pt x="81081" y="24042"/>
                              <a:pt x="81219" y="24400"/>
                              <a:pt x="81164" y="24757"/>
                            </a:cubicBezTo>
                            <a:cubicBezTo>
                              <a:pt x="81109" y="25142"/>
                              <a:pt x="80999" y="25499"/>
                              <a:pt x="80834" y="25857"/>
                            </a:cubicBezTo>
                            <a:cubicBezTo>
                              <a:pt x="80779" y="25884"/>
                              <a:pt x="80751" y="25912"/>
                              <a:pt x="80751" y="25939"/>
                            </a:cubicBezTo>
                            <a:cubicBezTo>
                              <a:pt x="80724" y="26077"/>
                              <a:pt x="80669" y="26214"/>
                              <a:pt x="80614" y="26352"/>
                            </a:cubicBezTo>
                            <a:cubicBezTo>
                              <a:pt x="80257" y="26874"/>
                              <a:pt x="79569" y="27067"/>
                              <a:pt x="78992" y="27094"/>
                            </a:cubicBezTo>
                            <a:lnTo>
                              <a:pt x="78827" y="27094"/>
                            </a:lnTo>
                            <a:cubicBezTo>
                              <a:pt x="78827" y="26929"/>
                              <a:pt x="78799" y="26764"/>
                              <a:pt x="78744" y="26599"/>
                            </a:cubicBezTo>
                            <a:cubicBezTo>
                              <a:pt x="78689" y="26297"/>
                              <a:pt x="78634" y="26022"/>
                              <a:pt x="78579" y="25719"/>
                            </a:cubicBezTo>
                            <a:cubicBezTo>
                              <a:pt x="78524" y="25527"/>
                              <a:pt x="78442" y="25334"/>
                              <a:pt x="78277" y="25197"/>
                            </a:cubicBezTo>
                            <a:cubicBezTo>
                              <a:pt x="78140" y="25087"/>
                              <a:pt x="77947" y="25004"/>
                              <a:pt x="77755" y="25004"/>
                            </a:cubicBezTo>
                            <a:cubicBezTo>
                              <a:pt x="77690" y="24995"/>
                              <a:pt x="77623" y="24992"/>
                              <a:pt x="77555" y="24992"/>
                            </a:cubicBezTo>
                            <a:cubicBezTo>
                              <a:pt x="77419" y="24992"/>
                              <a:pt x="77278" y="25004"/>
                              <a:pt x="77150" y="25004"/>
                            </a:cubicBezTo>
                            <a:cubicBezTo>
                              <a:pt x="77095" y="24867"/>
                              <a:pt x="77067" y="24730"/>
                              <a:pt x="77012" y="24592"/>
                            </a:cubicBezTo>
                            <a:cubicBezTo>
                              <a:pt x="76957" y="24455"/>
                              <a:pt x="76957" y="24372"/>
                              <a:pt x="76902" y="24290"/>
                            </a:cubicBezTo>
                            <a:cubicBezTo>
                              <a:pt x="76875" y="24180"/>
                              <a:pt x="76847" y="24097"/>
                              <a:pt x="76792" y="24015"/>
                            </a:cubicBezTo>
                            <a:cubicBezTo>
                              <a:pt x="76768" y="23990"/>
                              <a:pt x="76737" y="23976"/>
                              <a:pt x="76711" y="23976"/>
                            </a:cubicBezTo>
                            <a:cubicBezTo>
                              <a:pt x="76680" y="23976"/>
                              <a:pt x="76655" y="23997"/>
                              <a:pt x="76655" y="24042"/>
                            </a:cubicBezTo>
                            <a:cubicBezTo>
                              <a:pt x="76655" y="24152"/>
                              <a:pt x="76682" y="24262"/>
                              <a:pt x="76710" y="24345"/>
                            </a:cubicBezTo>
                            <a:cubicBezTo>
                              <a:pt x="76737" y="24455"/>
                              <a:pt x="76765" y="24565"/>
                              <a:pt x="76792" y="24647"/>
                            </a:cubicBezTo>
                            <a:cubicBezTo>
                              <a:pt x="76847" y="24757"/>
                              <a:pt x="76902" y="24867"/>
                              <a:pt x="76930" y="24977"/>
                            </a:cubicBezTo>
                            <a:cubicBezTo>
                              <a:pt x="76820" y="24950"/>
                              <a:pt x="76737" y="24922"/>
                              <a:pt x="76627" y="24840"/>
                            </a:cubicBezTo>
                            <a:cubicBezTo>
                              <a:pt x="76297" y="24620"/>
                              <a:pt x="76132" y="24152"/>
                              <a:pt x="75967" y="23767"/>
                            </a:cubicBezTo>
                            <a:lnTo>
                              <a:pt x="75638" y="23052"/>
                            </a:lnTo>
                            <a:lnTo>
                              <a:pt x="75445" y="22640"/>
                            </a:lnTo>
                            <a:cubicBezTo>
                              <a:pt x="75390" y="22530"/>
                              <a:pt x="75335" y="22393"/>
                              <a:pt x="75253" y="22310"/>
                            </a:cubicBezTo>
                            <a:cubicBezTo>
                              <a:pt x="75223" y="22260"/>
                              <a:pt x="75179" y="22239"/>
                              <a:pt x="75136" y="22239"/>
                            </a:cubicBezTo>
                            <a:cubicBezTo>
                              <a:pt x="75060" y="22239"/>
                              <a:pt x="74988" y="22305"/>
                              <a:pt x="75005" y="22393"/>
                            </a:cubicBezTo>
                            <a:cubicBezTo>
                              <a:pt x="75060" y="22530"/>
                              <a:pt x="75115" y="22695"/>
                              <a:pt x="75170" y="22832"/>
                            </a:cubicBezTo>
                            <a:cubicBezTo>
                              <a:pt x="75253" y="22970"/>
                              <a:pt x="75308" y="23107"/>
                              <a:pt x="75363" y="23245"/>
                            </a:cubicBezTo>
                            <a:cubicBezTo>
                              <a:pt x="75500" y="23520"/>
                              <a:pt x="75610" y="23795"/>
                              <a:pt x="75747" y="24070"/>
                            </a:cubicBezTo>
                            <a:cubicBezTo>
                              <a:pt x="75857" y="24455"/>
                              <a:pt x="76105" y="24812"/>
                              <a:pt x="76407" y="25087"/>
                            </a:cubicBezTo>
                            <a:cubicBezTo>
                              <a:pt x="76671" y="25263"/>
                              <a:pt x="76970" y="25351"/>
                              <a:pt x="77277" y="25351"/>
                            </a:cubicBezTo>
                            <a:cubicBezTo>
                              <a:pt x="77353" y="25351"/>
                              <a:pt x="77430" y="25345"/>
                              <a:pt x="77507" y="25334"/>
                            </a:cubicBezTo>
                            <a:cubicBezTo>
                              <a:pt x="77555" y="25328"/>
                              <a:pt x="77602" y="25324"/>
                              <a:pt x="77647" y="25324"/>
                            </a:cubicBezTo>
                            <a:cubicBezTo>
                              <a:pt x="77782" y="25324"/>
                              <a:pt x="77906" y="25355"/>
                              <a:pt x="78030" y="25417"/>
                            </a:cubicBezTo>
                            <a:cubicBezTo>
                              <a:pt x="78195" y="25527"/>
                              <a:pt x="78304" y="25692"/>
                              <a:pt x="78332" y="25912"/>
                            </a:cubicBezTo>
                            <a:cubicBezTo>
                              <a:pt x="78387" y="26159"/>
                              <a:pt x="78442" y="26407"/>
                              <a:pt x="78497" y="26654"/>
                            </a:cubicBezTo>
                            <a:cubicBezTo>
                              <a:pt x="78524" y="26792"/>
                              <a:pt x="78552" y="26929"/>
                              <a:pt x="78607" y="27067"/>
                            </a:cubicBezTo>
                            <a:cubicBezTo>
                              <a:pt x="78607" y="27094"/>
                              <a:pt x="78607" y="27094"/>
                              <a:pt x="78607" y="27122"/>
                            </a:cubicBezTo>
                            <a:cubicBezTo>
                              <a:pt x="78369" y="27122"/>
                              <a:pt x="78127" y="27112"/>
                              <a:pt x="77886" y="27112"/>
                            </a:cubicBezTo>
                            <a:cubicBezTo>
                              <a:pt x="77403" y="27112"/>
                              <a:pt x="76921" y="27149"/>
                              <a:pt x="76462" y="27369"/>
                            </a:cubicBezTo>
                            <a:cubicBezTo>
                              <a:pt x="76077" y="27561"/>
                              <a:pt x="75747" y="27781"/>
                              <a:pt x="75445" y="28056"/>
                            </a:cubicBezTo>
                            <a:cubicBezTo>
                              <a:pt x="75143" y="28304"/>
                              <a:pt x="74813" y="28551"/>
                              <a:pt x="74483" y="28744"/>
                            </a:cubicBezTo>
                            <a:cubicBezTo>
                              <a:pt x="73823" y="29184"/>
                              <a:pt x="73108" y="29514"/>
                              <a:pt x="72366" y="29734"/>
                            </a:cubicBezTo>
                            <a:cubicBezTo>
                              <a:pt x="71596" y="29953"/>
                              <a:pt x="70826" y="30063"/>
                              <a:pt x="70029" y="30063"/>
                            </a:cubicBezTo>
                            <a:cubicBezTo>
                              <a:pt x="69176" y="30036"/>
                              <a:pt x="68351" y="29899"/>
                              <a:pt x="67554" y="29624"/>
                            </a:cubicBezTo>
                            <a:cubicBezTo>
                              <a:pt x="66359" y="29239"/>
                              <a:pt x="65089" y="28749"/>
                              <a:pt x="63822" y="28749"/>
                            </a:cubicBezTo>
                            <a:cubicBezTo>
                              <a:pt x="63369" y="28749"/>
                              <a:pt x="62916" y="28812"/>
                              <a:pt x="62468" y="28964"/>
                            </a:cubicBezTo>
                            <a:cubicBezTo>
                              <a:pt x="62248" y="29019"/>
                              <a:pt x="62055" y="29129"/>
                              <a:pt x="61863" y="29184"/>
                            </a:cubicBezTo>
                            <a:cubicBezTo>
                              <a:pt x="61643" y="29266"/>
                              <a:pt x="61423" y="29294"/>
                              <a:pt x="61203" y="29294"/>
                            </a:cubicBezTo>
                            <a:cubicBezTo>
                              <a:pt x="60763" y="29239"/>
                              <a:pt x="60296" y="29129"/>
                              <a:pt x="59828" y="29101"/>
                            </a:cubicBezTo>
                            <a:cubicBezTo>
                              <a:pt x="59054" y="29010"/>
                              <a:pt x="58279" y="28957"/>
                              <a:pt x="57505" y="28957"/>
                            </a:cubicBezTo>
                            <a:cubicBezTo>
                              <a:pt x="57345" y="28957"/>
                              <a:pt x="57184" y="28959"/>
                              <a:pt x="57024" y="28964"/>
                            </a:cubicBezTo>
                            <a:cubicBezTo>
                              <a:pt x="56996" y="28331"/>
                              <a:pt x="56996" y="27699"/>
                              <a:pt x="56941" y="27067"/>
                            </a:cubicBezTo>
                            <a:cubicBezTo>
                              <a:pt x="56941" y="27012"/>
                              <a:pt x="56900" y="26984"/>
                              <a:pt x="56859" y="26984"/>
                            </a:cubicBezTo>
                            <a:cubicBezTo>
                              <a:pt x="56818" y="26984"/>
                              <a:pt x="56776" y="27012"/>
                              <a:pt x="56776" y="27067"/>
                            </a:cubicBezTo>
                            <a:cubicBezTo>
                              <a:pt x="56776" y="27397"/>
                              <a:pt x="56749" y="27754"/>
                              <a:pt x="56749" y="28111"/>
                            </a:cubicBezTo>
                            <a:lnTo>
                              <a:pt x="56749" y="29129"/>
                            </a:lnTo>
                            <a:lnTo>
                              <a:pt x="56749" y="29651"/>
                            </a:lnTo>
                            <a:cubicBezTo>
                              <a:pt x="56749" y="29816"/>
                              <a:pt x="56749" y="29981"/>
                              <a:pt x="56611" y="30091"/>
                            </a:cubicBezTo>
                            <a:cubicBezTo>
                              <a:pt x="56336" y="30256"/>
                              <a:pt x="56061" y="30338"/>
                              <a:pt x="55759" y="30393"/>
                            </a:cubicBezTo>
                            <a:cubicBezTo>
                              <a:pt x="55429" y="30476"/>
                              <a:pt x="55099" y="30558"/>
                              <a:pt x="54797" y="30613"/>
                            </a:cubicBezTo>
                            <a:cubicBezTo>
                              <a:pt x="53642" y="30806"/>
                              <a:pt x="52405" y="30916"/>
                              <a:pt x="51442" y="31631"/>
                            </a:cubicBezTo>
                            <a:cubicBezTo>
                              <a:pt x="51030" y="31961"/>
                              <a:pt x="50673" y="32346"/>
                              <a:pt x="50398" y="32785"/>
                            </a:cubicBezTo>
                            <a:cubicBezTo>
                              <a:pt x="50152" y="33432"/>
                              <a:pt x="49545" y="33844"/>
                              <a:pt x="48884" y="33844"/>
                            </a:cubicBezTo>
                            <a:cubicBezTo>
                              <a:pt x="48730" y="33844"/>
                              <a:pt x="48573" y="33822"/>
                              <a:pt x="48418" y="33775"/>
                            </a:cubicBezTo>
                            <a:lnTo>
                              <a:pt x="47428" y="33638"/>
                            </a:lnTo>
                            <a:cubicBezTo>
                              <a:pt x="46741" y="33555"/>
                              <a:pt x="46081" y="33473"/>
                              <a:pt x="45394" y="33418"/>
                            </a:cubicBezTo>
                            <a:cubicBezTo>
                              <a:pt x="44745" y="33366"/>
                              <a:pt x="44102" y="33338"/>
                              <a:pt x="43462" y="33338"/>
                            </a:cubicBezTo>
                            <a:cubicBezTo>
                              <a:pt x="42747" y="33338"/>
                              <a:pt x="42036" y="33373"/>
                              <a:pt x="41324" y="33445"/>
                            </a:cubicBezTo>
                            <a:cubicBezTo>
                              <a:pt x="40665" y="33528"/>
                              <a:pt x="39977" y="33638"/>
                              <a:pt x="39345" y="33803"/>
                            </a:cubicBezTo>
                            <a:cubicBezTo>
                              <a:pt x="39049" y="33894"/>
                              <a:pt x="38771" y="33947"/>
                              <a:pt x="38482" y="33947"/>
                            </a:cubicBezTo>
                            <a:cubicBezTo>
                              <a:pt x="38422" y="33947"/>
                              <a:pt x="38361" y="33945"/>
                              <a:pt x="38300" y="33940"/>
                            </a:cubicBezTo>
                            <a:cubicBezTo>
                              <a:pt x="37998" y="33858"/>
                              <a:pt x="37695" y="33748"/>
                              <a:pt x="37448" y="33583"/>
                            </a:cubicBezTo>
                            <a:cubicBezTo>
                              <a:pt x="36843" y="33280"/>
                              <a:pt x="36238" y="33033"/>
                              <a:pt x="35633" y="32813"/>
                            </a:cubicBezTo>
                            <a:cubicBezTo>
                              <a:pt x="35188" y="32665"/>
                              <a:pt x="34695" y="32484"/>
                              <a:pt x="34203" y="32484"/>
                            </a:cubicBezTo>
                            <a:cubicBezTo>
                              <a:pt x="34056" y="32484"/>
                              <a:pt x="33909" y="32500"/>
                              <a:pt x="33763" y="32538"/>
                            </a:cubicBezTo>
                            <a:cubicBezTo>
                              <a:pt x="33214" y="32648"/>
                              <a:pt x="32746" y="33060"/>
                              <a:pt x="32196" y="33170"/>
                            </a:cubicBezTo>
                            <a:cubicBezTo>
                              <a:pt x="32117" y="33177"/>
                              <a:pt x="32037" y="33181"/>
                              <a:pt x="31958" y="33181"/>
                            </a:cubicBezTo>
                            <a:cubicBezTo>
                              <a:pt x="31407" y="33181"/>
                              <a:pt x="30869" y="33015"/>
                              <a:pt x="30437" y="32703"/>
                            </a:cubicBezTo>
                            <a:cubicBezTo>
                              <a:pt x="29914" y="32400"/>
                              <a:pt x="29447" y="32016"/>
                              <a:pt x="28897" y="31713"/>
                            </a:cubicBezTo>
                            <a:cubicBezTo>
                              <a:pt x="28451" y="31478"/>
                              <a:pt x="27944" y="31344"/>
                              <a:pt x="27446" y="31344"/>
                            </a:cubicBezTo>
                            <a:cubicBezTo>
                              <a:pt x="27361" y="31344"/>
                              <a:pt x="27277" y="31348"/>
                              <a:pt x="27192" y="31356"/>
                            </a:cubicBezTo>
                            <a:cubicBezTo>
                              <a:pt x="26593" y="31434"/>
                              <a:pt x="25994" y="31660"/>
                              <a:pt x="25394" y="31660"/>
                            </a:cubicBezTo>
                            <a:cubicBezTo>
                              <a:pt x="25361" y="31660"/>
                              <a:pt x="25328" y="31660"/>
                              <a:pt x="25295" y="31658"/>
                            </a:cubicBezTo>
                            <a:cubicBezTo>
                              <a:pt x="24690" y="31658"/>
                              <a:pt x="24113" y="31438"/>
                              <a:pt x="23645" y="31081"/>
                            </a:cubicBezTo>
                            <a:cubicBezTo>
                              <a:pt x="23700" y="30586"/>
                              <a:pt x="23755" y="30063"/>
                              <a:pt x="23783" y="29569"/>
                            </a:cubicBezTo>
                            <a:cubicBezTo>
                              <a:pt x="23783" y="29510"/>
                              <a:pt x="23743" y="29482"/>
                              <a:pt x="23703" y="29482"/>
                            </a:cubicBezTo>
                            <a:cubicBezTo>
                              <a:pt x="23667" y="29482"/>
                              <a:pt x="23631" y="29503"/>
                              <a:pt x="23618" y="29541"/>
                            </a:cubicBezTo>
                            <a:cubicBezTo>
                              <a:pt x="23563" y="29844"/>
                              <a:pt x="23508" y="30146"/>
                              <a:pt x="23453" y="30421"/>
                            </a:cubicBezTo>
                            <a:lnTo>
                              <a:pt x="23343" y="31328"/>
                            </a:lnTo>
                            <a:cubicBezTo>
                              <a:pt x="23343" y="31466"/>
                              <a:pt x="23316" y="31603"/>
                              <a:pt x="23261" y="31741"/>
                            </a:cubicBezTo>
                            <a:cubicBezTo>
                              <a:pt x="23206" y="31823"/>
                              <a:pt x="23068" y="31823"/>
                              <a:pt x="22958" y="31851"/>
                            </a:cubicBezTo>
                            <a:cubicBezTo>
                              <a:pt x="22408" y="31878"/>
                              <a:pt x="21886" y="31878"/>
                              <a:pt x="21363" y="31878"/>
                            </a:cubicBezTo>
                            <a:cubicBezTo>
                              <a:pt x="21194" y="31874"/>
                              <a:pt x="21024" y="31871"/>
                              <a:pt x="20854" y="31871"/>
                            </a:cubicBezTo>
                            <a:cubicBezTo>
                              <a:pt x="19952" y="31871"/>
                              <a:pt x="19049" y="31936"/>
                              <a:pt x="18147" y="32098"/>
                            </a:cubicBezTo>
                            <a:cubicBezTo>
                              <a:pt x="17624" y="32181"/>
                              <a:pt x="17129" y="32373"/>
                              <a:pt x="16662" y="32620"/>
                            </a:cubicBezTo>
                            <a:cubicBezTo>
                              <a:pt x="16442" y="32758"/>
                              <a:pt x="16194" y="32868"/>
                              <a:pt x="15920" y="32950"/>
                            </a:cubicBezTo>
                            <a:cubicBezTo>
                              <a:pt x="15810" y="32978"/>
                              <a:pt x="15700" y="32992"/>
                              <a:pt x="15586" y="32992"/>
                            </a:cubicBezTo>
                            <a:cubicBezTo>
                              <a:pt x="15473" y="32992"/>
                              <a:pt x="15356" y="32978"/>
                              <a:pt x="15232" y="32950"/>
                            </a:cubicBezTo>
                            <a:cubicBezTo>
                              <a:pt x="14792" y="32813"/>
                              <a:pt x="14352" y="32565"/>
                              <a:pt x="13995" y="32236"/>
                            </a:cubicBezTo>
                            <a:cubicBezTo>
                              <a:pt x="13583" y="31906"/>
                              <a:pt x="13143" y="31631"/>
                              <a:pt x="12703" y="31356"/>
                            </a:cubicBezTo>
                            <a:cubicBezTo>
                              <a:pt x="11795" y="30833"/>
                              <a:pt x="10778" y="30476"/>
                              <a:pt x="9761" y="30311"/>
                            </a:cubicBezTo>
                            <a:cubicBezTo>
                              <a:pt x="9321" y="30256"/>
                              <a:pt x="8881" y="30228"/>
                              <a:pt x="8441" y="30228"/>
                            </a:cubicBezTo>
                            <a:lnTo>
                              <a:pt x="8441" y="29679"/>
                            </a:lnTo>
                            <a:cubicBezTo>
                              <a:pt x="8441" y="29459"/>
                              <a:pt x="8441" y="29266"/>
                              <a:pt x="8469" y="29074"/>
                            </a:cubicBezTo>
                            <a:cubicBezTo>
                              <a:pt x="8469" y="28881"/>
                              <a:pt x="8496" y="28689"/>
                              <a:pt x="8524" y="28496"/>
                            </a:cubicBezTo>
                            <a:cubicBezTo>
                              <a:pt x="8524" y="28386"/>
                              <a:pt x="8551" y="28276"/>
                              <a:pt x="8579" y="28166"/>
                            </a:cubicBezTo>
                            <a:cubicBezTo>
                              <a:pt x="8579" y="28084"/>
                              <a:pt x="8579" y="27974"/>
                              <a:pt x="8579" y="27864"/>
                            </a:cubicBezTo>
                            <a:cubicBezTo>
                              <a:pt x="8560" y="27845"/>
                              <a:pt x="8514" y="27813"/>
                              <a:pt x="8479" y="27813"/>
                            </a:cubicBezTo>
                            <a:cubicBezTo>
                              <a:pt x="8463" y="27813"/>
                              <a:pt x="8450" y="27819"/>
                              <a:pt x="8441" y="27836"/>
                            </a:cubicBezTo>
                            <a:cubicBezTo>
                              <a:pt x="8331" y="28029"/>
                              <a:pt x="8276" y="28221"/>
                              <a:pt x="8276" y="28414"/>
                            </a:cubicBezTo>
                            <a:cubicBezTo>
                              <a:pt x="8249" y="28634"/>
                              <a:pt x="8221" y="28854"/>
                              <a:pt x="8221" y="29046"/>
                            </a:cubicBezTo>
                            <a:cubicBezTo>
                              <a:pt x="8194" y="29266"/>
                              <a:pt x="8194" y="29486"/>
                              <a:pt x="8194" y="29706"/>
                            </a:cubicBezTo>
                            <a:cubicBezTo>
                              <a:pt x="8194" y="29871"/>
                              <a:pt x="8194" y="30063"/>
                              <a:pt x="8249" y="30228"/>
                            </a:cubicBezTo>
                            <a:lnTo>
                              <a:pt x="8276" y="30228"/>
                            </a:lnTo>
                            <a:cubicBezTo>
                              <a:pt x="7781" y="30256"/>
                              <a:pt x="7314" y="30256"/>
                              <a:pt x="6819" y="30256"/>
                            </a:cubicBezTo>
                            <a:cubicBezTo>
                              <a:pt x="6379" y="30228"/>
                              <a:pt x="5939" y="30063"/>
                              <a:pt x="5609" y="29761"/>
                            </a:cubicBezTo>
                            <a:cubicBezTo>
                              <a:pt x="5334" y="29459"/>
                              <a:pt x="5142" y="29101"/>
                              <a:pt x="5032" y="28689"/>
                            </a:cubicBezTo>
                            <a:cubicBezTo>
                              <a:pt x="4922" y="28249"/>
                              <a:pt x="4757" y="27836"/>
                              <a:pt x="4564" y="27452"/>
                            </a:cubicBezTo>
                            <a:cubicBezTo>
                              <a:pt x="4317" y="27067"/>
                              <a:pt x="3987" y="26764"/>
                              <a:pt x="3602" y="26599"/>
                            </a:cubicBezTo>
                            <a:cubicBezTo>
                              <a:pt x="3162" y="26407"/>
                              <a:pt x="2695" y="26297"/>
                              <a:pt x="2227" y="26297"/>
                            </a:cubicBezTo>
                            <a:cubicBezTo>
                              <a:pt x="2007" y="26269"/>
                              <a:pt x="1787" y="26242"/>
                              <a:pt x="1567" y="26242"/>
                            </a:cubicBezTo>
                            <a:cubicBezTo>
                              <a:pt x="1512" y="26214"/>
                              <a:pt x="1430" y="26214"/>
                              <a:pt x="1375" y="26187"/>
                            </a:cubicBezTo>
                            <a:cubicBezTo>
                              <a:pt x="1320" y="26159"/>
                              <a:pt x="1265" y="26132"/>
                              <a:pt x="1210" y="26077"/>
                            </a:cubicBezTo>
                            <a:cubicBezTo>
                              <a:pt x="1128" y="26049"/>
                              <a:pt x="1073" y="25994"/>
                              <a:pt x="1045" y="25912"/>
                            </a:cubicBezTo>
                            <a:cubicBezTo>
                              <a:pt x="1100" y="25692"/>
                              <a:pt x="1210" y="25444"/>
                              <a:pt x="1320" y="25224"/>
                            </a:cubicBezTo>
                            <a:cubicBezTo>
                              <a:pt x="1402" y="25087"/>
                              <a:pt x="1457" y="24950"/>
                              <a:pt x="1540" y="24812"/>
                            </a:cubicBezTo>
                            <a:cubicBezTo>
                              <a:pt x="1622" y="24675"/>
                              <a:pt x="1705" y="24510"/>
                              <a:pt x="1760" y="24372"/>
                            </a:cubicBezTo>
                            <a:cubicBezTo>
                              <a:pt x="1760" y="24333"/>
                              <a:pt x="1719" y="24294"/>
                              <a:pt x="1685" y="24294"/>
                            </a:cubicBezTo>
                            <a:cubicBezTo>
                              <a:pt x="1671" y="24294"/>
                              <a:pt x="1658" y="24301"/>
                              <a:pt x="1650" y="24317"/>
                            </a:cubicBezTo>
                            <a:cubicBezTo>
                              <a:pt x="1512" y="24427"/>
                              <a:pt x="1402" y="24565"/>
                              <a:pt x="1320" y="24730"/>
                            </a:cubicBezTo>
                            <a:cubicBezTo>
                              <a:pt x="1237" y="24867"/>
                              <a:pt x="1155" y="25032"/>
                              <a:pt x="1073" y="25197"/>
                            </a:cubicBezTo>
                            <a:cubicBezTo>
                              <a:pt x="990" y="25334"/>
                              <a:pt x="935" y="25499"/>
                              <a:pt x="880" y="25664"/>
                            </a:cubicBezTo>
                            <a:cubicBezTo>
                              <a:pt x="853" y="25637"/>
                              <a:pt x="825" y="25609"/>
                              <a:pt x="825" y="25554"/>
                            </a:cubicBezTo>
                            <a:cubicBezTo>
                              <a:pt x="880" y="25472"/>
                              <a:pt x="935" y="25362"/>
                              <a:pt x="963" y="25252"/>
                            </a:cubicBezTo>
                            <a:cubicBezTo>
                              <a:pt x="1018" y="25142"/>
                              <a:pt x="1073" y="25004"/>
                              <a:pt x="1128" y="24895"/>
                            </a:cubicBezTo>
                            <a:cubicBezTo>
                              <a:pt x="1210" y="24647"/>
                              <a:pt x="1320" y="24427"/>
                              <a:pt x="1430" y="24235"/>
                            </a:cubicBezTo>
                            <a:cubicBezTo>
                              <a:pt x="1512" y="24125"/>
                              <a:pt x="1595" y="24042"/>
                              <a:pt x="1677" y="23932"/>
                            </a:cubicBezTo>
                            <a:cubicBezTo>
                              <a:pt x="1732" y="23850"/>
                              <a:pt x="1815" y="23740"/>
                              <a:pt x="1870" y="23630"/>
                            </a:cubicBezTo>
                            <a:cubicBezTo>
                              <a:pt x="1980" y="23437"/>
                              <a:pt x="2172" y="23272"/>
                              <a:pt x="2392" y="23190"/>
                            </a:cubicBezTo>
                            <a:cubicBezTo>
                              <a:pt x="2467" y="23165"/>
                              <a:pt x="2451" y="23049"/>
                              <a:pt x="2386" y="23049"/>
                            </a:cubicBezTo>
                            <a:cubicBezTo>
                              <a:pt x="2379" y="23049"/>
                              <a:pt x="2372" y="23050"/>
                              <a:pt x="2365" y="23052"/>
                            </a:cubicBezTo>
                            <a:cubicBezTo>
                              <a:pt x="2117" y="23107"/>
                              <a:pt x="1925" y="23245"/>
                              <a:pt x="1787" y="23410"/>
                            </a:cubicBezTo>
                            <a:cubicBezTo>
                              <a:pt x="1622" y="23602"/>
                              <a:pt x="1457" y="23822"/>
                              <a:pt x="1292" y="24015"/>
                            </a:cubicBezTo>
                            <a:cubicBezTo>
                              <a:pt x="1155" y="24235"/>
                              <a:pt x="1018" y="24455"/>
                              <a:pt x="935" y="24702"/>
                            </a:cubicBezTo>
                            <a:lnTo>
                              <a:pt x="743" y="25114"/>
                            </a:lnTo>
                            <a:cubicBezTo>
                              <a:pt x="715" y="25142"/>
                              <a:pt x="688" y="25197"/>
                              <a:pt x="688" y="25224"/>
                            </a:cubicBezTo>
                            <a:cubicBezTo>
                              <a:pt x="633" y="25142"/>
                              <a:pt x="605" y="25059"/>
                              <a:pt x="578" y="24977"/>
                            </a:cubicBezTo>
                            <a:cubicBezTo>
                              <a:pt x="605" y="24812"/>
                              <a:pt x="578" y="24647"/>
                              <a:pt x="523" y="24510"/>
                            </a:cubicBezTo>
                            <a:cubicBezTo>
                              <a:pt x="550" y="24455"/>
                              <a:pt x="605" y="24372"/>
                              <a:pt x="633" y="24317"/>
                            </a:cubicBezTo>
                            <a:cubicBezTo>
                              <a:pt x="715" y="24180"/>
                              <a:pt x="798" y="24042"/>
                              <a:pt x="880" y="23932"/>
                            </a:cubicBezTo>
                            <a:cubicBezTo>
                              <a:pt x="908" y="23877"/>
                              <a:pt x="908" y="23822"/>
                              <a:pt x="853" y="23795"/>
                            </a:cubicBezTo>
                            <a:cubicBezTo>
                              <a:pt x="830" y="23783"/>
                              <a:pt x="807" y="23777"/>
                              <a:pt x="786" y="23777"/>
                            </a:cubicBezTo>
                            <a:cubicBezTo>
                              <a:pt x="757" y="23777"/>
                              <a:pt x="731" y="23790"/>
                              <a:pt x="715" y="23822"/>
                            </a:cubicBezTo>
                            <a:cubicBezTo>
                              <a:pt x="633" y="23932"/>
                              <a:pt x="550" y="24070"/>
                              <a:pt x="468" y="24207"/>
                            </a:cubicBezTo>
                            <a:cubicBezTo>
                              <a:pt x="440" y="23905"/>
                              <a:pt x="468" y="23602"/>
                              <a:pt x="495" y="23327"/>
                            </a:cubicBezTo>
                            <a:cubicBezTo>
                              <a:pt x="715" y="23162"/>
                              <a:pt x="880" y="22915"/>
                              <a:pt x="963" y="22640"/>
                            </a:cubicBezTo>
                            <a:cubicBezTo>
                              <a:pt x="1018" y="22612"/>
                              <a:pt x="1045" y="22530"/>
                              <a:pt x="1045" y="22475"/>
                            </a:cubicBezTo>
                            <a:cubicBezTo>
                              <a:pt x="1100" y="22310"/>
                              <a:pt x="1155" y="22118"/>
                              <a:pt x="1210" y="21980"/>
                            </a:cubicBezTo>
                            <a:cubicBezTo>
                              <a:pt x="1292" y="21733"/>
                              <a:pt x="1457" y="21540"/>
                              <a:pt x="1650" y="21403"/>
                            </a:cubicBezTo>
                            <a:cubicBezTo>
                              <a:pt x="1897" y="21265"/>
                              <a:pt x="2172" y="21183"/>
                              <a:pt x="2475" y="21155"/>
                            </a:cubicBezTo>
                            <a:cubicBezTo>
                              <a:pt x="3657" y="21018"/>
                              <a:pt x="4812" y="20743"/>
                              <a:pt x="5939" y="20358"/>
                            </a:cubicBezTo>
                            <a:cubicBezTo>
                              <a:pt x="6846" y="19973"/>
                              <a:pt x="7754" y="19423"/>
                              <a:pt x="8221" y="18543"/>
                            </a:cubicBezTo>
                            <a:cubicBezTo>
                              <a:pt x="8469" y="18048"/>
                              <a:pt x="8579" y="17526"/>
                              <a:pt x="8881" y="17086"/>
                            </a:cubicBezTo>
                            <a:cubicBezTo>
                              <a:pt x="9211" y="16646"/>
                              <a:pt x="9678" y="16344"/>
                              <a:pt x="10173" y="16179"/>
                            </a:cubicBezTo>
                            <a:cubicBezTo>
                              <a:pt x="10778" y="15931"/>
                              <a:pt x="11383" y="15711"/>
                              <a:pt x="11960" y="15491"/>
                            </a:cubicBezTo>
                            <a:lnTo>
                              <a:pt x="12895" y="15134"/>
                            </a:lnTo>
                            <a:cubicBezTo>
                              <a:pt x="13115" y="15052"/>
                              <a:pt x="13363" y="14969"/>
                              <a:pt x="13610" y="14859"/>
                            </a:cubicBezTo>
                            <a:lnTo>
                              <a:pt x="13610" y="14887"/>
                            </a:lnTo>
                            <a:cubicBezTo>
                              <a:pt x="13528" y="14997"/>
                              <a:pt x="13473" y="15107"/>
                              <a:pt x="13418" y="15216"/>
                            </a:cubicBezTo>
                            <a:cubicBezTo>
                              <a:pt x="13363" y="15326"/>
                              <a:pt x="13335" y="15436"/>
                              <a:pt x="13308" y="15546"/>
                            </a:cubicBezTo>
                            <a:cubicBezTo>
                              <a:pt x="13288" y="15624"/>
                              <a:pt x="13351" y="15702"/>
                              <a:pt x="13419" y="15702"/>
                            </a:cubicBezTo>
                            <a:cubicBezTo>
                              <a:pt x="13447" y="15702"/>
                              <a:pt x="13476" y="15689"/>
                              <a:pt x="13500" y="15656"/>
                            </a:cubicBezTo>
                            <a:cubicBezTo>
                              <a:pt x="13583" y="15574"/>
                              <a:pt x="13637" y="15464"/>
                              <a:pt x="13692" y="15354"/>
                            </a:cubicBezTo>
                            <a:cubicBezTo>
                              <a:pt x="13720" y="15244"/>
                              <a:pt x="13775" y="15134"/>
                              <a:pt x="13830" y="15024"/>
                            </a:cubicBezTo>
                            <a:cubicBezTo>
                              <a:pt x="13940" y="14832"/>
                              <a:pt x="14077" y="14639"/>
                              <a:pt x="14187" y="14419"/>
                            </a:cubicBezTo>
                            <a:cubicBezTo>
                              <a:pt x="14297" y="14227"/>
                              <a:pt x="14435" y="14034"/>
                              <a:pt x="14572" y="13814"/>
                            </a:cubicBezTo>
                            <a:lnTo>
                              <a:pt x="14792" y="13539"/>
                            </a:lnTo>
                            <a:cubicBezTo>
                              <a:pt x="14847" y="13457"/>
                              <a:pt x="14902" y="13374"/>
                              <a:pt x="14930" y="13264"/>
                            </a:cubicBezTo>
                            <a:lnTo>
                              <a:pt x="14930" y="13237"/>
                            </a:lnTo>
                            <a:cubicBezTo>
                              <a:pt x="15040" y="13182"/>
                              <a:pt x="15150" y="13154"/>
                              <a:pt x="15260" y="13099"/>
                            </a:cubicBezTo>
                            <a:cubicBezTo>
                              <a:pt x="16579" y="12659"/>
                              <a:pt x="17982" y="12852"/>
                              <a:pt x="19274" y="12357"/>
                            </a:cubicBezTo>
                            <a:cubicBezTo>
                              <a:pt x="19851" y="12165"/>
                              <a:pt x="20374" y="11807"/>
                              <a:pt x="20731" y="11340"/>
                            </a:cubicBezTo>
                            <a:cubicBezTo>
                              <a:pt x="20924" y="11092"/>
                              <a:pt x="21006" y="10790"/>
                              <a:pt x="21198" y="10570"/>
                            </a:cubicBezTo>
                            <a:cubicBezTo>
                              <a:pt x="21418" y="10322"/>
                              <a:pt x="21886" y="10295"/>
                              <a:pt x="22216" y="10240"/>
                            </a:cubicBezTo>
                            <a:lnTo>
                              <a:pt x="24663" y="9910"/>
                            </a:lnTo>
                            <a:cubicBezTo>
                              <a:pt x="25130" y="9855"/>
                              <a:pt x="25570" y="9773"/>
                              <a:pt x="26037" y="9663"/>
                            </a:cubicBezTo>
                            <a:cubicBezTo>
                              <a:pt x="26065" y="10158"/>
                              <a:pt x="26065" y="10625"/>
                              <a:pt x="26092" y="11092"/>
                            </a:cubicBezTo>
                            <a:lnTo>
                              <a:pt x="26092" y="11890"/>
                            </a:lnTo>
                            <a:lnTo>
                              <a:pt x="26092" y="12275"/>
                            </a:lnTo>
                            <a:cubicBezTo>
                              <a:pt x="26092" y="12385"/>
                              <a:pt x="26120" y="12495"/>
                              <a:pt x="26147" y="12605"/>
                            </a:cubicBezTo>
                            <a:cubicBezTo>
                              <a:pt x="26147" y="12632"/>
                              <a:pt x="26168" y="12646"/>
                              <a:pt x="26189" y="12646"/>
                            </a:cubicBezTo>
                            <a:cubicBezTo>
                              <a:pt x="26209" y="12646"/>
                              <a:pt x="26230" y="12632"/>
                              <a:pt x="26230" y="12605"/>
                            </a:cubicBezTo>
                            <a:cubicBezTo>
                              <a:pt x="26285" y="12495"/>
                              <a:pt x="26285" y="12357"/>
                              <a:pt x="26285" y="12247"/>
                            </a:cubicBezTo>
                            <a:lnTo>
                              <a:pt x="26285" y="11862"/>
                            </a:lnTo>
                            <a:cubicBezTo>
                              <a:pt x="26285" y="11587"/>
                              <a:pt x="26285" y="11340"/>
                              <a:pt x="26285" y="11092"/>
                            </a:cubicBezTo>
                            <a:cubicBezTo>
                              <a:pt x="26285" y="10597"/>
                              <a:pt x="26230" y="10103"/>
                              <a:pt x="26175" y="9608"/>
                            </a:cubicBezTo>
                            <a:cubicBezTo>
                              <a:pt x="26367" y="9553"/>
                              <a:pt x="26532" y="9470"/>
                              <a:pt x="26725" y="9388"/>
                            </a:cubicBezTo>
                            <a:lnTo>
                              <a:pt x="26807" y="9360"/>
                            </a:lnTo>
                            <a:cubicBezTo>
                              <a:pt x="26807" y="9443"/>
                              <a:pt x="26835" y="9525"/>
                              <a:pt x="26835" y="9635"/>
                            </a:cubicBezTo>
                            <a:cubicBezTo>
                              <a:pt x="26835" y="9718"/>
                              <a:pt x="26862" y="9883"/>
                              <a:pt x="26862" y="10020"/>
                            </a:cubicBezTo>
                            <a:cubicBezTo>
                              <a:pt x="26862" y="10158"/>
                              <a:pt x="26862" y="10295"/>
                              <a:pt x="26890" y="10432"/>
                            </a:cubicBezTo>
                            <a:cubicBezTo>
                              <a:pt x="26890" y="10570"/>
                              <a:pt x="26890" y="10680"/>
                              <a:pt x="26945" y="10817"/>
                            </a:cubicBezTo>
                            <a:cubicBezTo>
                              <a:pt x="26959" y="10831"/>
                              <a:pt x="26979" y="10838"/>
                              <a:pt x="27000" y="10838"/>
                            </a:cubicBezTo>
                            <a:cubicBezTo>
                              <a:pt x="27020" y="10838"/>
                              <a:pt x="27041" y="10831"/>
                              <a:pt x="27055" y="10817"/>
                            </a:cubicBezTo>
                            <a:cubicBezTo>
                              <a:pt x="27137" y="10542"/>
                              <a:pt x="27165" y="10267"/>
                              <a:pt x="27110" y="9993"/>
                            </a:cubicBezTo>
                            <a:cubicBezTo>
                              <a:pt x="27110" y="9883"/>
                              <a:pt x="27082" y="9745"/>
                              <a:pt x="27055" y="9608"/>
                            </a:cubicBezTo>
                            <a:cubicBezTo>
                              <a:pt x="27055" y="9470"/>
                              <a:pt x="27027" y="9360"/>
                              <a:pt x="27000" y="9223"/>
                            </a:cubicBezTo>
                            <a:cubicBezTo>
                              <a:pt x="27825" y="8673"/>
                              <a:pt x="28265" y="7738"/>
                              <a:pt x="28952" y="7051"/>
                            </a:cubicBezTo>
                            <a:cubicBezTo>
                              <a:pt x="29282" y="6666"/>
                              <a:pt x="29777" y="6418"/>
                              <a:pt x="30272" y="6418"/>
                            </a:cubicBezTo>
                            <a:close/>
                            <a:moveTo>
                              <a:pt x="44832" y="0"/>
                            </a:moveTo>
                            <a:cubicBezTo>
                              <a:pt x="44435" y="0"/>
                              <a:pt x="44049" y="135"/>
                              <a:pt x="43744" y="369"/>
                            </a:cubicBezTo>
                            <a:cubicBezTo>
                              <a:pt x="43222" y="782"/>
                              <a:pt x="43002" y="1469"/>
                              <a:pt x="43139" y="2102"/>
                            </a:cubicBezTo>
                            <a:cubicBezTo>
                              <a:pt x="42974" y="1992"/>
                              <a:pt x="42809" y="1882"/>
                              <a:pt x="42644" y="1799"/>
                            </a:cubicBezTo>
                            <a:cubicBezTo>
                              <a:pt x="42327" y="1641"/>
                              <a:pt x="41987" y="1561"/>
                              <a:pt x="41650" y="1561"/>
                            </a:cubicBezTo>
                            <a:cubicBezTo>
                              <a:pt x="41169" y="1561"/>
                              <a:pt x="40695" y="1723"/>
                              <a:pt x="40307" y="2047"/>
                            </a:cubicBezTo>
                            <a:cubicBezTo>
                              <a:pt x="39922" y="2404"/>
                              <a:pt x="39757" y="2954"/>
                              <a:pt x="39867" y="3476"/>
                            </a:cubicBezTo>
                            <a:cubicBezTo>
                              <a:pt x="39537" y="3229"/>
                              <a:pt x="39207" y="3064"/>
                              <a:pt x="38850" y="2926"/>
                            </a:cubicBezTo>
                            <a:cubicBezTo>
                              <a:pt x="38638" y="2856"/>
                              <a:pt x="38416" y="2820"/>
                              <a:pt x="38192" y="2820"/>
                            </a:cubicBezTo>
                            <a:cubicBezTo>
                              <a:pt x="37894" y="2820"/>
                              <a:pt x="37593" y="2883"/>
                              <a:pt x="37310" y="3009"/>
                            </a:cubicBezTo>
                            <a:cubicBezTo>
                              <a:pt x="36898" y="3229"/>
                              <a:pt x="36623" y="3641"/>
                              <a:pt x="36568" y="4109"/>
                            </a:cubicBezTo>
                            <a:lnTo>
                              <a:pt x="36568" y="4246"/>
                            </a:lnTo>
                            <a:cubicBezTo>
                              <a:pt x="36447" y="4206"/>
                              <a:pt x="36341" y="4180"/>
                              <a:pt x="36228" y="4180"/>
                            </a:cubicBezTo>
                            <a:cubicBezTo>
                              <a:pt x="36187" y="4180"/>
                              <a:pt x="36145" y="4184"/>
                              <a:pt x="36100" y="4191"/>
                            </a:cubicBezTo>
                            <a:cubicBezTo>
                              <a:pt x="35798" y="4191"/>
                              <a:pt x="35551" y="4384"/>
                              <a:pt x="35441" y="4659"/>
                            </a:cubicBezTo>
                            <a:cubicBezTo>
                              <a:pt x="35441" y="4686"/>
                              <a:pt x="35413" y="4714"/>
                              <a:pt x="35413" y="4741"/>
                            </a:cubicBezTo>
                            <a:cubicBezTo>
                              <a:pt x="35386" y="4714"/>
                              <a:pt x="35331" y="4714"/>
                              <a:pt x="35276" y="4686"/>
                            </a:cubicBezTo>
                            <a:cubicBezTo>
                              <a:pt x="35173" y="4654"/>
                              <a:pt x="35070" y="4638"/>
                              <a:pt x="34969" y="4638"/>
                            </a:cubicBezTo>
                            <a:cubicBezTo>
                              <a:pt x="34553" y="4638"/>
                              <a:pt x="34171" y="4898"/>
                              <a:pt x="34038" y="5318"/>
                            </a:cubicBezTo>
                            <a:cubicBezTo>
                              <a:pt x="33901" y="5648"/>
                              <a:pt x="33901" y="5978"/>
                              <a:pt x="34011" y="6308"/>
                            </a:cubicBezTo>
                            <a:cubicBezTo>
                              <a:pt x="33901" y="6281"/>
                              <a:pt x="33791" y="6253"/>
                              <a:pt x="33708" y="6253"/>
                            </a:cubicBezTo>
                            <a:cubicBezTo>
                              <a:pt x="33269" y="6253"/>
                              <a:pt x="32829" y="6363"/>
                              <a:pt x="32444" y="6556"/>
                            </a:cubicBezTo>
                            <a:lnTo>
                              <a:pt x="32334" y="6611"/>
                            </a:lnTo>
                            <a:cubicBezTo>
                              <a:pt x="32196" y="6583"/>
                              <a:pt x="32059" y="6528"/>
                              <a:pt x="31921" y="6501"/>
                            </a:cubicBezTo>
                            <a:cubicBezTo>
                              <a:pt x="31386" y="6322"/>
                              <a:pt x="30850" y="6071"/>
                              <a:pt x="30270" y="6071"/>
                            </a:cubicBezTo>
                            <a:cubicBezTo>
                              <a:pt x="30136" y="6071"/>
                              <a:pt x="29999" y="6085"/>
                              <a:pt x="29859" y="6116"/>
                            </a:cubicBezTo>
                            <a:cubicBezTo>
                              <a:pt x="29364" y="6253"/>
                              <a:pt x="28952" y="6528"/>
                              <a:pt x="28622" y="6913"/>
                            </a:cubicBezTo>
                            <a:cubicBezTo>
                              <a:pt x="28265" y="7326"/>
                              <a:pt x="27962" y="7793"/>
                              <a:pt x="27632" y="8205"/>
                            </a:cubicBezTo>
                            <a:cubicBezTo>
                              <a:pt x="27467" y="8398"/>
                              <a:pt x="27275" y="8590"/>
                              <a:pt x="27082" y="8783"/>
                            </a:cubicBezTo>
                            <a:cubicBezTo>
                              <a:pt x="26835" y="8975"/>
                              <a:pt x="26532" y="9113"/>
                              <a:pt x="26230" y="9223"/>
                            </a:cubicBezTo>
                            <a:cubicBezTo>
                              <a:pt x="25515" y="9443"/>
                              <a:pt x="24773" y="9553"/>
                              <a:pt x="24030" y="9635"/>
                            </a:cubicBezTo>
                            <a:lnTo>
                              <a:pt x="22766" y="9800"/>
                            </a:lnTo>
                            <a:cubicBezTo>
                              <a:pt x="22381" y="9855"/>
                              <a:pt x="21941" y="9883"/>
                              <a:pt x="21556" y="9965"/>
                            </a:cubicBezTo>
                            <a:cubicBezTo>
                              <a:pt x="21226" y="10020"/>
                              <a:pt x="20924" y="10240"/>
                              <a:pt x="20786" y="10542"/>
                            </a:cubicBezTo>
                            <a:cubicBezTo>
                              <a:pt x="20649" y="10817"/>
                              <a:pt x="20484" y="11065"/>
                              <a:pt x="20291" y="11312"/>
                            </a:cubicBezTo>
                            <a:cubicBezTo>
                              <a:pt x="19851" y="11725"/>
                              <a:pt x="19301" y="12000"/>
                              <a:pt x="18724" y="12137"/>
                            </a:cubicBezTo>
                            <a:cubicBezTo>
                              <a:pt x="17349" y="12495"/>
                              <a:pt x="15892" y="12302"/>
                              <a:pt x="14600" y="12962"/>
                            </a:cubicBezTo>
                            <a:cubicBezTo>
                              <a:pt x="14462" y="13044"/>
                              <a:pt x="14490" y="13209"/>
                              <a:pt x="14627" y="13264"/>
                            </a:cubicBezTo>
                            <a:lnTo>
                              <a:pt x="14545" y="13347"/>
                            </a:lnTo>
                            <a:cubicBezTo>
                              <a:pt x="14462" y="13429"/>
                              <a:pt x="14407" y="13539"/>
                              <a:pt x="14325" y="13622"/>
                            </a:cubicBezTo>
                            <a:cubicBezTo>
                              <a:pt x="14187" y="13814"/>
                              <a:pt x="14050" y="14007"/>
                              <a:pt x="13940" y="14199"/>
                            </a:cubicBezTo>
                            <a:cubicBezTo>
                              <a:pt x="13885" y="14309"/>
                              <a:pt x="13830" y="14392"/>
                              <a:pt x="13775" y="14502"/>
                            </a:cubicBezTo>
                            <a:cubicBezTo>
                              <a:pt x="13390" y="14584"/>
                              <a:pt x="13033" y="14722"/>
                              <a:pt x="12675" y="14859"/>
                            </a:cubicBezTo>
                            <a:lnTo>
                              <a:pt x="11630" y="15271"/>
                            </a:lnTo>
                            <a:cubicBezTo>
                              <a:pt x="10998" y="15491"/>
                              <a:pt x="10338" y="15711"/>
                              <a:pt x="9706" y="16014"/>
                            </a:cubicBezTo>
                            <a:cubicBezTo>
                              <a:pt x="9211" y="16234"/>
                              <a:pt x="8771" y="16591"/>
                              <a:pt x="8524" y="17086"/>
                            </a:cubicBezTo>
                            <a:cubicBezTo>
                              <a:pt x="8276" y="17554"/>
                              <a:pt x="8166" y="18076"/>
                              <a:pt x="7864" y="18543"/>
                            </a:cubicBezTo>
                            <a:cubicBezTo>
                              <a:pt x="7341" y="19368"/>
                              <a:pt x="6379" y="19863"/>
                              <a:pt x="5444" y="20165"/>
                            </a:cubicBezTo>
                            <a:cubicBezTo>
                              <a:pt x="4867" y="20330"/>
                              <a:pt x="4317" y="20468"/>
                              <a:pt x="3739" y="20605"/>
                            </a:cubicBezTo>
                            <a:cubicBezTo>
                              <a:pt x="3410" y="20660"/>
                              <a:pt x="3080" y="20715"/>
                              <a:pt x="2750" y="20770"/>
                            </a:cubicBezTo>
                            <a:cubicBezTo>
                              <a:pt x="2475" y="20798"/>
                              <a:pt x="2227" y="20853"/>
                              <a:pt x="1952" y="20908"/>
                            </a:cubicBezTo>
                            <a:cubicBezTo>
                              <a:pt x="1705" y="20963"/>
                              <a:pt x="1457" y="21100"/>
                              <a:pt x="1265" y="21293"/>
                            </a:cubicBezTo>
                            <a:cubicBezTo>
                              <a:pt x="1128" y="21458"/>
                              <a:pt x="990" y="21678"/>
                              <a:pt x="935" y="21870"/>
                            </a:cubicBezTo>
                            <a:cubicBezTo>
                              <a:pt x="853" y="22035"/>
                              <a:pt x="798" y="22200"/>
                              <a:pt x="743" y="22365"/>
                            </a:cubicBezTo>
                            <a:lnTo>
                              <a:pt x="220" y="22557"/>
                            </a:lnTo>
                            <a:cubicBezTo>
                              <a:pt x="138" y="22557"/>
                              <a:pt x="83" y="22640"/>
                              <a:pt x="83" y="22722"/>
                            </a:cubicBezTo>
                            <a:cubicBezTo>
                              <a:pt x="55" y="23025"/>
                              <a:pt x="28" y="23327"/>
                              <a:pt x="28" y="23657"/>
                            </a:cubicBezTo>
                            <a:cubicBezTo>
                              <a:pt x="0" y="24235"/>
                              <a:pt x="55" y="24812"/>
                              <a:pt x="193" y="25389"/>
                            </a:cubicBezTo>
                            <a:cubicBezTo>
                              <a:pt x="275" y="25884"/>
                              <a:pt x="633" y="26269"/>
                              <a:pt x="1128" y="26379"/>
                            </a:cubicBezTo>
                            <a:cubicBezTo>
                              <a:pt x="1375" y="26434"/>
                              <a:pt x="1622" y="26434"/>
                              <a:pt x="1870" y="26462"/>
                            </a:cubicBezTo>
                            <a:cubicBezTo>
                              <a:pt x="2117" y="26462"/>
                              <a:pt x="2337" y="26489"/>
                              <a:pt x="2585" y="26517"/>
                            </a:cubicBezTo>
                            <a:cubicBezTo>
                              <a:pt x="3052" y="26572"/>
                              <a:pt x="3492" y="26737"/>
                              <a:pt x="3849" y="27012"/>
                            </a:cubicBezTo>
                            <a:cubicBezTo>
                              <a:pt x="4537" y="27589"/>
                              <a:pt x="4564" y="28606"/>
                              <a:pt x="4977" y="29376"/>
                            </a:cubicBezTo>
                            <a:cubicBezTo>
                              <a:pt x="5197" y="29789"/>
                              <a:pt x="5554" y="30091"/>
                              <a:pt x="5994" y="30283"/>
                            </a:cubicBezTo>
                            <a:cubicBezTo>
                              <a:pt x="6384" y="30398"/>
                              <a:pt x="6773" y="30455"/>
                              <a:pt x="7163" y="30455"/>
                            </a:cubicBezTo>
                            <a:cubicBezTo>
                              <a:pt x="7240" y="30455"/>
                              <a:pt x="7318" y="30453"/>
                              <a:pt x="7396" y="30448"/>
                            </a:cubicBezTo>
                            <a:cubicBezTo>
                              <a:pt x="7814" y="30448"/>
                              <a:pt x="8232" y="30413"/>
                              <a:pt x="8650" y="30413"/>
                            </a:cubicBezTo>
                            <a:cubicBezTo>
                              <a:pt x="8754" y="30413"/>
                              <a:pt x="8859" y="30415"/>
                              <a:pt x="8963" y="30421"/>
                            </a:cubicBezTo>
                            <a:cubicBezTo>
                              <a:pt x="9486" y="30448"/>
                              <a:pt x="10008" y="30531"/>
                              <a:pt x="10531" y="30668"/>
                            </a:cubicBezTo>
                            <a:cubicBezTo>
                              <a:pt x="11575" y="30916"/>
                              <a:pt x="12565" y="31383"/>
                              <a:pt x="13445" y="32043"/>
                            </a:cubicBezTo>
                            <a:cubicBezTo>
                              <a:pt x="14098" y="32533"/>
                              <a:pt x="14831" y="33182"/>
                              <a:pt x="15677" y="33182"/>
                            </a:cubicBezTo>
                            <a:cubicBezTo>
                              <a:pt x="15827" y="33182"/>
                              <a:pt x="15981" y="33161"/>
                              <a:pt x="16139" y="33115"/>
                            </a:cubicBezTo>
                            <a:cubicBezTo>
                              <a:pt x="16414" y="33033"/>
                              <a:pt x="16689" y="32923"/>
                              <a:pt x="16937" y="32785"/>
                            </a:cubicBezTo>
                            <a:cubicBezTo>
                              <a:pt x="17157" y="32648"/>
                              <a:pt x="17404" y="32538"/>
                              <a:pt x="17652" y="32455"/>
                            </a:cubicBezTo>
                            <a:cubicBezTo>
                              <a:pt x="18174" y="32291"/>
                              <a:pt x="18696" y="32181"/>
                              <a:pt x="19246" y="32153"/>
                            </a:cubicBezTo>
                            <a:cubicBezTo>
                              <a:pt x="19796" y="32098"/>
                              <a:pt x="20353" y="32091"/>
                              <a:pt x="20910" y="32091"/>
                            </a:cubicBezTo>
                            <a:cubicBezTo>
                              <a:pt x="21095" y="32091"/>
                              <a:pt x="21281" y="32092"/>
                              <a:pt x="21466" y="32092"/>
                            </a:cubicBezTo>
                            <a:cubicBezTo>
                              <a:pt x="21837" y="32092"/>
                              <a:pt x="22207" y="32089"/>
                              <a:pt x="22573" y="32071"/>
                            </a:cubicBezTo>
                            <a:cubicBezTo>
                              <a:pt x="22848" y="32071"/>
                              <a:pt x="23096" y="32043"/>
                              <a:pt x="23343" y="31961"/>
                            </a:cubicBezTo>
                            <a:cubicBezTo>
                              <a:pt x="23618" y="31851"/>
                              <a:pt x="23645" y="31631"/>
                              <a:pt x="23700" y="31356"/>
                            </a:cubicBezTo>
                            <a:cubicBezTo>
                              <a:pt x="23865" y="31466"/>
                              <a:pt x="24058" y="31576"/>
                              <a:pt x="24250" y="31658"/>
                            </a:cubicBezTo>
                            <a:cubicBezTo>
                              <a:pt x="24636" y="31812"/>
                              <a:pt x="25049" y="31899"/>
                              <a:pt x="25470" y="31899"/>
                            </a:cubicBezTo>
                            <a:cubicBezTo>
                              <a:pt x="25649" y="31899"/>
                              <a:pt x="25829" y="31883"/>
                              <a:pt x="26010" y="31851"/>
                            </a:cubicBezTo>
                            <a:cubicBezTo>
                              <a:pt x="26543" y="31762"/>
                              <a:pt x="27075" y="31565"/>
                              <a:pt x="27608" y="31565"/>
                            </a:cubicBezTo>
                            <a:cubicBezTo>
                              <a:pt x="27735" y="31565"/>
                              <a:pt x="27862" y="31577"/>
                              <a:pt x="27990" y="31603"/>
                            </a:cubicBezTo>
                            <a:cubicBezTo>
                              <a:pt x="28567" y="31741"/>
                              <a:pt x="29117" y="32016"/>
                              <a:pt x="29612" y="32400"/>
                            </a:cubicBezTo>
                            <a:cubicBezTo>
                              <a:pt x="30107" y="32785"/>
                              <a:pt x="30657" y="33088"/>
                              <a:pt x="31261" y="33308"/>
                            </a:cubicBezTo>
                            <a:cubicBezTo>
                              <a:pt x="31491" y="33384"/>
                              <a:pt x="31725" y="33422"/>
                              <a:pt x="31958" y="33422"/>
                            </a:cubicBezTo>
                            <a:cubicBezTo>
                              <a:pt x="32311" y="33422"/>
                              <a:pt x="32662" y="33336"/>
                              <a:pt x="32994" y="33170"/>
                            </a:cubicBezTo>
                            <a:cubicBezTo>
                              <a:pt x="33241" y="33033"/>
                              <a:pt x="33516" y="32895"/>
                              <a:pt x="33791" y="32785"/>
                            </a:cubicBezTo>
                            <a:cubicBezTo>
                              <a:pt x="33956" y="32744"/>
                              <a:pt x="34121" y="32724"/>
                              <a:pt x="34286" y="32724"/>
                            </a:cubicBezTo>
                            <a:cubicBezTo>
                              <a:pt x="34451" y="32724"/>
                              <a:pt x="34616" y="32744"/>
                              <a:pt x="34781" y="32785"/>
                            </a:cubicBezTo>
                            <a:cubicBezTo>
                              <a:pt x="35441" y="32950"/>
                              <a:pt x="36073" y="33170"/>
                              <a:pt x="36705" y="33473"/>
                            </a:cubicBezTo>
                            <a:cubicBezTo>
                              <a:pt x="37008" y="33610"/>
                              <a:pt x="37310" y="33748"/>
                              <a:pt x="37585" y="33913"/>
                            </a:cubicBezTo>
                            <a:cubicBezTo>
                              <a:pt x="37860" y="34050"/>
                              <a:pt x="38163" y="34160"/>
                              <a:pt x="38492" y="34188"/>
                            </a:cubicBezTo>
                            <a:cubicBezTo>
                              <a:pt x="38822" y="34188"/>
                              <a:pt x="39180" y="34133"/>
                              <a:pt x="39510" y="34050"/>
                            </a:cubicBezTo>
                            <a:cubicBezTo>
                              <a:pt x="39867" y="33968"/>
                              <a:pt x="40170" y="33885"/>
                              <a:pt x="40500" y="33830"/>
                            </a:cubicBezTo>
                            <a:cubicBezTo>
                              <a:pt x="41214" y="33720"/>
                              <a:pt x="41902" y="33638"/>
                              <a:pt x="42617" y="33610"/>
                            </a:cubicBezTo>
                            <a:cubicBezTo>
                              <a:pt x="42967" y="33597"/>
                              <a:pt x="43316" y="33590"/>
                              <a:pt x="43664" y="33590"/>
                            </a:cubicBezTo>
                            <a:cubicBezTo>
                              <a:pt x="44708" y="33590"/>
                              <a:pt x="45744" y="33651"/>
                              <a:pt x="46796" y="33775"/>
                            </a:cubicBezTo>
                            <a:cubicBezTo>
                              <a:pt x="47483" y="33858"/>
                              <a:pt x="48171" y="33995"/>
                              <a:pt x="48858" y="34050"/>
                            </a:cubicBezTo>
                            <a:cubicBezTo>
                              <a:pt x="48916" y="34056"/>
                              <a:pt x="48975" y="34059"/>
                              <a:pt x="49034" y="34059"/>
                            </a:cubicBezTo>
                            <a:cubicBezTo>
                              <a:pt x="49501" y="34059"/>
                              <a:pt x="49970" y="33867"/>
                              <a:pt x="50288" y="33500"/>
                            </a:cubicBezTo>
                            <a:cubicBezTo>
                              <a:pt x="50645" y="33115"/>
                              <a:pt x="50865" y="32675"/>
                              <a:pt x="51195" y="32291"/>
                            </a:cubicBezTo>
                            <a:cubicBezTo>
                              <a:pt x="51580" y="31851"/>
                              <a:pt x="52075" y="31521"/>
                              <a:pt x="52625" y="31328"/>
                            </a:cubicBezTo>
                            <a:cubicBezTo>
                              <a:pt x="53834" y="30888"/>
                              <a:pt x="55127" y="30916"/>
                              <a:pt x="56336" y="30503"/>
                            </a:cubicBezTo>
                            <a:cubicBezTo>
                              <a:pt x="56584" y="30421"/>
                              <a:pt x="56941" y="30311"/>
                              <a:pt x="57051" y="30036"/>
                            </a:cubicBezTo>
                            <a:cubicBezTo>
                              <a:pt x="57134" y="29761"/>
                              <a:pt x="57161" y="29486"/>
                              <a:pt x="57106" y="29211"/>
                            </a:cubicBezTo>
                            <a:lnTo>
                              <a:pt x="57766" y="29211"/>
                            </a:lnTo>
                            <a:cubicBezTo>
                              <a:pt x="58728" y="29211"/>
                              <a:pt x="59691" y="29294"/>
                              <a:pt x="60653" y="29431"/>
                            </a:cubicBezTo>
                            <a:cubicBezTo>
                              <a:pt x="60873" y="29486"/>
                              <a:pt x="61100" y="29514"/>
                              <a:pt x="61327" y="29514"/>
                            </a:cubicBezTo>
                            <a:cubicBezTo>
                              <a:pt x="61553" y="29514"/>
                              <a:pt x="61780" y="29486"/>
                              <a:pt x="62000" y="29431"/>
                            </a:cubicBezTo>
                            <a:cubicBezTo>
                              <a:pt x="62220" y="29349"/>
                              <a:pt x="62413" y="29239"/>
                              <a:pt x="62605" y="29184"/>
                            </a:cubicBezTo>
                            <a:cubicBezTo>
                              <a:pt x="62825" y="29101"/>
                              <a:pt x="63045" y="29074"/>
                              <a:pt x="63238" y="29019"/>
                            </a:cubicBezTo>
                            <a:cubicBezTo>
                              <a:pt x="63450" y="28990"/>
                              <a:pt x="63660" y="28977"/>
                              <a:pt x="63870" y="28977"/>
                            </a:cubicBezTo>
                            <a:cubicBezTo>
                              <a:pt x="65451" y="28977"/>
                              <a:pt x="66956" y="29727"/>
                              <a:pt x="68461" y="30091"/>
                            </a:cubicBezTo>
                            <a:cubicBezTo>
                              <a:pt x="69058" y="30225"/>
                              <a:pt x="69666" y="30293"/>
                              <a:pt x="70273" y="30293"/>
                            </a:cubicBezTo>
                            <a:cubicBezTo>
                              <a:pt x="71288" y="30293"/>
                              <a:pt x="72299" y="30102"/>
                              <a:pt x="73245" y="29706"/>
                            </a:cubicBezTo>
                            <a:cubicBezTo>
                              <a:pt x="73988" y="29404"/>
                              <a:pt x="74703" y="29019"/>
                              <a:pt x="75335" y="28524"/>
                            </a:cubicBezTo>
                            <a:cubicBezTo>
                              <a:pt x="75665" y="28276"/>
                              <a:pt x="75967" y="28001"/>
                              <a:pt x="76297" y="27754"/>
                            </a:cubicBezTo>
                            <a:cubicBezTo>
                              <a:pt x="76655" y="27534"/>
                              <a:pt x="77067" y="27397"/>
                              <a:pt x="77480" y="27369"/>
                            </a:cubicBezTo>
                            <a:cubicBezTo>
                              <a:pt x="77672" y="27348"/>
                              <a:pt x="77868" y="27343"/>
                              <a:pt x="78066" y="27343"/>
                            </a:cubicBezTo>
                            <a:cubicBezTo>
                              <a:pt x="78263" y="27343"/>
                              <a:pt x="78463" y="27348"/>
                              <a:pt x="78662" y="27348"/>
                            </a:cubicBezTo>
                            <a:cubicBezTo>
                              <a:pt x="79061" y="27348"/>
                              <a:pt x="79459" y="27328"/>
                              <a:pt x="79844" y="27204"/>
                            </a:cubicBezTo>
                            <a:cubicBezTo>
                              <a:pt x="80422" y="27067"/>
                              <a:pt x="80889" y="26627"/>
                              <a:pt x="81054" y="26049"/>
                            </a:cubicBezTo>
                            <a:cubicBezTo>
                              <a:pt x="81109" y="26049"/>
                              <a:pt x="81164" y="26022"/>
                              <a:pt x="81164" y="25967"/>
                            </a:cubicBezTo>
                            <a:cubicBezTo>
                              <a:pt x="81384" y="25554"/>
                              <a:pt x="81494" y="25114"/>
                              <a:pt x="81549" y="24675"/>
                            </a:cubicBezTo>
                            <a:cubicBezTo>
                              <a:pt x="81604" y="24235"/>
                              <a:pt x="81439" y="23822"/>
                              <a:pt x="81136" y="23492"/>
                            </a:cubicBezTo>
                            <a:cubicBezTo>
                              <a:pt x="80861" y="23272"/>
                              <a:pt x="80642" y="22997"/>
                              <a:pt x="80449" y="22695"/>
                            </a:cubicBezTo>
                            <a:cubicBezTo>
                              <a:pt x="80312" y="22365"/>
                              <a:pt x="80257" y="22008"/>
                              <a:pt x="80229" y="21650"/>
                            </a:cubicBezTo>
                            <a:cubicBezTo>
                              <a:pt x="80174" y="21320"/>
                              <a:pt x="80092" y="20963"/>
                              <a:pt x="79982" y="20633"/>
                            </a:cubicBezTo>
                            <a:cubicBezTo>
                              <a:pt x="79789" y="20303"/>
                              <a:pt x="79542" y="20001"/>
                              <a:pt x="79212" y="19753"/>
                            </a:cubicBezTo>
                            <a:cubicBezTo>
                              <a:pt x="78552" y="19203"/>
                              <a:pt x="77920" y="18653"/>
                              <a:pt x="77287" y="18048"/>
                            </a:cubicBezTo>
                            <a:cubicBezTo>
                              <a:pt x="76985" y="17746"/>
                              <a:pt x="76655" y="17444"/>
                              <a:pt x="76380" y="17114"/>
                            </a:cubicBezTo>
                            <a:cubicBezTo>
                              <a:pt x="76077" y="16784"/>
                              <a:pt x="75775" y="16454"/>
                              <a:pt x="75473" y="16151"/>
                            </a:cubicBezTo>
                            <a:cubicBezTo>
                              <a:pt x="75445" y="16124"/>
                              <a:pt x="75418" y="16124"/>
                              <a:pt x="75390" y="16124"/>
                            </a:cubicBezTo>
                            <a:cubicBezTo>
                              <a:pt x="75390" y="16096"/>
                              <a:pt x="75390" y="16069"/>
                              <a:pt x="75390" y="16041"/>
                            </a:cubicBezTo>
                            <a:cubicBezTo>
                              <a:pt x="75363" y="15546"/>
                              <a:pt x="75280" y="15024"/>
                              <a:pt x="75115" y="14557"/>
                            </a:cubicBezTo>
                            <a:cubicBezTo>
                              <a:pt x="74923" y="14117"/>
                              <a:pt x="74620" y="13704"/>
                              <a:pt x="74290" y="13347"/>
                            </a:cubicBezTo>
                            <a:cubicBezTo>
                              <a:pt x="73933" y="12934"/>
                              <a:pt x="73520" y="12577"/>
                              <a:pt x="73136" y="12192"/>
                            </a:cubicBezTo>
                            <a:lnTo>
                              <a:pt x="72531" y="11587"/>
                            </a:lnTo>
                            <a:cubicBezTo>
                              <a:pt x="72421" y="11505"/>
                              <a:pt x="72338" y="11395"/>
                              <a:pt x="72228" y="11312"/>
                            </a:cubicBezTo>
                            <a:cubicBezTo>
                              <a:pt x="72173" y="11230"/>
                              <a:pt x="72118" y="11175"/>
                              <a:pt x="72036" y="11147"/>
                            </a:cubicBezTo>
                            <a:cubicBezTo>
                              <a:pt x="72201" y="11010"/>
                              <a:pt x="72338" y="10845"/>
                              <a:pt x="72366" y="10652"/>
                            </a:cubicBezTo>
                            <a:cubicBezTo>
                              <a:pt x="72421" y="10377"/>
                              <a:pt x="72366" y="10075"/>
                              <a:pt x="72228" y="9855"/>
                            </a:cubicBezTo>
                            <a:cubicBezTo>
                              <a:pt x="72063" y="9580"/>
                              <a:pt x="71871" y="9360"/>
                              <a:pt x="71678" y="9140"/>
                            </a:cubicBezTo>
                            <a:cubicBezTo>
                              <a:pt x="71458" y="8920"/>
                              <a:pt x="71238" y="8700"/>
                              <a:pt x="70991" y="8508"/>
                            </a:cubicBezTo>
                            <a:cubicBezTo>
                              <a:pt x="70716" y="8233"/>
                              <a:pt x="70414" y="8013"/>
                              <a:pt x="70084" y="7765"/>
                            </a:cubicBezTo>
                            <a:cubicBezTo>
                              <a:pt x="70249" y="7765"/>
                              <a:pt x="70414" y="7683"/>
                              <a:pt x="70524" y="7573"/>
                            </a:cubicBezTo>
                            <a:cubicBezTo>
                              <a:pt x="70744" y="7353"/>
                              <a:pt x="70744" y="6996"/>
                              <a:pt x="70524" y="6748"/>
                            </a:cubicBezTo>
                            <a:cubicBezTo>
                              <a:pt x="70276" y="6528"/>
                              <a:pt x="69974" y="6336"/>
                              <a:pt x="69671" y="6226"/>
                            </a:cubicBezTo>
                            <a:cubicBezTo>
                              <a:pt x="69259" y="6033"/>
                              <a:pt x="68819" y="5868"/>
                              <a:pt x="68379" y="5758"/>
                            </a:cubicBezTo>
                            <a:cubicBezTo>
                              <a:pt x="68516" y="5621"/>
                              <a:pt x="68599" y="5456"/>
                              <a:pt x="68626" y="5236"/>
                            </a:cubicBezTo>
                            <a:cubicBezTo>
                              <a:pt x="68654" y="4961"/>
                              <a:pt x="68544" y="4686"/>
                              <a:pt x="68351" y="4494"/>
                            </a:cubicBezTo>
                            <a:cubicBezTo>
                              <a:pt x="68104" y="4246"/>
                              <a:pt x="67774" y="4136"/>
                              <a:pt x="67444" y="4136"/>
                            </a:cubicBezTo>
                            <a:cubicBezTo>
                              <a:pt x="67582" y="4026"/>
                              <a:pt x="67719" y="3834"/>
                              <a:pt x="67829" y="3669"/>
                            </a:cubicBezTo>
                            <a:cubicBezTo>
                              <a:pt x="68233" y="3013"/>
                              <a:pt x="67757" y="2219"/>
                              <a:pt x="67039" y="2219"/>
                            </a:cubicBezTo>
                            <a:cubicBezTo>
                              <a:pt x="66975" y="2219"/>
                              <a:pt x="66908" y="2225"/>
                              <a:pt x="66839" y="2239"/>
                            </a:cubicBezTo>
                            <a:cubicBezTo>
                              <a:pt x="66124" y="2322"/>
                              <a:pt x="65740" y="2926"/>
                              <a:pt x="65465" y="3531"/>
                            </a:cubicBezTo>
                            <a:cubicBezTo>
                              <a:pt x="65492" y="3174"/>
                              <a:pt x="65465" y="2816"/>
                              <a:pt x="65382" y="2487"/>
                            </a:cubicBezTo>
                            <a:cubicBezTo>
                              <a:pt x="65300" y="2102"/>
                              <a:pt x="65162" y="1717"/>
                              <a:pt x="64970" y="1387"/>
                            </a:cubicBezTo>
                            <a:cubicBezTo>
                              <a:pt x="64849" y="1186"/>
                              <a:pt x="64655" y="1000"/>
                              <a:pt x="64442" y="1000"/>
                            </a:cubicBezTo>
                            <a:cubicBezTo>
                              <a:pt x="64363" y="1000"/>
                              <a:pt x="64281" y="1025"/>
                              <a:pt x="64200" y="1084"/>
                            </a:cubicBezTo>
                            <a:cubicBezTo>
                              <a:pt x="64062" y="1167"/>
                              <a:pt x="63952" y="1304"/>
                              <a:pt x="63870" y="1469"/>
                            </a:cubicBezTo>
                            <a:cubicBezTo>
                              <a:pt x="63815" y="1579"/>
                              <a:pt x="63760" y="1689"/>
                              <a:pt x="63732" y="1827"/>
                            </a:cubicBezTo>
                            <a:cubicBezTo>
                              <a:pt x="63677" y="1689"/>
                              <a:pt x="63650" y="1579"/>
                              <a:pt x="63622" y="1469"/>
                            </a:cubicBezTo>
                            <a:cubicBezTo>
                              <a:pt x="63457" y="1029"/>
                              <a:pt x="63210" y="617"/>
                              <a:pt x="62880" y="287"/>
                            </a:cubicBezTo>
                            <a:cubicBezTo>
                              <a:pt x="62699" y="121"/>
                              <a:pt x="62467" y="37"/>
                              <a:pt x="62236" y="37"/>
                            </a:cubicBezTo>
                            <a:cubicBezTo>
                              <a:pt x="62047" y="37"/>
                              <a:pt x="61859" y="93"/>
                              <a:pt x="61698" y="205"/>
                            </a:cubicBezTo>
                            <a:cubicBezTo>
                              <a:pt x="61395" y="452"/>
                              <a:pt x="61175" y="837"/>
                              <a:pt x="61148" y="1249"/>
                            </a:cubicBezTo>
                            <a:cubicBezTo>
                              <a:pt x="61148" y="1607"/>
                              <a:pt x="61148" y="1964"/>
                              <a:pt x="61230" y="2322"/>
                            </a:cubicBezTo>
                            <a:cubicBezTo>
                              <a:pt x="60955" y="1937"/>
                              <a:pt x="60626" y="1634"/>
                              <a:pt x="60241" y="1387"/>
                            </a:cubicBezTo>
                            <a:cubicBezTo>
                              <a:pt x="59746" y="1084"/>
                              <a:pt x="59168" y="892"/>
                              <a:pt x="58591" y="892"/>
                            </a:cubicBezTo>
                            <a:cubicBezTo>
                              <a:pt x="58544" y="887"/>
                              <a:pt x="58498" y="885"/>
                              <a:pt x="58452" y="885"/>
                            </a:cubicBezTo>
                            <a:cubicBezTo>
                              <a:pt x="57954" y="885"/>
                              <a:pt x="57493" y="1151"/>
                              <a:pt x="57216" y="1579"/>
                            </a:cubicBezTo>
                            <a:cubicBezTo>
                              <a:pt x="56941" y="2129"/>
                              <a:pt x="57189" y="2789"/>
                              <a:pt x="57574" y="3229"/>
                            </a:cubicBezTo>
                            <a:cubicBezTo>
                              <a:pt x="57629" y="3311"/>
                              <a:pt x="57684" y="3366"/>
                              <a:pt x="57766" y="3449"/>
                            </a:cubicBezTo>
                            <a:lnTo>
                              <a:pt x="57629" y="3421"/>
                            </a:lnTo>
                            <a:cubicBezTo>
                              <a:pt x="57436" y="3366"/>
                              <a:pt x="57230" y="3339"/>
                              <a:pt x="57024" y="3339"/>
                            </a:cubicBezTo>
                            <a:cubicBezTo>
                              <a:pt x="56818" y="3339"/>
                              <a:pt x="56611" y="3366"/>
                              <a:pt x="56419" y="3421"/>
                            </a:cubicBezTo>
                            <a:cubicBezTo>
                              <a:pt x="56391" y="3119"/>
                              <a:pt x="56281" y="2844"/>
                              <a:pt x="56171" y="2597"/>
                            </a:cubicBezTo>
                            <a:cubicBezTo>
                              <a:pt x="55946" y="2214"/>
                              <a:pt x="55518" y="1886"/>
                              <a:pt x="55068" y="1886"/>
                            </a:cubicBezTo>
                            <a:cubicBezTo>
                              <a:pt x="54969" y="1886"/>
                              <a:pt x="54869" y="1902"/>
                              <a:pt x="54769" y="1937"/>
                            </a:cubicBezTo>
                            <a:cubicBezTo>
                              <a:pt x="54604" y="1992"/>
                              <a:pt x="54494" y="2102"/>
                              <a:pt x="54384" y="2239"/>
                            </a:cubicBezTo>
                            <a:cubicBezTo>
                              <a:pt x="54357" y="2019"/>
                              <a:pt x="54329" y="1827"/>
                              <a:pt x="54274" y="1634"/>
                            </a:cubicBezTo>
                            <a:cubicBezTo>
                              <a:pt x="54133" y="1140"/>
                              <a:pt x="53710" y="565"/>
                              <a:pt x="53160" y="565"/>
                            </a:cubicBezTo>
                            <a:cubicBezTo>
                              <a:pt x="53067" y="565"/>
                              <a:pt x="52971" y="581"/>
                              <a:pt x="52872" y="617"/>
                            </a:cubicBezTo>
                            <a:cubicBezTo>
                              <a:pt x="52542" y="727"/>
                              <a:pt x="52295" y="974"/>
                              <a:pt x="52157" y="1304"/>
                            </a:cubicBezTo>
                            <a:cubicBezTo>
                              <a:pt x="52102" y="1414"/>
                              <a:pt x="52075" y="1524"/>
                              <a:pt x="52075" y="1634"/>
                            </a:cubicBezTo>
                            <a:cubicBezTo>
                              <a:pt x="51965" y="1414"/>
                              <a:pt x="51827" y="1194"/>
                              <a:pt x="51635" y="1002"/>
                            </a:cubicBezTo>
                            <a:cubicBezTo>
                              <a:pt x="51376" y="719"/>
                              <a:pt x="51015" y="578"/>
                              <a:pt x="50641" y="578"/>
                            </a:cubicBezTo>
                            <a:cubicBezTo>
                              <a:pt x="50578" y="578"/>
                              <a:pt x="50515" y="582"/>
                              <a:pt x="50453" y="589"/>
                            </a:cubicBezTo>
                            <a:cubicBezTo>
                              <a:pt x="50040" y="699"/>
                              <a:pt x="49738" y="1002"/>
                              <a:pt x="49628" y="1387"/>
                            </a:cubicBezTo>
                            <a:cubicBezTo>
                              <a:pt x="49573" y="1552"/>
                              <a:pt x="49573" y="1744"/>
                              <a:pt x="49573" y="1909"/>
                            </a:cubicBezTo>
                            <a:cubicBezTo>
                              <a:pt x="49341" y="1600"/>
                              <a:pt x="48989" y="1412"/>
                              <a:pt x="48606" y="1412"/>
                            </a:cubicBezTo>
                            <a:cubicBezTo>
                              <a:pt x="48580" y="1412"/>
                              <a:pt x="48554" y="1413"/>
                              <a:pt x="48528" y="1414"/>
                            </a:cubicBezTo>
                            <a:cubicBezTo>
                              <a:pt x="48253" y="1414"/>
                              <a:pt x="48006" y="1524"/>
                              <a:pt x="47813" y="1717"/>
                            </a:cubicBezTo>
                            <a:cubicBezTo>
                              <a:pt x="47703" y="1112"/>
                              <a:pt x="47401" y="562"/>
                              <a:pt x="46961" y="122"/>
                            </a:cubicBezTo>
                            <a:cubicBezTo>
                              <a:pt x="46924" y="97"/>
                              <a:pt x="46881" y="84"/>
                              <a:pt x="46843" y="84"/>
                            </a:cubicBezTo>
                            <a:cubicBezTo>
                              <a:pt x="46796" y="84"/>
                              <a:pt x="46756" y="104"/>
                              <a:pt x="46741" y="150"/>
                            </a:cubicBezTo>
                            <a:cubicBezTo>
                              <a:pt x="46548" y="397"/>
                              <a:pt x="46411" y="672"/>
                              <a:pt x="46328" y="947"/>
                            </a:cubicBezTo>
                            <a:cubicBezTo>
                              <a:pt x="46301" y="864"/>
                              <a:pt x="46246" y="782"/>
                              <a:pt x="46191" y="727"/>
                            </a:cubicBezTo>
                            <a:cubicBezTo>
                              <a:pt x="45943" y="342"/>
                              <a:pt x="45504" y="67"/>
                              <a:pt x="45036" y="12"/>
                            </a:cubicBezTo>
                            <a:cubicBezTo>
                              <a:pt x="44968" y="4"/>
                              <a:pt x="44900" y="0"/>
                              <a:pt x="4483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15" name="Google Shape;715;p35"/>
                      <p:cNvSpPr/>
                      <p:nvPr/>
                    </p:nvSpPr>
                    <p:spPr>
                      <a:xfrm>
                        <a:off x="3338800" y="3354825"/>
                        <a:ext cx="118725" cy="144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749" h="5761" extrusionOk="0">
                            <a:moveTo>
                              <a:pt x="295" y="1"/>
                            </a:moveTo>
                            <a:cubicBezTo>
                              <a:pt x="266" y="1"/>
                              <a:pt x="239" y="13"/>
                              <a:pt x="221" y="40"/>
                            </a:cubicBezTo>
                            <a:cubicBezTo>
                              <a:pt x="1" y="508"/>
                              <a:pt x="715" y="783"/>
                              <a:pt x="1018" y="920"/>
                            </a:cubicBezTo>
                            <a:cubicBezTo>
                              <a:pt x="1238" y="1030"/>
                              <a:pt x="1485" y="1113"/>
                              <a:pt x="1650" y="1168"/>
                            </a:cubicBezTo>
                            <a:cubicBezTo>
                              <a:pt x="1843" y="1250"/>
                              <a:pt x="2008" y="1305"/>
                              <a:pt x="2035" y="1525"/>
                            </a:cubicBezTo>
                            <a:cubicBezTo>
                              <a:pt x="2063" y="1745"/>
                              <a:pt x="2090" y="1965"/>
                              <a:pt x="2063" y="2185"/>
                            </a:cubicBezTo>
                            <a:cubicBezTo>
                              <a:pt x="2035" y="2405"/>
                              <a:pt x="2063" y="2625"/>
                              <a:pt x="2145" y="2845"/>
                            </a:cubicBezTo>
                            <a:cubicBezTo>
                              <a:pt x="2228" y="3010"/>
                              <a:pt x="2393" y="3175"/>
                              <a:pt x="2585" y="3257"/>
                            </a:cubicBezTo>
                            <a:cubicBezTo>
                              <a:pt x="2805" y="3367"/>
                              <a:pt x="2997" y="3505"/>
                              <a:pt x="3217" y="3642"/>
                            </a:cubicBezTo>
                            <a:lnTo>
                              <a:pt x="3630" y="3890"/>
                            </a:lnTo>
                            <a:cubicBezTo>
                              <a:pt x="3630" y="4000"/>
                              <a:pt x="3657" y="4137"/>
                              <a:pt x="3712" y="4275"/>
                            </a:cubicBezTo>
                            <a:lnTo>
                              <a:pt x="3822" y="4742"/>
                            </a:lnTo>
                            <a:lnTo>
                              <a:pt x="3932" y="5237"/>
                            </a:lnTo>
                            <a:cubicBezTo>
                              <a:pt x="3960" y="5402"/>
                              <a:pt x="4015" y="5567"/>
                              <a:pt x="4097" y="5732"/>
                            </a:cubicBezTo>
                            <a:cubicBezTo>
                              <a:pt x="4107" y="5751"/>
                              <a:pt x="4127" y="5760"/>
                              <a:pt x="4149" y="5760"/>
                            </a:cubicBezTo>
                            <a:cubicBezTo>
                              <a:pt x="4189" y="5760"/>
                              <a:pt x="4235" y="5730"/>
                              <a:pt x="4235" y="5677"/>
                            </a:cubicBezTo>
                            <a:cubicBezTo>
                              <a:pt x="4235" y="5512"/>
                              <a:pt x="4207" y="5347"/>
                              <a:pt x="4152" y="5182"/>
                            </a:cubicBezTo>
                            <a:cubicBezTo>
                              <a:pt x="4097" y="5017"/>
                              <a:pt x="4070" y="4852"/>
                              <a:pt x="4015" y="4687"/>
                            </a:cubicBezTo>
                            <a:cubicBezTo>
                              <a:pt x="3987" y="4522"/>
                              <a:pt x="3932" y="4357"/>
                              <a:pt x="3905" y="4220"/>
                            </a:cubicBezTo>
                            <a:lnTo>
                              <a:pt x="3850" y="4027"/>
                            </a:lnTo>
                            <a:lnTo>
                              <a:pt x="3850" y="4027"/>
                            </a:lnTo>
                            <a:cubicBezTo>
                              <a:pt x="4070" y="4192"/>
                              <a:pt x="4262" y="4302"/>
                              <a:pt x="4510" y="4412"/>
                            </a:cubicBezTo>
                            <a:cubicBezTo>
                              <a:pt x="4520" y="4414"/>
                              <a:pt x="4530" y="4415"/>
                              <a:pt x="4540" y="4415"/>
                            </a:cubicBezTo>
                            <a:cubicBezTo>
                              <a:pt x="4662" y="4415"/>
                              <a:pt x="4749" y="4266"/>
                              <a:pt x="4647" y="4165"/>
                            </a:cubicBezTo>
                            <a:cubicBezTo>
                              <a:pt x="4537" y="4055"/>
                              <a:pt x="4427" y="4000"/>
                              <a:pt x="4317" y="3917"/>
                            </a:cubicBezTo>
                            <a:lnTo>
                              <a:pt x="3960" y="3725"/>
                            </a:lnTo>
                            <a:lnTo>
                              <a:pt x="3520" y="3450"/>
                            </a:lnTo>
                            <a:cubicBezTo>
                              <a:pt x="3547" y="3422"/>
                              <a:pt x="3547" y="3395"/>
                              <a:pt x="3547" y="3395"/>
                            </a:cubicBezTo>
                            <a:cubicBezTo>
                              <a:pt x="3520" y="3147"/>
                              <a:pt x="3465" y="2900"/>
                              <a:pt x="3382" y="2652"/>
                            </a:cubicBezTo>
                            <a:cubicBezTo>
                              <a:pt x="3355" y="2542"/>
                              <a:pt x="3327" y="2432"/>
                              <a:pt x="3300" y="2323"/>
                            </a:cubicBezTo>
                            <a:cubicBezTo>
                              <a:pt x="3272" y="2185"/>
                              <a:pt x="3245" y="2075"/>
                              <a:pt x="3162" y="1965"/>
                            </a:cubicBezTo>
                            <a:cubicBezTo>
                              <a:pt x="3151" y="1954"/>
                              <a:pt x="3130" y="1947"/>
                              <a:pt x="3110" y="1947"/>
                            </a:cubicBezTo>
                            <a:cubicBezTo>
                              <a:pt x="3081" y="1947"/>
                              <a:pt x="3052" y="1960"/>
                              <a:pt x="3052" y="1993"/>
                            </a:cubicBezTo>
                            <a:cubicBezTo>
                              <a:pt x="3052" y="2130"/>
                              <a:pt x="3052" y="2240"/>
                              <a:pt x="3107" y="2350"/>
                            </a:cubicBezTo>
                            <a:cubicBezTo>
                              <a:pt x="3135" y="2487"/>
                              <a:pt x="3162" y="2597"/>
                              <a:pt x="3217" y="2707"/>
                            </a:cubicBezTo>
                            <a:cubicBezTo>
                              <a:pt x="3272" y="2955"/>
                              <a:pt x="3355" y="3175"/>
                              <a:pt x="3410" y="3395"/>
                            </a:cubicBezTo>
                            <a:lnTo>
                              <a:pt x="3300" y="3312"/>
                            </a:lnTo>
                            <a:lnTo>
                              <a:pt x="2695" y="2955"/>
                            </a:lnTo>
                            <a:cubicBezTo>
                              <a:pt x="2530" y="2845"/>
                              <a:pt x="2420" y="2762"/>
                              <a:pt x="2393" y="2542"/>
                            </a:cubicBezTo>
                            <a:cubicBezTo>
                              <a:pt x="2365" y="2323"/>
                              <a:pt x="2365" y="2103"/>
                              <a:pt x="2365" y="1883"/>
                            </a:cubicBezTo>
                            <a:cubicBezTo>
                              <a:pt x="2393" y="1690"/>
                              <a:pt x="2365" y="1498"/>
                              <a:pt x="2283" y="1305"/>
                            </a:cubicBezTo>
                            <a:cubicBezTo>
                              <a:pt x="2118" y="948"/>
                              <a:pt x="1678" y="893"/>
                              <a:pt x="1320" y="755"/>
                            </a:cubicBezTo>
                            <a:cubicBezTo>
                              <a:pt x="1128" y="673"/>
                              <a:pt x="908" y="590"/>
                              <a:pt x="715" y="480"/>
                            </a:cubicBezTo>
                            <a:cubicBezTo>
                              <a:pt x="578" y="398"/>
                              <a:pt x="413" y="288"/>
                              <a:pt x="413" y="123"/>
                            </a:cubicBezTo>
                            <a:cubicBezTo>
                              <a:pt x="413" y="50"/>
                              <a:pt x="352" y="1"/>
                              <a:pt x="295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16" name="Google Shape;716;p35"/>
                      <p:cNvSpPr/>
                      <p:nvPr/>
                    </p:nvSpPr>
                    <p:spPr>
                      <a:xfrm>
                        <a:off x="2927750" y="3406650"/>
                        <a:ext cx="194775" cy="1439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791" h="5756" extrusionOk="0">
                            <a:moveTo>
                              <a:pt x="120" y="1"/>
                            </a:moveTo>
                            <a:cubicBezTo>
                              <a:pt x="71" y="1"/>
                              <a:pt x="19" y="31"/>
                              <a:pt x="1" y="85"/>
                            </a:cubicBezTo>
                            <a:cubicBezTo>
                              <a:pt x="1" y="442"/>
                              <a:pt x="386" y="579"/>
                              <a:pt x="688" y="634"/>
                            </a:cubicBezTo>
                            <a:cubicBezTo>
                              <a:pt x="688" y="964"/>
                              <a:pt x="716" y="1267"/>
                              <a:pt x="771" y="1597"/>
                            </a:cubicBezTo>
                            <a:cubicBezTo>
                              <a:pt x="771" y="1762"/>
                              <a:pt x="798" y="1927"/>
                              <a:pt x="826" y="2064"/>
                            </a:cubicBezTo>
                            <a:cubicBezTo>
                              <a:pt x="826" y="2229"/>
                              <a:pt x="853" y="2394"/>
                              <a:pt x="908" y="2532"/>
                            </a:cubicBezTo>
                            <a:cubicBezTo>
                              <a:pt x="922" y="2573"/>
                              <a:pt x="956" y="2593"/>
                              <a:pt x="987" y="2593"/>
                            </a:cubicBezTo>
                            <a:cubicBezTo>
                              <a:pt x="1018" y="2593"/>
                              <a:pt x="1046" y="2573"/>
                              <a:pt x="1046" y="2532"/>
                            </a:cubicBezTo>
                            <a:cubicBezTo>
                              <a:pt x="1073" y="2367"/>
                              <a:pt x="1046" y="2202"/>
                              <a:pt x="1018" y="2037"/>
                            </a:cubicBezTo>
                            <a:lnTo>
                              <a:pt x="963" y="1542"/>
                            </a:lnTo>
                            <a:cubicBezTo>
                              <a:pt x="936" y="1267"/>
                              <a:pt x="908" y="964"/>
                              <a:pt x="853" y="662"/>
                            </a:cubicBezTo>
                            <a:lnTo>
                              <a:pt x="853" y="662"/>
                            </a:lnTo>
                            <a:cubicBezTo>
                              <a:pt x="1101" y="689"/>
                              <a:pt x="1348" y="772"/>
                              <a:pt x="1568" y="909"/>
                            </a:cubicBezTo>
                            <a:cubicBezTo>
                              <a:pt x="1815" y="1102"/>
                              <a:pt x="1788" y="1404"/>
                              <a:pt x="1788" y="1679"/>
                            </a:cubicBezTo>
                            <a:cubicBezTo>
                              <a:pt x="1761" y="2009"/>
                              <a:pt x="2008" y="2312"/>
                              <a:pt x="2310" y="2367"/>
                            </a:cubicBezTo>
                            <a:lnTo>
                              <a:pt x="2420" y="2394"/>
                            </a:lnTo>
                            <a:cubicBezTo>
                              <a:pt x="2393" y="2559"/>
                              <a:pt x="2420" y="2724"/>
                              <a:pt x="2420" y="2861"/>
                            </a:cubicBezTo>
                            <a:cubicBezTo>
                              <a:pt x="2420" y="3054"/>
                              <a:pt x="2448" y="3246"/>
                              <a:pt x="2503" y="3439"/>
                            </a:cubicBezTo>
                            <a:cubicBezTo>
                              <a:pt x="2503" y="3480"/>
                              <a:pt x="2530" y="3501"/>
                              <a:pt x="2558" y="3501"/>
                            </a:cubicBezTo>
                            <a:cubicBezTo>
                              <a:pt x="2585" y="3501"/>
                              <a:pt x="2613" y="3480"/>
                              <a:pt x="2613" y="3439"/>
                            </a:cubicBezTo>
                            <a:cubicBezTo>
                              <a:pt x="2640" y="3246"/>
                              <a:pt x="2613" y="3054"/>
                              <a:pt x="2585" y="2861"/>
                            </a:cubicBezTo>
                            <a:cubicBezTo>
                              <a:pt x="2585" y="2724"/>
                              <a:pt x="2558" y="2587"/>
                              <a:pt x="2558" y="2422"/>
                            </a:cubicBezTo>
                            <a:lnTo>
                              <a:pt x="2558" y="2422"/>
                            </a:lnTo>
                            <a:lnTo>
                              <a:pt x="2805" y="2449"/>
                            </a:lnTo>
                            <a:lnTo>
                              <a:pt x="2970" y="2449"/>
                            </a:lnTo>
                            <a:cubicBezTo>
                              <a:pt x="2943" y="2669"/>
                              <a:pt x="2943" y="2916"/>
                              <a:pt x="2970" y="3136"/>
                            </a:cubicBezTo>
                            <a:cubicBezTo>
                              <a:pt x="2998" y="3411"/>
                              <a:pt x="3053" y="3659"/>
                              <a:pt x="3163" y="3906"/>
                            </a:cubicBezTo>
                            <a:cubicBezTo>
                              <a:pt x="3173" y="3927"/>
                              <a:pt x="3192" y="3936"/>
                              <a:pt x="3211" y="3936"/>
                            </a:cubicBezTo>
                            <a:cubicBezTo>
                              <a:pt x="3241" y="3936"/>
                              <a:pt x="3273" y="3913"/>
                              <a:pt x="3273" y="3879"/>
                            </a:cubicBezTo>
                            <a:cubicBezTo>
                              <a:pt x="3273" y="3741"/>
                              <a:pt x="3245" y="3604"/>
                              <a:pt x="3245" y="3494"/>
                            </a:cubicBezTo>
                            <a:cubicBezTo>
                              <a:pt x="3218" y="3356"/>
                              <a:pt x="3163" y="3246"/>
                              <a:pt x="3163" y="3109"/>
                            </a:cubicBezTo>
                            <a:cubicBezTo>
                              <a:pt x="3163" y="2889"/>
                              <a:pt x="3135" y="2669"/>
                              <a:pt x="3108" y="2449"/>
                            </a:cubicBezTo>
                            <a:lnTo>
                              <a:pt x="3108" y="2449"/>
                            </a:lnTo>
                            <a:lnTo>
                              <a:pt x="3438" y="2477"/>
                            </a:lnTo>
                            <a:cubicBezTo>
                              <a:pt x="3438" y="3026"/>
                              <a:pt x="3493" y="3549"/>
                              <a:pt x="3520" y="4099"/>
                            </a:cubicBezTo>
                            <a:cubicBezTo>
                              <a:pt x="3548" y="4374"/>
                              <a:pt x="3548" y="4649"/>
                              <a:pt x="3575" y="4924"/>
                            </a:cubicBezTo>
                            <a:cubicBezTo>
                              <a:pt x="3575" y="5061"/>
                              <a:pt x="3603" y="5199"/>
                              <a:pt x="3603" y="5336"/>
                            </a:cubicBezTo>
                            <a:cubicBezTo>
                              <a:pt x="3603" y="5446"/>
                              <a:pt x="3630" y="5583"/>
                              <a:pt x="3685" y="5693"/>
                            </a:cubicBezTo>
                            <a:cubicBezTo>
                              <a:pt x="3685" y="5735"/>
                              <a:pt x="3713" y="5755"/>
                              <a:pt x="3740" y="5755"/>
                            </a:cubicBezTo>
                            <a:cubicBezTo>
                              <a:pt x="3768" y="5755"/>
                              <a:pt x="3795" y="5735"/>
                              <a:pt x="3795" y="5693"/>
                            </a:cubicBezTo>
                            <a:cubicBezTo>
                              <a:pt x="3823" y="5556"/>
                              <a:pt x="3823" y="5418"/>
                              <a:pt x="3795" y="5308"/>
                            </a:cubicBezTo>
                            <a:cubicBezTo>
                              <a:pt x="3795" y="5171"/>
                              <a:pt x="3768" y="5034"/>
                              <a:pt x="3768" y="4896"/>
                            </a:cubicBezTo>
                            <a:cubicBezTo>
                              <a:pt x="3768" y="4621"/>
                              <a:pt x="3713" y="4374"/>
                              <a:pt x="3713" y="4099"/>
                            </a:cubicBezTo>
                            <a:cubicBezTo>
                              <a:pt x="3685" y="3549"/>
                              <a:pt x="3630" y="3026"/>
                              <a:pt x="3575" y="2477"/>
                            </a:cubicBezTo>
                            <a:lnTo>
                              <a:pt x="3575" y="2477"/>
                            </a:lnTo>
                            <a:lnTo>
                              <a:pt x="4043" y="2532"/>
                            </a:lnTo>
                            <a:lnTo>
                              <a:pt x="4262" y="2532"/>
                            </a:lnTo>
                            <a:cubicBezTo>
                              <a:pt x="4262" y="2642"/>
                              <a:pt x="4262" y="2751"/>
                              <a:pt x="4262" y="2861"/>
                            </a:cubicBezTo>
                            <a:cubicBezTo>
                              <a:pt x="4290" y="2971"/>
                              <a:pt x="4290" y="3109"/>
                              <a:pt x="4317" y="3246"/>
                            </a:cubicBezTo>
                            <a:cubicBezTo>
                              <a:pt x="4317" y="3356"/>
                              <a:pt x="4345" y="3494"/>
                              <a:pt x="4345" y="3631"/>
                            </a:cubicBezTo>
                            <a:cubicBezTo>
                              <a:pt x="4345" y="3741"/>
                              <a:pt x="4372" y="3851"/>
                              <a:pt x="4427" y="3961"/>
                            </a:cubicBezTo>
                            <a:cubicBezTo>
                              <a:pt x="4440" y="3998"/>
                              <a:pt x="4469" y="4013"/>
                              <a:pt x="4497" y="4013"/>
                            </a:cubicBezTo>
                            <a:cubicBezTo>
                              <a:pt x="4532" y="4013"/>
                              <a:pt x="4565" y="3991"/>
                              <a:pt x="4565" y="3961"/>
                            </a:cubicBezTo>
                            <a:cubicBezTo>
                              <a:pt x="4565" y="3851"/>
                              <a:pt x="4565" y="3714"/>
                              <a:pt x="4565" y="3576"/>
                            </a:cubicBezTo>
                            <a:cubicBezTo>
                              <a:pt x="4537" y="3466"/>
                              <a:pt x="4537" y="3356"/>
                              <a:pt x="4510" y="3219"/>
                            </a:cubicBezTo>
                            <a:cubicBezTo>
                              <a:pt x="4510" y="3081"/>
                              <a:pt x="4482" y="2916"/>
                              <a:pt x="4482" y="2834"/>
                            </a:cubicBezTo>
                            <a:cubicBezTo>
                              <a:pt x="4482" y="2724"/>
                              <a:pt x="4455" y="2642"/>
                              <a:pt x="4455" y="2532"/>
                            </a:cubicBezTo>
                            <a:lnTo>
                              <a:pt x="4455" y="2532"/>
                            </a:lnTo>
                            <a:cubicBezTo>
                              <a:pt x="4482" y="2559"/>
                              <a:pt x="4537" y="2559"/>
                              <a:pt x="4565" y="2587"/>
                            </a:cubicBezTo>
                            <a:cubicBezTo>
                              <a:pt x="4620" y="2669"/>
                              <a:pt x="4647" y="2751"/>
                              <a:pt x="4647" y="2834"/>
                            </a:cubicBezTo>
                            <a:cubicBezTo>
                              <a:pt x="4675" y="2916"/>
                              <a:pt x="4730" y="3026"/>
                              <a:pt x="4730" y="3109"/>
                            </a:cubicBezTo>
                            <a:lnTo>
                              <a:pt x="4922" y="3714"/>
                            </a:lnTo>
                            <a:cubicBezTo>
                              <a:pt x="4977" y="3879"/>
                              <a:pt x="5032" y="4044"/>
                              <a:pt x="5170" y="4181"/>
                            </a:cubicBezTo>
                            <a:cubicBezTo>
                              <a:pt x="5280" y="4291"/>
                              <a:pt x="5445" y="4374"/>
                              <a:pt x="5610" y="4401"/>
                            </a:cubicBezTo>
                            <a:cubicBezTo>
                              <a:pt x="5967" y="4539"/>
                              <a:pt x="6325" y="4676"/>
                              <a:pt x="6655" y="4841"/>
                            </a:cubicBezTo>
                            <a:cubicBezTo>
                              <a:pt x="6984" y="4951"/>
                              <a:pt x="7287" y="5171"/>
                              <a:pt x="7507" y="5446"/>
                            </a:cubicBezTo>
                            <a:cubicBezTo>
                              <a:pt x="7526" y="5503"/>
                              <a:pt x="7569" y="5528"/>
                              <a:pt x="7614" y="5528"/>
                            </a:cubicBezTo>
                            <a:cubicBezTo>
                              <a:pt x="7698" y="5528"/>
                              <a:pt x="7790" y="5443"/>
                              <a:pt x="7754" y="5336"/>
                            </a:cubicBezTo>
                            <a:cubicBezTo>
                              <a:pt x="7644" y="4951"/>
                              <a:pt x="7232" y="4759"/>
                              <a:pt x="6874" y="4594"/>
                            </a:cubicBezTo>
                            <a:cubicBezTo>
                              <a:pt x="6490" y="4401"/>
                              <a:pt x="6105" y="4236"/>
                              <a:pt x="5692" y="4099"/>
                            </a:cubicBezTo>
                            <a:cubicBezTo>
                              <a:pt x="5527" y="4071"/>
                              <a:pt x="5390" y="3989"/>
                              <a:pt x="5307" y="3851"/>
                            </a:cubicBezTo>
                            <a:cubicBezTo>
                              <a:pt x="5252" y="3659"/>
                              <a:pt x="5197" y="3494"/>
                              <a:pt x="5142" y="3301"/>
                            </a:cubicBezTo>
                            <a:lnTo>
                              <a:pt x="4950" y="2697"/>
                            </a:lnTo>
                            <a:cubicBezTo>
                              <a:pt x="4922" y="2532"/>
                              <a:pt x="4812" y="2367"/>
                              <a:pt x="4675" y="2284"/>
                            </a:cubicBezTo>
                            <a:cubicBezTo>
                              <a:pt x="4510" y="2229"/>
                              <a:pt x="4317" y="2202"/>
                              <a:pt x="4153" y="2202"/>
                            </a:cubicBezTo>
                            <a:lnTo>
                              <a:pt x="3520" y="2147"/>
                            </a:lnTo>
                            <a:lnTo>
                              <a:pt x="2915" y="2119"/>
                            </a:lnTo>
                            <a:cubicBezTo>
                              <a:pt x="2723" y="2119"/>
                              <a:pt x="2558" y="2092"/>
                              <a:pt x="2393" y="2064"/>
                            </a:cubicBezTo>
                            <a:cubicBezTo>
                              <a:pt x="2255" y="2037"/>
                              <a:pt x="2145" y="1954"/>
                              <a:pt x="2090" y="1844"/>
                            </a:cubicBezTo>
                            <a:cubicBezTo>
                              <a:pt x="2063" y="1679"/>
                              <a:pt x="2035" y="1514"/>
                              <a:pt x="2063" y="1377"/>
                            </a:cubicBezTo>
                            <a:cubicBezTo>
                              <a:pt x="2063" y="1074"/>
                              <a:pt x="1898" y="799"/>
                              <a:pt x="1651" y="634"/>
                            </a:cubicBezTo>
                            <a:cubicBezTo>
                              <a:pt x="1403" y="497"/>
                              <a:pt x="1128" y="387"/>
                              <a:pt x="853" y="359"/>
                            </a:cubicBezTo>
                            <a:cubicBezTo>
                              <a:pt x="633" y="332"/>
                              <a:pt x="276" y="304"/>
                              <a:pt x="193" y="30"/>
                            </a:cubicBezTo>
                            <a:cubicBezTo>
                              <a:pt x="174" y="10"/>
                              <a:pt x="147" y="1"/>
                              <a:pt x="120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17" name="Google Shape;717;p35"/>
                      <p:cNvSpPr/>
                      <p:nvPr/>
                    </p:nvSpPr>
                    <p:spPr>
                      <a:xfrm>
                        <a:off x="2474000" y="3457200"/>
                        <a:ext cx="242325" cy="1603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3" h="6414" extrusionOk="0">
                            <a:moveTo>
                              <a:pt x="7864" y="0"/>
                            </a:moveTo>
                            <a:cubicBezTo>
                              <a:pt x="7692" y="0"/>
                              <a:pt x="7546" y="99"/>
                              <a:pt x="7456" y="235"/>
                            </a:cubicBezTo>
                            <a:cubicBezTo>
                              <a:pt x="7208" y="565"/>
                              <a:pt x="6988" y="949"/>
                              <a:pt x="6768" y="1279"/>
                            </a:cubicBezTo>
                            <a:cubicBezTo>
                              <a:pt x="6686" y="1444"/>
                              <a:pt x="6576" y="1609"/>
                              <a:pt x="6438" y="1747"/>
                            </a:cubicBezTo>
                            <a:cubicBezTo>
                              <a:pt x="6324" y="1838"/>
                              <a:pt x="6192" y="1891"/>
                              <a:pt x="6040" y="1891"/>
                            </a:cubicBezTo>
                            <a:cubicBezTo>
                              <a:pt x="6009" y="1891"/>
                              <a:pt x="5976" y="1889"/>
                              <a:pt x="5943" y="1884"/>
                            </a:cubicBezTo>
                            <a:cubicBezTo>
                              <a:pt x="5560" y="1909"/>
                              <a:pt x="5177" y="1923"/>
                              <a:pt x="4794" y="1923"/>
                            </a:cubicBezTo>
                            <a:cubicBezTo>
                              <a:pt x="4325" y="1923"/>
                              <a:pt x="3856" y="1902"/>
                              <a:pt x="3386" y="1857"/>
                            </a:cubicBezTo>
                            <a:cubicBezTo>
                              <a:pt x="3001" y="1829"/>
                              <a:pt x="2616" y="1747"/>
                              <a:pt x="2232" y="1719"/>
                            </a:cubicBezTo>
                            <a:cubicBezTo>
                              <a:pt x="2198" y="1717"/>
                              <a:pt x="2165" y="1715"/>
                              <a:pt x="2132" y="1715"/>
                            </a:cubicBezTo>
                            <a:cubicBezTo>
                              <a:pt x="1836" y="1715"/>
                              <a:pt x="1549" y="1824"/>
                              <a:pt x="1352" y="2022"/>
                            </a:cubicBezTo>
                            <a:cubicBezTo>
                              <a:pt x="1242" y="2159"/>
                              <a:pt x="1159" y="2324"/>
                              <a:pt x="1104" y="2489"/>
                            </a:cubicBezTo>
                            <a:cubicBezTo>
                              <a:pt x="1022" y="2654"/>
                              <a:pt x="939" y="2847"/>
                              <a:pt x="829" y="3012"/>
                            </a:cubicBezTo>
                            <a:cubicBezTo>
                              <a:pt x="747" y="3149"/>
                              <a:pt x="637" y="3314"/>
                              <a:pt x="527" y="3451"/>
                            </a:cubicBezTo>
                            <a:cubicBezTo>
                              <a:pt x="472" y="3534"/>
                              <a:pt x="417" y="3616"/>
                              <a:pt x="362" y="3699"/>
                            </a:cubicBezTo>
                            <a:lnTo>
                              <a:pt x="279" y="3781"/>
                            </a:lnTo>
                            <a:lnTo>
                              <a:pt x="252" y="3836"/>
                            </a:lnTo>
                            <a:cubicBezTo>
                              <a:pt x="238" y="3823"/>
                              <a:pt x="224" y="3816"/>
                              <a:pt x="214" y="3816"/>
                            </a:cubicBezTo>
                            <a:cubicBezTo>
                              <a:pt x="204" y="3816"/>
                              <a:pt x="197" y="3823"/>
                              <a:pt x="197" y="3836"/>
                            </a:cubicBezTo>
                            <a:cubicBezTo>
                              <a:pt x="1" y="3934"/>
                              <a:pt x="155" y="4120"/>
                              <a:pt x="307" y="4120"/>
                            </a:cubicBezTo>
                            <a:cubicBezTo>
                              <a:pt x="326" y="4120"/>
                              <a:pt x="344" y="4117"/>
                              <a:pt x="362" y="4111"/>
                            </a:cubicBezTo>
                            <a:cubicBezTo>
                              <a:pt x="444" y="4084"/>
                              <a:pt x="527" y="3974"/>
                              <a:pt x="582" y="3919"/>
                            </a:cubicBezTo>
                            <a:cubicBezTo>
                              <a:pt x="664" y="3836"/>
                              <a:pt x="719" y="3754"/>
                              <a:pt x="802" y="3671"/>
                            </a:cubicBezTo>
                            <a:cubicBezTo>
                              <a:pt x="1049" y="3314"/>
                              <a:pt x="1269" y="2929"/>
                              <a:pt x="1434" y="2544"/>
                            </a:cubicBezTo>
                            <a:cubicBezTo>
                              <a:pt x="1462" y="2379"/>
                              <a:pt x="1572" y="2242"/>
                              <a:pt x="1709" y="2159"/>
                            </a:cubicBezTo>
                            <a:cubicBezTo>
                              <a:pt x="1847" y="2077"/>
                              <a:pt x="1984" y="2049"/>
                              <a:pt x="2149" y="2049"/>
                            </a:cubicBezTo>
                            <a:cubicBezTo>
                              <a:pt x="2534" y="2077"/>
                              <a:pt x="2919" y="2104"/>
                              <a:pt x="3304" y="2187"/>
                            </a:cubicBezTo>
                            <a:lnTo>
                              <a:pt x="3551" y="2187"/>
                            </a:lnTo>
                            <a:cubicBezTo>
                              <a:pt x="3579" y="2407"/>
                              <a:pt x="3579" y="2627"/>
                              <a:pt x="3579" y="2847"/>
                            </a:cubicBezTo>
                            <a:cubicBezTo>
                              <a:pt x="3579" y="3067"/>
                              <a:pt x="3606" y="3286"/>
                              <a:pt x="3634" y="3506"/>
                            </a:cubicBezTo>
                            <a:cubicBezTo>
                              <a:pt x="3634" y="3520"/>
                              <a:pt x="3654" y="3527"/>
                              <a:pt x="3675" y="3527"/>
                            </a:cubicBezTo>
                            <a:cubicBezTo>
                              <a:pt x="3696" y="3527"/>
                              <a:pt x="3716" y="3520"/>
                              <a:pt x="3716" y="3506"/>
                            </a:cubicBezTo>
                            <a:cubicBezTo>
                              <a:pt x="3744" y="3286"/>
                              <a:pt x="3771" y="3067"/>
                              <a:pt x="3771" y="2847"/>
                            </a:cubicBezTo>
                            <a:cubicBezTo>
                              <a:pt x="3771" y="2654"/>
                              <a:pt x="3744" y="2434"/>
                              <a:pt x="3744" y="2214"/>
                            </a:cubicBezTo>
                            <a:lnTo>
                              <a:pt x="3744" y="2214"/>
                            </a:lnTo>
                            <a:cubicBezTo>
                              <a:pt x="4019" y="2242"/>
                              <a:pt x="4321" y="2242"/>
                              <a:pt x="4596" y="2242"/>
                            </a:cubicBezTo>
                            <a:lnTo>
                              <a:pt x="4596" y="2297"/>
                            </a:lnTo>
                            <a:cubicBezTo>
                              <a:pt x="4569" y="2489"/>
                              <a:pt x="4569" y="2682"/>
                              <a:pt x="4569" y="2902"/>
                            </a:cubicBezTo>
                            <a:cubicBezTo>
                              <a:pt x="4541" y="3314"/>
                              <a:pt x="4569" y="3726"/>
                              <a:pt x="4624" y="4139"/>
                            </a:cubicBezTo>
                            <a:cubicBezTo>
                              <a:pt x="4624" y="4166"/>
                              <a:pt x="4644" y="4180"/>
                              <a:pt x="4665" y="4180"/>
                            </a:cubicBezTo>
                            <a:cubicBezTo>
                              <a:pt x="4685" y="4180"/>
                              <a:pt x="4706" y="4166"/>
                              <a:pt x="4706" y="4139"/>
                            </a:cubicBezTo>
                            <a:cubicBezTo>
                              <a:pt x="4761" y="3809"/>
                              <a:pt x="4789" y="3451"/>
                              <a:pt x="4761" y="3122"/>
                            </a:cubicBezTo>
                            <a:cubicBezTo>
                              <a:pt x="4789" y="2819"/>
                              <a:pt x="4761" y="2544"/>
                              <a:pt x="4734" y="2242"/>
                            </a:cubicBezTo>
                            <a:lnTo>
                              <a:pt x="5146" y="2242"/>
                            </a:lnTo>
                            <a:cubicBezTo>
                              <a:pt x="5146" y="2902"/>
                              <a:pt x="5173" y="3561"/>
                              <a:pt x="5201" y="4249"/>
                            </a:cubicBezTo>
                            <a:cubicBezTo>
                              <a:pt x="5201" y="4606"/>
                              <a:pt x="5201" y="4964"/>
                              <a:pt x="5201" y="5321"/>
                            </a:cubicBezTo>
                            <a:lnTo>
                              <a:pt x="5201" y="5871"/>
                            </a:lnTo>
                            <a:cubicBezTo>
                              <a:pt x="5228" y="5953"/>
                              <a:pt x="5228" y="6036"/>
                              <a:pt x="5228" y="6146"/>
                            </a:cubicBezTo>
                            <a:cubicBezTo>
                              <a:pt x="5228" y="6228"/>
                              <a:pt x="5256" y="6311"/>
                              <a:pt x="5256" y="6393"/>
                            </a:cubicBezTo>
                            <a:cubicBezTo>
                              <a:pt x="5256" y="6407"/>
                              <a:pt x="5270" y="6414"/>
                              <a:pt x="5283" y="6414"/>
                            </a:cubicBezTo>
                            <a:cubicBezTo>
                              <a:pt x="5297" y="6414"/>
                              <a:pt x="5311" y="6407"/>
                              <a:pt x="5311" y="6393"/>
                            </a:cubicBezTo>
                            <a:cubicBezTo>
                              <a:pt x="5338" y="6228"/>
                              <a:pt x="5366" y="6036"/>
                              <a:pt x="5366" y="5871"/>
                            </a:cubicBezTo>
                            <a:lnTo>
                              <a:pt x="5366" y="5321"/>
                            </a:lnTo>
                            <a:lnTo>
                              <a:pt x="5366" y="4249"/>
                            </a:lnTo>
                            <a:cubicBezTo>
                              <a:pt x="5338" y="3561"/>
                              <a:pt x="5338" y="2902"/>
                              <a:pt x="5256" y="2242"/>
                            </a:cubicBezTo>
                            <a:lnTo>
                              <a:pt x="5696" y="2214"/>
                            </a:lnTo>
                            <a:lnTo>
                              <a:pt x="5696" y="2214"/>
                            </a:lnTo>
                            <a:cubicBezTo>
                              <a:pt x="5668" y="2352"/>
                              <a:pt x="5668" y="2489"/>
                              <a:pt x="5668" y="2654"/>
                            </a:cubicBezTo>
                            <a:cubicBezTo>
                              <a:pt x="5668" y="2792"/>
                              <a:pt x="5668" y="2957"/>
                              <a:pt x="5668" y="3122"/>
                            </a:cubicBezTo>
                            <a:cubicBezTo>
                              <a:pt x="5668" y="3286"/>
                              <a:pt x="5668" y="3451"/>
                              <a:pt x="5696" y="3616"/>
                            </a:cubicBezTo>
                            <a:cubicBezTo>
                              <a:pt x="5696" y="3754"/>
                              <a:pt x="5723" y="3891"/>
                              <a:pt x="5778" y="4056"/>
                            </a:cubicBezTo>
                            <a:cubicBezTo>
                              <a:pt x="5778" y="4072"/>
                              <a:pt x="5806" y="4088"/>
                              <a:pt x="5829" y="4088"/>
                            </a:cubicBezTo>
                            <a:cubicBezTo>
                              <a:pt x="5846" y="4088"/>
                              <a:pt x="5861" y="4080"/>
                              <a:pt x="5861" y="4056"/>
                            </a:cubicBezTo>
                            <a:cubicBezTo>
                              <a:pt x="5888" y="3891"/>
                              <a:pt x="5888" y="3726"/>
                              <a:pt x="5861" y="3589"/>
                            </a:cubicBezTo>
                            <a:lnTo>
                              <a:pt x="5861" y="3122"/>
                            </a:lnTo>
                            <a:lnTo>
                              <a:pt x="5861" y="2627"/>
                            </a:lnTo>
                            <a:cubicBezTo>
                              <a:pt x="5888" y="2489"/>
                              <a:pt x="5888" y="2352"/>
                              <a:pt x="5861" y="2214"/>
                            </a:cubicBezTo>
                            <a:lnTo>
                              <a:pt x="5916" y="2214"/>
                            </a:lnTo>
                            <a:cubicBezTo>
                              <a:pt x="5998" y="2214"/>
                              <a:pt x="6108" y="2187"/>
                              <a:pt x="6191" y="2187"/>
                            </a:cubicBezTo>
                            <a:lnTo>
                              <a:pt x="6191" y="2929"/>
                            </a:lnTo>
                            <a:lnTo>
                              <a:pt x="6191" y="3396"/>
                            </a:lnTo>
                            <a:cubicBezTo>
                              <a:pt x="6163" y="3561"/>
                              <a:pt x="6191" y="3699"/>
                              <a:pt x="6218" y="3864"/>
                            </a:cubicBezTo>
                            <a:cubicBezTo>
                              <a:pt x="6232" y="3891"/>
                              <a:pt x="6266" y="3905"/>
                              <a:pt x="6297" y="3905"/>
                            </a:cubicBezTo>
                            <a:cubicBezTo>
                              <a:pt x="6328" y="3905"/>
                              <a:pt x="6356" y="3891"/>
                              <a:pt x="6356" y="3864"/>
                            </a:cubicBezTo>
                            <a:cubicBezTo>
                              <a:pt x="6383" y="3699"/>
                              <a:pt x="6411" y="3561"/>
                              <a:pt x="6411" y="3396"/>
                            </a:cubicBezTo>
                            <a:lnTo>
                              <a:pt x="6411" y="2929"/>
                            </a:lnTo>
                            <a:lnTo>
                              <a:pt x="6411" y="2132"/>
                            </a:lnTo>
                            <a:lnTo>
                              <a:pt x="6493" y="2104"/>
                            </a:lnTo>
                            <a:cubicBezTo>
                              <a:pt x="6658" y="2022"/>
                              <a:pt x="6768" y="1884"/>
                              <a:pt x="6851" y="1719"/>
                            </a:cubicBezTo>
                            <a:cubicBezTo>
                              <a:pt x="7098" y="1362"/>
                              <a:pt x="7318" y="977"/>
                              <a:pt x="7565" y="620"/>
                            </a:cubicBezTo>
                            <a:cubicBezTo>
                              <a:pt x="7620" y="510"/>
                              <a:pt x="7675" y="427"/>
                              <a:pt x="7730" y="345"/>
                            </a:cubicBezTo>
                            <a:cubicBezTo>
                              <a:pt x="7763" y="312"/>
                              <a:pt x="7804" y="299"/>
                              <a:pt x="7850" y="299"/>
                            </a:cubicBezTo>
                            <a:cubicBezTo>
                              <a:pt x="7882" y="299"/>
                              <a:pt x="7916" y="306"/>
                              <a:pt x="7950" y="317"/>
                            </a:cubicBezTo>
                            <a:cubicBezTo>
                              <a:pt x="8143" y="345"/>
                              <a:pt x="8335" y="427"/>
                              <a:pt x="8500" y="510"/>
                            </a:cubicBezTo>
                            <a:cubicBezTo>
                              <a:pt x="8858" y="675"/>
                              <a:pt x="9188" y="839"/>
                              <a:pt x="9518" y="1059"/>
                            </a:cubicBezTo>
                            <a:cubicBezTo>
                              <a:pt x="9541" y="1077"/>
                              <a:pt x="9564" y="1085"/>
                              <a:pt x="9584" y="1085"/>
                            </a:cubicBezTo>
                            <a:cubicBezTo>
                              <a:pt x="9656" y="1085"/>
                              <a:pt x="9692" y="987"/>
                              <a:pt x="9628" y="922"/>
                            </a:cubicBezTo>
                            <a:cubicBezTo>
                              <a:pt x="9325" y="620"/>
                              <a:pt x="8968" y="400"/>
                              <a:pt x="8583" y="235"/>
                            </a:cubicBezTo>
                            <a:cubicBezTo>
                              <a:pt x="8390" y="125"/>
                              <a:pt x="8198" y="42"/>
                              <a:pt x="7978" y="15"/>
                            </a:cubicBezTo>
                            <a:cubicBezTo>
                              <a:pt x="7939" y="5"/>
                              <a:pt x="7901" y="0"/>
                              <a:pt x="7864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dk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718" name="Google Shape;718;p35"/>
                <p:cNvGrpSpPr/>
                <p:nvPr/>
              </p:nvGrpSpPr>
              <p:grpSpPr>
                <a:xfrm>
                  <a:off x="3085850" y="3423275"/>
                  <a:ext cx="552675" cy="398000"/>
                  <a:chOff x="3085850" y="3423275"/>
                  <a:chExt cx="552675" cy="398000"/>
                </a:xfrm>
              </p:grpSpPr>
              <p:sp>
                <p:nvSpPr>
                  <p:cNvPr id="719" name="Google Shape;719;p35"/>
                  <p:cNvSpPr/>
                  <p:nvPr/>
                </p:nvSpPr>
                <p:spPr>
                  <a:xfrm>
                    <a:off x="3094800" y="3429775"/>
                    <a:ext cx="536150" cy="381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46" h="15279" extrusionOk="0">
                        <a:moveTo>
                          <a:pt x="5198" y="1"/>
                        </a:moveTo>
                        <a:cubicBezTo>
                          <a:pt x="4764" y="1"/>
                          <a:pt x="4401" y="347"/>
                          <a:pt x="4152" y="672"/>
                        </a:cubicBezTo>
                        <a:cubicBezTo>
                          <a:pt x="3877" y="1002"/>
                          <a:pt x="3657" y="1359"/>
                          <a:pt x="3464" y="1772"/>
                        </a:cubicBezTo>
                        <a:cubicBezTo>
                          <a:pt x="3134" y="2596"/>
                          <a:pt x="2969" y="3476"/>
                          <a:pt x="2969" y="4356"/>
                        </a:cubicBezTo>
                        <a:cubicBezTo>
                          <a:pt x="2969" y="5291"/>
                          <a:pt x="3024" y="6198"/>
                          <a:pt x="3134" y="7105"/>
                        </a:cubicBezTo>
                        <a:cubicBezTo>
                          <a:pt x="3134" y="7202"/>
                          <a:pt x="3059" y="7250"/>
                          <a:pt x="2983" y="7250"/>
                        </a:cubicBezTo>
                        <a:cubicBezTo>
                          <a:pt x="2908" y="7250"/>
                          <a:pt x="2832" y="7202"/>
                          <a:pt x="2832" y="7105"/>
                        </a:cubicBezTo>
                        <a:cubicBezTo>
                          <a:pt x="2722" y="6171"/>
                          <a:pt x="2584" y="5043"/>
                          <a:pt x="1650" y="4603"/>
                        </a:cubicBezTo>
                        <a:cubicBezTo>
                          <a:pt x="1471" y="4499"/>
                          <a:pt x="1284" y="4451"/>
                          <a:pt x="1098" y="4451"/>
                        </a:cubicBezTo>
                        <a:cubicBezTo>
                          <a:pt x="940" y="4451"/>
                          <a:pt x="784" y="4485"/>
                          <a:pt x="632" y="4548"/>
                        </a:cubicBezTo>
                        <a:cubicBezTo>
                          <a:pt x="302" y="4741"/>
                          <a:pt x="82" y="5098"/>
                          <a:pt x="55" y="5483"/>
                        </a:cubicBezTo>
                        <a:cubicBezTo>
                          <a:pt x="0" y="5896"/>
                          <a:pt x="0" y="6336"/>
                          <a:pt x="55" y="6748"/>
                        </a:cubicBezTo>
                        <a:cubicBezTo>
                          <a:pt x="110" y="7215"/>
                          <a:pt x="165" y="7683"/>
                          <a:pt x="275" y="8123"/>
                        </a:cubicBezTo>
                        <a:cubicBezTo>
                          <a:pt x="440" y="8783"/>
                          <a:pt x="632" y="9415"/>
                          <a:pt x="907" y="10020"/>
                        </a:cubicBezTo>
                        <a:cubicBezTo>
                          <a:pt x="1347" y="11092"/>
                          <a:pt x="1952" y="12082"/>
                          <a:pt x="2667" y="12962"/>
                        </a:cubicBezTo>
                        <a:cubicBezTo>
                          <a:pt x="2777" y="12962"/>
                          <a:pt x="2832" y="13044"/>
                          <a:pt x="2777" y="13154"/>
                        </a:cubicBezTo>
                        <a:cubicBezTo>
                          <a:pt x="2796" y="13232"/>
                          <a:pt x="2747" y="13310"/>
                          <a:pt x="2678" y="13310"/>
                        </a:cubicBezTo>
                        <a:cubicBezTo>
                          <a:pt x="2649" y="13310"/>
                          <a:pt x="2617" y="13296"/>
                          <a:pt x="2584" y="13264"/>
                        </a:cubicBezTo>
                        <a:cubicBezTo>
                          <a:pt x="2392" y="13374"/>
                          <a:pt x="2255" y="13539"/>
                          <a:pt x="2145" y="13732"/>
                        </a:cubicBezTo>
                        <a:cubicBezTo>
                          <a:pt x="2007" y="13952"/>
                          <a:pt x="2062" y="14226"/>
                          <a:pt x="2255" y="14419"/>
                        </a:cubicBezTo>
                        <a:cubicBezTo>
                          <a:pt x="2337" y="14501"/>
                          <a:pt x="2447" y="14529"/>
                          <a:pt x="2557" y="14529"/>
                        </a:cubicBezTo>
                        <a:cubicBezTo>
                          <a:pt x="2694" y="14501"/>
                          <a:pt x="2832" y="14419"/>
                          <a:pt x="2942" y="14336"/>
                        </a:cubicBezTo>
                        <a:cubicBezTo>
                          <a:pt x="3217" y="14117"/>
                          <a:pt x="3464" y="13869"/>
                          <a:pt x="3657" y="13594"/>
                        </a:cubicBezTo>
                        <a:cubicBezTo>
                          <a:pt x="3689" y="13562"/>
                          <a:pt x="3726" y="13549"/>
                          <a:pt x="3762" y="13549"/>
                        </a:cubicBezTo>
                        <a:cubicBezTo>
                          <a:pt x="3849" y="13549"/>
                          <a:pt x="3932" y="13626"/>
                          <a:pt x="3932" y="13704"/>
                        </a:cubicBezTo>
                        <a:cubicBezTo>
                          <a:pt x="3959" y="13924"/>
                          <a:pt x="3987" y="14144"/>
                          <a:pt x="4014" y="14364"/>
                        </a:cubicBezTo>
                        <a:cubicBezTo>
                          <a:pt x="4014" y="14556"/>
                          <a:pt x="4069" y="14721"/>
                          <a:pt x="4152" y="14886"/>
                        </a:cubicBezTo>
                        <a:cubicBezTo>
                          <a:pt x="4317" y="15134"/>
                          <a:pt x="4619" y="15271"/>
                          <a:pt x="4894" y="15271"/>
                        </a:cubicBezTo>
                        <a:cubicBezTo>
                          <a:pt x="4955" y="15276"/>
                          <a:pt x="5017" y="15278"/>
                          <a:pt x="5078" y="15278"/>
                        </a:cubicBezTo>
                        <a:cubicBezTo>
                          <a:pt x="5372" y="15278"/>
                          <a:pt x="5661" y="15225"/>
                          <a:pt x="5911" y="15134"/>
                        </a:cubicBezTo>
                        <a:cubicBezTo>
                          <a:pt x="6214" y="15024"/>
                          <a:pt x="6406" y="14776"/>
                          <a:pt x="6461" y="14474"/>
                        </a:cubicBezTo>
                        <a:cubicBezTo>
                          <a:pt x="6489" y="14117"/>
                          <a:pt x="6186" y="13842"/>
                          <a:pt x="6241" y="13484"/>
                        </a:cubicBezTo>
                        <a:cubicBezTo>
                          <a:pt x="6241" y="13416"/>
                          <a:pt x="6297" y="13367"/>
                          <a:pt x="6363" y="13367"/>
                        </a:cubicBezTo>
                        <a:cubicBezTo>
                          <a:pt x="6377" y="13367"/>
                          <a:pt x="6392" y="13369"/>
                          <a:pt x="6406" y="13374"/>
                        </a:cubicBezTo>
                        <a:cubicBezTo>
                          <a:pt x="6406" y="13347"/>
                          <a:pt x="6406" y="13347"/>
                          <a:pt x="6406" y="13319"/>
                        </a:cubicBezTo>
                        <a:cubicBezTo>
                          <a:pt x="6406" y="13244"/>
                          <a:pt x="6464" y="13201"/>
                          <a:pt x="6521" y="13201"/>
                        </a:cubicBezTo>
                        <a:cubicBezTo>
                          <a:pt x="6568" y="13201"/>
                          <a:pt x="6614" y="13230"/>
                          <a:pt x="6626" y="13292"/>
                        </a:cubicBezTo>
                        <a:cubicBezTo>
                          <a:pt x="6736" y="13787"/>
                          <a:pt x="6956" y="14391"/>
                          <a:pt x="7451" y="14611"/>
                        </a:cubicBezTo>
                        <a:cubicBezTo>
                          <a:pt x="7511" y="14646"/>
                          <a:pt x="7577" y="14661"/>
                          <a:pt x="7643" y="14661"/>
                        </a:cubicBezTo>
                        <a:cubicBezTo>
                          <a:pt x="7785" y="14661"/>
                          <a:pt x="7925" y="14587"/>
                          <a:pt x="8001" y="14474"/>
                        </a:cubicBezTo>
                        <a:cubicBezTo>
                          <a:pt x="8083" y="14281"/>
                          <a:pt x="8138" y="14062"/>
                          <a:pt x="8138" y="13842"/>
                        </a:cubicBezTo>
                        <a:cubicBezTo>
                          <a:pt x="8138" y="13764"/>
                          <a:pt x="8218" y="13712"/>
                          <a:pt x="8297" y="13712"/>
                        </a:cubicBezTo>
                        <a:cubicBezTo>
                          <a:pt x="8357" y="13712"/>
                          <a:pt x="8417" y="13743"/>
                          <a:pt x="8441" y="13814"/>
                        </a:cubicBezTo>
                        <a:cubicBezTo>
                          <a:pt x="8468" y="14117"/>
                          <a:pt x="8578" y="14419"/>
                          <a:pt x="8743" y="14694"/>
                        </a:cubicBezTo>
                        <a:cubicBezTo>
                          <a:pt x="8881" y="14941"/>
                          <a:pt x="9101" y="15106"/>
                          <a:pt x="9376" y="15134"/>
                        </a:cubicBezTo>
                        <a:cubicBezTo>
                          <a:pt x="9387" y="15134"/>
                          <a:pt x="9398" y="15135"/>
                          <a:pt x="9409" y="15135"/>
                        </a:cubicBezTo>
                        <a:cubicBezTo>
                          <a:pt x="9932" y="15135"/>
                          <a:pt x="10090" y="14493"/>
                          <a:pt x="10063" y="14089"/>
                        </a:cubicBezTo>
                        <a:cubicBezTo>
                          <a:pt x="10048" y="13982"/>
                          <a:pt x="10126" y="13926"/>
                          <a:pt x="10208" y="13926"/>
                        </a:cubicBezTo>
                        <a:cubicBezTo>
                          <a:pt x="10274" y="13926"/>
                          <a:pt x="10341" y="13961"/>
                          <a:pt x="10365" y="14034"/>
                        </a:cubicBezTo>
                        <a:cubicBezTo>
                          <a:pt x="10475" y="14446"/>
                          <a:pt x="10778" y="14776"/>
                          <a:pt x="11163" y="14941"/>
                        </a:cubicBezTo>
                        <a:cubicBezTo>
                          <a:pt x="11433" y="15067"/>
                          <a:pt x="11715" y="15123"/>
                          <a:pt x="12001" y="15123"/>
                        </a:cubicBezTo>
                        <a:cubicBezTo>
                          <a:pt x="12151" y="15123"/>
                          <a:pt x="12303" y="15107"/>
                          <a:pt x="12455" y="15079"/>
                        </a:cubicBezTo>
                        <a:cubicBezTo>
                          <a:pt x="12867" y="15024"/>
                          <a:pt x="13252" y="14831"/>
                          <a:pt x="13527" y="14529"/>
                        </a:cubicBezTo>
                        <a:cubicBezTo>
                          <a:pt x="13747" y="14199"/>
                          <a:pt x="13775" y="13759"/>
                          <a:pt x="13582" y="13429"/>
                        </a:cubicBezTo>
                        <a:cubicBezTo>
                          <a:pt x="13362" y="13099"/>
                          <a:pt x="13060" y="12852"/>
                          <a:pt x="12675" y="12742"/>
                        </a:cubicBezTo>
                        <a:cubicBezTo>
                          <a:pt x="12505" y="12669"/>
                          <a:pt x="12549" y="12425"/>
                          <a:pt x="12694" y="12425"/>
                        </a:cubicBezTo>
                        <a:cubicBezTo>
                          <a:pt x="12714" y="12425"/>
                          <a:pt x="12735" y="12430"/>
                          <a:pt x="12757" y="12439"/>
                        </a:cubicBezTo>
                        <a:cubicBezTo>
                          <a:pt x="13142" y="12549"/>
                          <a:pt x="13472" y="12769"/>
                          <a:pt x="13720" y="13099"/>
                        </a:cubicBezTo>
                        <a:cubicBezTo>
                          <a:pt x="13736" y="13091"/>
                          <a:pt x="13750" y="13088"/>
                          <a:pt x="13762" y="13088"/>
                        </a:cubicBezTo>
                        <a:cubicBezTo>
                          <a:pt x="13791" y="13088"/>
                          <a:pt x="13810" y="13107"/>
                          <a:pt x="13830" y="13127"/>
                        </a:cubicBezTo>
                        <a:cubicBezTo>
                          <a:pt x="13940" y="13429"/>
                          <a:pt x="14242" y="13649"/>
                          <a:pt x="14572" y="13649"/>
                        </a:cubicBezTo>
                        <a:cubicBezTo>
                          <a:pt x="14902" y="13622"/>
                          <a:pt x="15149" y="13374"/>
                          <a:pt x="15232" y="13072"/>
                        </a:cubicBezTo>
                        <a:cubicBezTo>
                          <a:pt x="15245" y="12996"/>
                          <a:pt x="15309" y="12961"/>
                          <a:pt x="15373" y="12961"/>
                        </a:cubicBezTo>
                        <a:cubicBezTo>
                          <a:pt x="15448" y="12961"/>
                          <a:pt x="15522" y="13010"/>
                          <a:pt x="15507" y="13099"/>
                        </a:cubicBezTo>
                        <a:cubicBezTo>
                          <a:pt x="15424" y="13594"/>
                          <a:pt x="15699" y="14062"/>
                          <a:pt x="16139" y="14254"/>
                        </a:cubicBezTo>
                        <a:cubicBezTo>
                          <a:pt x="16233" y="14283"/>
                          <a:pt x="16329" y="14298"/>
                          <a:pt x="16423" y="14298"/>
                        </a:cubicBezTo>
                        <a:cubicBezTo>
                          <a:pt x="16767" y="14298"/>
                          <a:pt x="17088" y="14105"/>
                          <a:pt x="17239" y="13759"/>
                        </a:cubicBezTo>
                        <a:cubicBezTo>
                          <a:pt x="17279" y="13719"/>
                          <a:pt x="17334" y="13693"/>
                          <a:pt x="17393" y="13693"/>
                        </a:cubicBezTo>
                        <a:cubicBezTo>
                          <a:pt x="17415" y="13693"/>
                          <a:pt x="17437" y="13697"/>
                          <a:pt x="17459" y="13704"/>
                        </a:cubicBezTo>
                        <a:cubicBezTo>
                          <a:pt x="17514" y="13732"/>
                          <a:pt x="17541" y="13814"/>
                          <a:pt x="17541" y="13897"/>
                        </a:cubicBezTo>
                        <a:cubicBezTo>
                          <a:pt x="17514" y="14117"/>
                          <a:pt x="17596" y="14364"/>
                          <a:pt x="17789" y="14529"/>
                        </a:cubicBezTo>
                        <a:cubicBezTo>
                          <a:pt x="17933" y="14653"/>
                          <a:pt x="18109" y="14715"/>
                          <a:pt x="18292" y="14715"/>
                        </a:cubicBezTo>
                        <a:cubicBezTo>
                          <a:pt x="18353" y="14715"/>
                          <a:pt x="18414" y="14708"/>
                          <a:pt x="18476" y="14694"/>
                        </a:cubicBezTo>
                        <a:cubicBezTo>
                          <a:pt x="18999" y="14529"/>
                          <a:pt x="19329" y="13979"/>
                          <a:pt x="19219" y="13429"/>
                        </a:cubicBezTo>
                        <a:cubicBezTo>
                          <a:pt x="19194" y="13331"/>
                          <a:pt x="19257" y="13232"/>
                          <a:pt x="19369" y="13232"/>
                        </a:cubicBezTo>
                        <a:cubicBezTo>
                          <a:pt x="19383" y="13232"/>
                          <a:pt x="19397" y="13234"/>
                          <a:pt x="19411" y="13237"/>
                        </a:cubicBezTo>
                        <a:cubicBezTo>
                          <a:pt x="19484" y="13255"/>
                          <a:pt x="19567" y="13267"/>
                          <a:pt x="19649" y="13267"/>
                        </a:cubicBezTo>
                        <a:cubicBezTo>
                          <a:pt x="19814" y="13267"/>
                          <a:pt x="19979" y="13218"/>
                          <a:pt x="20071" y="13072"/>
                        </a:cubicBezTo>
                        <a:cubicBezTo>
                          <a:pt x="20126" y="12879"/>
                          <a:pt x="20126" y="12687"/>
                          <a:pt x="20016" y="12522"/>
                        </a:cubicBezTo>
                        <a:cubicBezTo>
                          <a:pt x="19824" y="12192"/>
                          <a:pt x="19494" y="12027"/>
                          <a:pt x="19136" y="12027"/>
                        </a:cubicBezTo>
                        <a:lnTo>
                          <a:pt x="18806" y="12109"/>
                        </a:lnTo>
                        <a:cubicBezTo>
                          <a:pt x="18724" y="12109"/>
                          <a:pt x="18641" y="12054"/>
                          <a:pt x="18614" y="11972"/>
                        </a:cubicBezTo>
                        <a:cubicBezTo>
                          <a:pt x="18394" y="11972"/>
                          <a:pt x="18394" y="11670"/>
                          <a:pt x="18614" y="11670"/>
                        </a:cubicBezTo>
                        <a:cubicBezTo>
                          <a:pt x="18779" y="11670"/>
                          <a:pt x="18944" y="11670"/>
                          <a:pt x="19109" y="11697"/>
                        </a:cubicBezTo>
                        <a:cubicBezTo>
                          <a:pt x="19549" y="11587"/>
                          <a:pt x="20016" y="11422"/>
                          <a:pt x="20428" y="11202"/>
                        </a:cubicBezTo>
                        <a:cubicBezTo>
                          <a:pt x="20813" y="10982"/>
                          <a:pt x="21116" y="10597"/>
                          <a:pt x="21281" y="10185"/>
                        </a:cubicBezTo>
                        <a:cubicBezTo>
                          <a:pt x="21446" y="9800"/>
                          <a:pt x="21418" y="9332"/>
                          <a:pt x="21171" y="8975"/>
                        </a:cubicBezTo>
                        <a:cubicBezTo>
                          <a:pt x="21171" y="8948"/>
                          <a:pt x="21143" y="8920"/>
                          <a:pt x="21116" y="8893"/>
                        </a:cubicBezTo>
                        <a:cubicBezTo>
                          <a:pt x="20902" y="8698"/>
                          <a:pt x="20619" y="8586"/>
                          <a:pt x="20335" y="8586"/>
                        </a:cubicBezTo>
                        <a:cubicBezTo>
                          <a:pt x="20218" y="8586"/>
                          <a:pt x="20101" y="8605"/>
                          <a:pt x="19988" y="8645"/>
                        </a:cubicBezTo>
                        <a:cubicBezTo>
                          <a:pt x="19494" y="8838"/>
                          <a:pt x="19026" y="9113"/>
                          <a:pt x="18614" y="9470"/>
                        </a:cubicBezTo>
                        <a:cubicBezTo>
                          <a:pt x="18577" y="9501"/>
                          <a:pt x="18539" y="9513"/>
                          <a:pt x="18503" y="9513"/>
                        </a:cubicBezTo>
                        <a:cubicBezTo>
                          <a:pt x="18379" y="9513"/>
                          <a:pt x="18287" y="9357"/>
                          <a:pt x="18394" y="9250"/>
                        </a:cubicBezTo>
                        <a:cubicBezTo>
                          <a:pt x="18641" y="8893"/>
                          <a:pt x="18724" y="8453"/>
                          <a:pt x="18586" y="8013"/>
                        </a:cubicBezTo>
                        <a:cubicBezTo>
                          <a:pt x="18353" y="7360"/>
                          <a:pt x="17725" y="6925"/>
                          <a:pt x="17036" y="6925"/>
                        </a:cubicBezTo>
                        <a:cubicBezTo>
                          <a:pt x="16913" y="6925"/>
                          <a:pt x="16787" y="6939"/>
                          <a:pt x="16662" y="6968"/>
                        </a:cubicBezTo>
                        <a:cubicBezTo>
                          <a:pt x="15974" y="7133"/>
                          <a:pt x="15369" y="7600"/>
                          <a:pt x="15067" y="8260"/>
                        </a:cubicBezTo>
                        <a:cubicBezTo>
                          <a:pt x="15039" y="8425"/>
                          <a:pt x="14957" y="8563"/>
                          <a:pt x="14875" y="8700"/>
                        </a:cubicBezTo>
                        <a:cubicBezTo>
                          <a:pt x="14836" y="8748"/>
                          <a:pt x="14777" y="8770"/>
                          <a:pt x="14720" y="8770"/>
                        </a:cubicBezTo>
                        <a:cubicBezTo>
                          <a:pt x="14616" y="8770"/>
                          <a:pt x="14519" y="8697"/>
                          <a:pt x="14572" y="8590"/>
                        </a:cubicBezTo>
                        <a:cubicBezTo>
                          <a:pt x="14627" y="8425"/>
                          <a:pt x="14682" y="8288"/>
                          <a:pt x="14737" y="8150"/>
                        </a:cubicBezTo>
                        <a:cubicBezTo>
                          <a:pt x="14792" y="7930"/>
                          <a:pt x="14765" y="7683"/>
                          <a:pt x="14682" y="7490"/>
                        </a:cubicBezTo>
                        <a:cubicBezTo>
                          <a:pt x="14572" y="7160"/>
                          <a:pt x="14352" y="6885"/>
                          <a:pt x="14077" y="6693"/>
                        </a:cubicBezTo>
                        <a:cubicBezTo>
                          <a:pt x="13815" y="6540"/>
                          <a:pt x="13535" y="6456"/>
                          <a:pt x="13237" y="6456"/>
                        </a:cubicBezTo>
                        <a:cubicBezTo>
                          <a:pt x="13161" y="6456"/>
                          <a:pt x="13083" y="6462"/>
                          <a:pt x="13005" y="6473"/>
                        </a:cubicBezTo>
                        <a:cubicBezTo>
                          <a:pt x="12235" y="6638"/>
                          <a:pt x="11603" y="7133"/>
                          <a:pt x="11245" y="7848"/>
                        </a:cubicBezTo>
                        <a:cubicBezTo>
                          <a:pt x="11218" y="7930"/>
                          <a:pt x="11190" y="7985"/>
                          <a:pt x="11135" y="8068"/>
                        </a:cubicBezTo>
                        <a:cubicBezTo>
                          <a:pt x="11101" y="8119"/>
                          <a:pt x="11053" y="8141"/>
                          <a:pt x="11006" y="8141"/>
                        </a:cubicBezTo>
                        <a:cubicBezTo>
                          <a:pt x="10903" y="8141"/>
                          <a:pt x="10804" y="8035"/>
                          <a:pt x="10860" y="7903"/>
                        </a:cubicBezTo>
                        <a:cubicBezTo>
                          <a:pt x="10888" y="7820"/>
                          <a:pt x="10915" y="7765"/>
                          <a:pt x="10970" y="7683"/>
                        </a:cubicBezTo>
                        <a:cubicBezTo>
                          <a:pt x="11218" y="7133"/>
                          <a:pt x="11300" y="6528"/>
                          <a:pt x="11163" y="5923"/>
                        </a:cubicBezTo>
                        <a:cubicBezTo>
                          <a:pt x="11008" y="5902"/>
                          <a:pt x="10850" y="5892"/>
                          <a:pt x="10691" y="5892"/>
                        </a:cubicBezTo>
                        <a:cubicBezTo>
                          <a:pt x="10226" y="5892"/>
                          <a:pt x="9751" y="5979"/>
                          <a:pt x="9321" y="6143"/>
                        </a:cubicBezTo>
                        <a:cubicBezTo>
                          <a:pt x="9073" y="6281"/>
                          <a:pt x="8826" y="6446"/>
                          <a:pt x="8661" y="6666"/>
                        </a:cubicBezTo>
                        <a:cubicBezTo>
                          <a:pt x="8523" y="6885"/>
                          <a:pt x="8413" y="7133"/>
                          <a:pt x="8358" y="7408"/>
                        </a:cubicBezTo>
                        <a:cubicBezTo>
                          <a:pt x="8334" y="7481"/>
                          <a:pt x="8272" y="7516"/>
                          <a:pt x="8208" y="7516"/>
                        </a:cubicBezTo>
                        <a:cubicBezTo>
                          <a:pt x="8127" y="7516"/>
                          <a:pt x="8044" y="7460"/>
                          <a:pt x="8028" y="7353"/>
                        </a:cubicBezTo>
                        <a:cubicBezTo>
                          <a:pt x="8056" y="7023"/>
                          <a:pt x="8193" y="6693"/>
                          <a:pt x="8413" y="6446"/>
                        </a:cubicBezTo>
                        <a:cubicBezTo>
                          <a:pt x="8523" y="6253"/>
                          <a:pt x="8633" y="6033"/>
                          <a:pt x="8716" y="5841"/>
                        </a:cubicBezTo>
                        <a:cubicBezTo>
                          <a:pt x="8908" y="5456"/>
                          <a:pt x="8936" y="5016"/>
                          <a:pt x="8743" y="4603"/>
                        </a:cubicBezTo>
                        <a:cubicBezTo>
                          <a:pt x="8579" y="4369"/>
                          <a:pt x="8294" y="4234"/>
                          <a:pt x="7992" y="4234"/>
                        </a:cubicBezTo>
                        <a:cubicBezTo>
                          <a:pt x="7940" y="4234"/>
                          <a:pt x="7888" y="4238"/>
                          <a:pt x="7836" y="4246"/>
                        </a:cubicBezTo>
                        <a:cubicBezTo>
                          <a:pt x="6956" y="4328"/>
                          <a:pt x="6544" y="5236"/>
                          <a:pt x="6269" y="5978"/>
                        </a:cubicBezTo>
                        <a:cubicBezTo>
                          <a:pt x="6247" y="6055"/>
                          <a:pt x="6186" y="6088"/>
                          <a:pt x="6124" y="6088"/>
                        </a:cubicBezTo>
                        <a:cubicBezTo>
                          <a:pt x="6030" y="6088"/>
                          <a:pt x="5933" y="6012"/>
                          <a:pt x="5966" y="5896"/>
                        </a:cubicBezTo>
                        <a:cubicBezTo>
                          <a:pt x="6159" y="4603"/>
                          <a:pt x="6214" y="3284"/>
                          <a:pt x="6186" y="1991"/>
                        </a:cubicBezTo>
                        <a:cubicBezTo>
                          <a:pt x="6186" y="1552"/>
                          <a:pt x="6131" y="1112"/>
                          <a:pt x="6021" y="699"/>
                        </a:cubicBezTo>
                        <a:cubicBezTo>
                          <a:pt x="5939" y="369"/>
                          <a:pt x="5664" y="94"/>
                          <a:pt x="5334" y="12"/>
                        </a:cubicBezTo>
                        <a:cubicBezTo>
                          <a:pt x="5288" y="4"/>
                          <a:pt x="5243" y="1"/>
                          <a:pt x="519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0" name="Google Shape;720;p35"/>
                  <p:cNvSpPr/>
                  <p:nvPr/>
                </p:nvSpPr>
                <p:spPr>
                  <a:xfrm>
                    <a:off x="3085850" y="3423275"/>
                    <a:ext cx="552675" cy="39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07" h="15920" extrusionOk="0">
                        <a:moveTo>
                          <a:pt x="5574" y="267"/>
                        </a:moveTo>
                        <a:cubicBezTo>
                          <a:pt x="5604" y="267"/>
                          <a:pt x="5634" y="268"/>
                          <a:pt x="5664" y="272"/>
                        </a:cubicBezTo>
                        <a:cubicBezTo>
                          <a:pt x="6022" y="354"/>
                          <a:pt x="6269" y="629"/>
                          <a:pt x="6352" y="959"/>
                        </a:cubicBezTo>
                        <a:cubicBezTo>
                          <a:pt x="6462" y="1372"/>
                          <a:pt x="6517" y="1812"/>
                          <a:pt x="6517" y="2251"/>
                        </a:cubicBezTo>
                        <a:cubicBezTo>
                          <a:pt x="6572" y="3544"/>
                          <a:pt x="6489" y="4863"/>
                          <a:pt x="6297" y="6156"/>
                        </a:cubicBezTo>
                        <a:cubicBezTo>
                          <a:pt x="6264" y="6272"/>
                          <a:pt x="6360" y="6348"/>
                          <a:pt x="6454" y="6348"/>
                        </a:cubicBezTo>
                        <a:cubicBezTo>
                          <a:pt x="6516" y="6348"/>
                          <a:pt x="6577" y="6315"/>
                          <a:pt x="6599" y="6238"/>
                        </a:cubicBezTo>
                        <a:cubicBezTo>
                          <a:pt x="6874" y="5523"/>
                          <a:pt x="7314" y="4588"/>
                          <a:pt x="8194" y="4506"/>
                        </a:cubicBezTo>
                        <a:cubicBezTo>
                          <a:pt x="8242" y="4498"/>
                          <a:pt x="8290" y="4494"/>
                          <a:pt x="8338" y="4494"/>
                        </a:cubicBezTo>
                        <a:cubicBezTo>
                          <a:pt x="8624" y="4494"/>
                          <a:pt x="8909" y="4632"/>
                          <a:pt x="9074" y="4891"/>
                        </a:cubicBezTo>
                        <a:cubicBezTo>
                          <a:pt x="9266" y="5276"/>
                          <a:pt x="9266" y="5716"/>
                          <a:pt x="9046" y="6101"/>
                        </a:cubicBezTo>
                        <a:cubicBezTo>
                          <a:pt x="8964" y="6321"/>
                          <a:pt x="8854" y="6513"/>
                          <a:pt x="8744" y="6706"/>
                        </a:cubicBezTo>
                        <a:cubicBezTo>
                          <a:pt x="8524" y="6981"/>
                          <a:pt x="8414" y="7283"/>
                          <a:pt x="8386" y="7613"/>
                        </a:cubicBezTo>
                        <a:cubicBezTo>
                          <a:pt x="8386" y="7720"/>
                          <a:pt x="8463" y="7776"/>
                          <a:pt x="8541" y="7776"/>
                        </a:cubicBezTo>
                        <a:cubicBezTo>
                          <a:pt x="8602" y="7776"/>
                          <a:pt x="8665" y="7741"/>
                          <a:pt x="8689" y="7668"/>
                        </a:cubicBezTo>
                        <a:cubicBezTo>
                          <a:pt x="8771" y="7393"/>
                          <a:pt x="8854" y="7145"/>
                          <a:pt x="8991" y="6926"/>
                        </a:cubicBezTo>
                        <a:cubicBezTo>
                          <a:pt x="9184" y="6706"/>
                          <a:pt x="9404" y="6541"/>
                          <a:pt x="9651" y="6403"/>
                        </a:cubicBezTo>
                        <a:cubicBezTo>
                          <a:pt x="10113" y="6235"/>
                          <a:pt x="10591" y="6163"/>
                          <a:pt x="11073" y="6163"/>
                        </a:cubicBezTo>
                        <a:cubicBezTo>
                          <a:pt x="11222" y="6163"/>
                          <a:pt x="11371" y="6170"/>
                          <a:pt x="11521" y="6183"/>
                        </a:cubicBezTo>
                        <a:cubicBezTo>
                          <a:pt x="11631" y="6788"/>
                          <a:pt x="11548" y="7393"/>
                          <a:pt x="11301" y="7943"/>
                        </a:cubicBezTo>
                        <a:cubicBezTo>
                          <a:pt x="11273" y="8025"/>
                          <a:pt x="11246" y="8080"/>
                          <a:pt x="11191" y="8163"/>
                        </a:cubicBezTo>
                        <a:cubicBezTo>
                          <a:pt x="11134" y="8295"/>
                          <a:pt x="11246" y="8414"/>
                          <a:pt x="11357" y="8414"/>
                        </a:cubicBezTo>
                        <a:cubicBezTo>
                          <a:pt x="11408" y="8414"/>
                          <a:pt x="11459" y="8388"/>
                          <a:pt x="11493" y="8328"/>
                        </a:cubicBezTo>
                        <a:cubicBezTo>
                          <a:pt x="11521" y="8273"/>
                          <a:pt x="11548" y="8190"/>
                          <a:pt x="11603" y="8108"/>
                        </a:cubicBezTo>
                        <a:cubicBezTo>
                          <a:pt x="11933" y="7420"/>
                          <a:pt x="12593" y="6898"/>
                          <a:pt x="13363" y="6733"/>
                        </a:cubicBezTo>
                        <a:cubicBezTo>
                          <a:pt x="13434" y="6722"/>
                          <a:pt x="13507" y="6717"/>
                          <a:pt x="13580" y="6717"/>
                        </a:cubicBezTo>
                        <a:cubicBezTo>
                          <a:pt x="13871" y="6717"/>
                          <a:pt x="14166" y="6805"/>
                          <a:pt x="14408" y="6981"/>
                        </a:cubicBezTo>
                        <a:cubicBezTo>
                          <a:pt x="14683" y="7145"/>
                          <a:pt x="14903" y="7420"/>
                          <a:pt x="15040" y="7750"/>
                        </a:cubicBezTo>
                        <a:cubicBezTo>
                          <a:pt x="15123" y="7970"/>
                          <a:pt x="15123" y="8190"/>
                          <a:pt x="15095" y="8410"/>
                        </a:cubicBezTo>
                        <a:cubicBezTo>
                          <a:pt x="15013" y="8548"/>
                          <a:pt x="14958" y="8685"/>
                          <a:pt x="14903" y="8850"/>
                        </a:cubicBezTo>
                        <a:cubicBezTo>
                          <a:pt x="14868" y="8971"/>
                          <a:pt x="14953" y="9049"/>
                          <a:pt x="15048" y="9049"/>
                        </a:cubicBezTo>
                        <a:cubicBezTo>
                          <a:pt x="15104" y="9049"/>
                          <a:pt x="15164" y="9021"/>
                          <a:pt x="15205" y="8960"/>
                        </a:cubicBezTo>
                        <a:cubicBezTo>
                          <a:pt x="15288" y="8823"/>
                          <a:pt x="15370" y="8685"/>
                          <a:pt x="15397" y="8520"/>
                        </a:cubicBezTo>
                        <a:cubicBezTo>
                          <a:pt x="15727" y="7860"/>
                          <a:pt x="16305" y="7393"/>
                          <a:pt x="17020" y="7255"/>
                        </a:cubicBezTo>
                        <a:cubicBezTo>
                          <a:pt x="17153" y="7219"/>
                          <a:pt x="17288" y="7201"/>
                          <a:pt x="17421" y="7201"/>
                        </a:cubicBezTo>
                        <a:cubicBezTo>
                          <a:pt x="18086" y="7201"/>
                          <a:pt x="18715" y="7636"/>
                          <a:pt x="18944" y="8300"/>
                        </a:cubicBezTo>
                        <a:cubicBezTo>
                          <a:pt x="19082" y="8713"/>
                          <a:pt x="18999" y="9153"/>
                          <a:pt x="18724" y="9510"/>
                        </a:cubicBezTo>
                        <a:cubicBezTo>
                          <a:pt x="18601" y="9634"/>
                          <a:pt x="18709" y="9788"/>
                          <a:pt x="18840" y="9788"/>
                        </a:cubicBezTo>
                        <a:cubicBezTo>
                          <a:pt x="18884" y="9788"/>
                          <a:pt x="18931" y="9771"/>
                          <a:pt x="18972" y="9730"/>
                        </a:cubicBezTo>
                        <a:cubicBezTo>
                          <a:pt x="19357" y="9373"/>
                          <a:pt x="19824" y="9098"/>
                          <a:pt x="20346" y="8905"/>
                        </a:cubicBezTo>
                        <a:cubicBezTo>
                          <a:pt x="20461" y="8867"/>
                          <a:pt x="20580" y="8848"/>
                          <a:pt x="20698" y="8848"/>
                        </a:cubicBezTo>
                        <a:cubicBezTo>
                          <a:pt x="21006" y="8848"/>
                          <a:pt x="21310" y="8977"/>
                          <a:pt x="21529" y="9235"/>
                        </a:cubicBezTo>
                        <a:cubicBezTo>
                          <a:pt x="21749" y="9592"/>
                          <a:pt x="21804" y="10060"/>
                          <a:pt x="21639" y="10445"/>
                        </a:cubicBezTo>
                        <a:cubicBezTo>
                          <a:pt x="21474" y="10857"/>
                          <a:pt x="21171" y="11242"/>
                          <a:pt x="20786" y="11462"/>
                        </a:cubicBezTo>
                        <a:cubicBezTo>
                          <a:pt x="20374" y="11682"/>
                          <a:pt x="19907" y="11847"/>
                          <a:pt x="19467" y="11957"/>
                        </a:cubicBezTo>
                        <a:cubicBezTo>
                          <a:pt x="19302" y="11930"/>
                          <a:pt x="19137" y="11930"/>
                          <a:pt x="18972" y="11930"/>
                        </a:cubicBezTo>
                        <a:cubicBezTo>
                          <a:pt x="18779" y="11930"/>
                          <a:pt x="18779" y="12232"/>
                          <a:pt x="18972" y="12232"/>
                        </a:cubicBezTo>
                        <a:cubicBezTo>
                          <a:pt x="18999" y="12314"/>
                          <a:pt x="19082" y="12369"/>
                          <a:pt x="19164" y="12369"/>
                        </a:cubicBezTo>
                        <a:lnTo>
                          <a:pt x="19494" y="12287"/>
                        </a:lnTo>
                        <a:cubicBezTo>
                          <a:pt x="19852" y="12287"/>
                          <a:pt x="20182" y="12452"/>
                          <a:pt x="20401" y="12782"/>
                        </a:cubicBezTo>
                        <a:cubicBezTo>
                          <a:pt x="20484" y="12947"/>
                          <a:pt x="20484" y="13139"/>
                          <a:pt x="20429" y="13332"/>
                        </a:cubicBezTo>
                        <a:cubicBezTo>
                          <a:pt x="20337" y="13478"/>
                          <a:pt x="20172" y="13527"/>
                          <a:pt x="20007" y="13527"/>
                        </a:cubicBezTo>
                        <a:cubicBezTo>
                          <a:pt x="19925" y="13527"/>
                          <a:pt x="19842" y="13515"/>
                          <a:pt x="19769" y="13497"/>
                        </a:cubicBezTo>
                        <a:cubicBezTo>
                          <a:pt x="19757" y="13494"/>
                          <a:pt x="19746" y="13492"/>
                          <a:pt x="19734" y="13492"/>
                        </a:cubicBezTo>
                        <a:cubicBezTo>
                          <a:pt x="19637" y="13492"/>
                          <a:pt x="19552" y="13591"/>
                          <a:pt x="19577" y="13689"/>
                        </a:cubicBezTo>
                        <a:cubicBezTo>
                          <a:pt x="19687" y="14239"/>
                          <a:pt x="19357" y="14789"/>
                          <a:pt x="18834" y="14954"/>
                        </a:cubicBezTo>
                        <a:cubicBezTo>
                          <a:pt x="18772" y="14968"/>
                          <a:pt x="18711" y="14975"/>
                          <a:pt x="18650" y="14975"/>
                        </a:cubicBezTo>
                        <a:cubicBezTo>
                          <a:pt x="18467" y="14975"/>
                          <a:pt x="18291" y="14913"/>
                          <a:pt x="18147" y="14789"/>
                        </a:cubicBezTo>
                        <a:cubicBezTo>
                          <a:pt x="17954" y="14624"/>
                          <a:pt x="17872" y="14377"/>
                          <a:pt x="17899" y="14157"/>
                        </a:cubicBezTo>
                        <a:cubicBezTo>
                          <a:pt x="17927" y="14074"/>
                          <a:pt x="17872" y="13992"/>
                          <a:pt x="17817" y="13964"/>
                        </a:cubicBezTo>
                        <a:cubicBezTo>
                          <a:pt x="17795" y="13957"/>
                          <a:pt x="17773" y="13953"/>
                          <a:pt x="17752" y="13953"/>
                        </a:cubicBezTo>
                        <a:cubicBezTo>
                          <a:pt x="17694" y="13953"/>
                          <a:pt x="17645" y="13979"/>
                          <a:pt x="17625" y="14019"/>
                        </a:cubicBezTo>
                        <a:cubicBezTo>
                          <a:pt x="17473" y="14365"/>
                          <a:pt x="17135" y="14558"/>
                          <a:pt x="16797" y="14558"/>
                        </a:cubicBezTo>
                        <a:cubicBezTo>
                          <a:pt x="16705" y="14558"/>
                          <a:pt x="16613" y="14543"/>
                          <a:pt x="16525" y="14514"/>
                        </a:cubicBezTo>
                        <a:cubicBezTo>
                          <a:pt x="16057" y="14322"/>
                          <a:pt x="15782" y="13854"/>
                          <a:pt x="15865" y="13359"/>
                        </a:cubicBezTo>
                        <a:cubicBezTo>
                          <a:pt x="15880" y="13270"/>
                          <a:pt x="15806" y="13221"/>
                          <a:pt x="15731" y="13221"/>
                        </a:cubicBezTo>
                        <a:cubicBezTo>
                          <a:pt x="15667" y="13221"/>
                          <a:pt x="15603" y="13256"/>
                          <a:pt x="15590" y="13332"/>
                        </a:cubicBezTo>
                        <a:cubicBezTo>
                          <a:pt x="15507" y="13634"/>
                          <a:pt x="15260" y="13882"/>
                          <a:pt x="14958" y="13909"/>
                        </a:cubicBezTo>
                        <a:cubicBezTo>
                          <a:pt x="14600" y="13909"/>
                          <a:pt x="14325" y="13689"/>
                          <a:pt x="14188" y="13387"/>
                        </a:cubicBezTo>
                        <a:cubicBezTo>
                          <a:pt x="14168" y="13367"/>
                          <a:pt x="14149" y="13348"/>
                          <a:pt x="14129" y="13348"/>
                        </a:cubicBezTo>
                        <a:cubicBezTo>
                          <a:pt x="14121" y="13348"/>
                          <a:pt x="14113" y="13351"/>
                          <a:pt x="14105" y="13359"/>
                        </a:cubicBezTo>
                        <a:cubicBezTo>
                          <a:pt x="13858" y="13029"/>
                          <a:pt x="13500" y="12809"/>
                          <a:pt x="13115" y="12699"/>
                        </a:cubicBezTo>
                        <a:cubicBezTo>
                          <a:pt x="13093" y="12690"/>
                          <a:pt x="13072" y="12685"/>
                          <a:pt x="13052" y="12685"/>
                        </a:cubicBezTo>
                        <a:cubicBezTo>
                          <a:pt x="12907" y="12685"/>
                          <a:pt x="12863" y="12929"/>
                          <a:pt x="13033" y="13002"/>
                        </a:cubicBezTo>
                        <a:cubicBezTo>
                          <a:pt x="13418" y="13112"/>
                          <a:pt x="13720" y="13359"/>
                          <a:pt x="13940" y="13689"/>
                        </a:cubicBezTo>
                        <a:cubicBezTo>
                          <a:pt x="14133" y="14019"/>
                          <a:pt x="14105" y="14459"/>
                          <a:pt x="13885" y="14789"/>
                        </a:cubicBezTo>
                        <a:cubicBezTo>
                          <a:pt x="13610" y="15091"/>
                          <a:pt x="13225" y="15284"/>
                          <a:pt x="12813" y="15339"/>
                        </a:cubicBezTo>
                        <a:cubicBezTo>
                          <a:pt x="12661" y="15367"/>
                          <a:pt x="12509" y="15383"/>
                          <a:pt x="12359" y="15383"/>
                        </a:cubicBezTo>
                        <a:cubicBezTo>
                          <a:pt x="12073" y="15383"/>
                          <a:pt x="11791" y="15327"/>
                          <a:pt x="11521" y="15201"/>
                        </a:cubicBezTo>
                        <a:cubicBezTo>
                          <a:pt x="11136" y="15036"/>
                          <a:pt x="10833" y="14706"/>
                          <a:pt x="10723" y="14294"/>
                        </a:cubicBezTo>
                        <a:cubicBezTo>
                          <a:pt x="10699" y="14221"/>
                          <a:pt x="10637" y="14186"/>
                          <a:pt x="10575" y="14186"/>
                        </a:cubicBezTo>
                        <a:cubicBezTo>
                          <a:pt x="10498" y="14186"/>
                          <a:pt x="10421" y="14242"/>
                          <a:pt x="10421" y="14349"/>
                        </a:cubicBezTo>
                        <a:cubicBezTo>
                          <a:pt x="10448" y="14753"/>
                          <a:pt x="10290" y="15395"/>
                          <a:pt x="9792" y="15395"/>
                        </a:cubicBezTo>
                        <a:cubicBezTo>
                          <a:pt x="9782" y="15395"/>
                          <a:pt x="9772" y="15394"/>
                          <a:pt x="9761" y="15394"/>
                        </a:cubicBezTo>
                        <a:cubicBezTo>
                          <a:pt x="9486" y="15366"/>
                          <a:pt x="9239" y="15201"/>
                          <a:pt x="9101" y="14954"/>
                        </a:cubicBezTo>
                        <a:cubicBezTo>
                          <a:pt x="8936" y="14679"/>
                          <a:pt x="8854" y="14377"/>
                          <a:pt x="8799" y="14074"/>
                        </a:cubicBezTo>
                        <a:cubicBezTo>
                          <a:pt x="8775" y="14003"/>
                          <a:pt x="8715" y="13972"/>
                          <a:pt x="8655" y="13972"/>
                        </a:cubicBezTo>
                        <a:cubicBezTo>
                          <a:pt x="8576" y="13972"/>
                          <a:pt x="8496" y="14024"/>
                          <a:pt x="8496" y="14102"/>
                        </a:cubicBezTo>
                        <a:cubicBezTo>
                          <a:pt x="8496" y="14322"/>
                          <a:pt x="8441" y="14541"/>
                          <a:pt x="8359" y="14734"/>
                        </a:cubicBezTo>
                        <a:cubicBezTo>
                          <a:pt x="8283" y="14847"/>
                          <a:pt x="8143" y="14921"/>
                          <a:pt x="8001" y="14921"/>
                        </a:cubicBezTo>
                        <a:cubicBezTo>
                          <a:pt x="7935" y="14921"/>
                          <a:pt x="7869" y="14906"/>
                          <a:pt x="7809" y="14871"/>
                        </a:cubicBezTo>
                        <a:cubicBezTo>
                          <a:pt x="7314" y="14651"/>
                          <a:pt x="7094" y="14047"/>
                          <a:pt x="6984" y="13552"/>
                        </a:cubicBezTo>
                        <a:cubicBezTo>
                          <a:pt x="6972" y="13490"/>
                          <a:pt x="6926" y="13461"/>
                          <a:pt x="6879" y="13461"/>
                        </a:cubicBezTo>
                        <a:cubicBezTo>
                          <a:pt x="6822" y="13461"/>
                          <a:pt x="6764" y="13504"/>
                          <a:pt x="6764" y="13579"/>
                        </a:cubicBezTo>
                        <a:cubicBezTo>
                          <a:pt x="6764" y="13607"/>
                          <a:pt x="6764" y="13607"/>
                          <a:pt x="6764" y="13634"/>
                        </a:cubicBezTo>
                        <a:cubicBezTo>
                          <a:pt x="6750" y="13629"/>
                          <a:pt x="6735" y="13627"/>
                          <a:pt x="6721" y="13627"/>
                        </a:cubicBezTo>
                        <a:cubicBezTo>
                          <a:pt x="6655" y="13627"/>
                          <a:pt x="6599" y="13676"/>
                          <a:pt x="6599" y="13744"/>
                        </a:cubicBezTo>
                        <a:cubicBezTo>
                          <a:pt x="6544" y="14102"/>
                          <a:pt x="6847" y="14377"/>
                          <a:pt x="6819" y="14734"/>
                        </a:cubicBezTo>
                        <a:cubicBezTo>
                          <a:pt x="6764" y="15036"/>
                          <a:pt x="6572" y="15284"/>
                          <a:pt x="6269" y="15394"/>
                        </a:cubicBezTo>
                        <a:cubicBezTo>
                          <a:pt x="6019" y="15485"/>
                          <a:pt x="5730" y="15538"/>
                          <a:pt x="5436" y="15538"/>
                        </a:cubicBezTo>
                        <a:cubicBezTo>
                          <a:pt x="5375" y="15538"/>
                          <a:pt x="5313" y="15536"/>
                          <a:pt x="5252" y="15531"/>
                        </a:cubicBezTo>
                        <a:cubicBezTo>
                          <a:pt x="4977" y="15531"/>
                          <a:pt x="4675" y="15394"/>
                          <a:pt x="4510" y="15146"/>
                        </a:cubicBezTo>
                        <a:cubicBezTo>
                          <a:pt x="4427" y="14981"/>
                          <a:pt x="4372" y="14816"/>
                          <a:pt x="4372" y="14624"/>
                        </a:cubicBezTo>
                        <a:cubicBezTo>
                          <a:pt x="4345" y="14404"/>
                          <a:pt x="4317" y="14184"/>
                          <a:pt x="4290" y="13964"/>
                        </a:cubicBezTo>
                        <a:cubicBezTo>
                          <a:pt x="4290" y="13886"/>
                          <a:pt x="4207" y="13809"/>
                          <a:pt x="4120" y="13809"/>
                        </a:cubicBezTo>
                        <a:cubicBezTo>
                          <a:pt x="4084" y="13809"/>
                          <a:pt x="4047" y="13822"/>
                          <a:pt x="4015" y="13854"/>
                        </a:cubicBezTo>
                        <a:cubicBezTo>
                          <a:pt x="3822" y="14129"/>
                          <a:pt x="3575" y="14377"/>
                          <a:pt x="3300" y="14596"/>
                        </a:cubicBezTo>
                        <a:cubicBezTo>
                          <a:pt x="3190" y="14679"/>
                          <a:pt x="3052" y="14761"/>
                          <a:pt x="2915" y="14789"/>
                        </a:cubicBezTo>
                        <a:cubicBezTo>
                          <a:pt x="2805" y="14789"/>
                          <a:pt x="2695" y="14761"/>
                          <a:pt x="2613" y="14679"/>
                        </a:cubicBezTo>
                        <a:cubicBezTo>
                          <a:pt x="2420" y="14486"/>
                          <a:pt x="2365" y="14212"/>
                          <a:pt x="2503" y="13992"/>
                        </a:cubicBezTo>
                        <a:cubicBezTo>
                          <a:pt x="2613" y="13799"/>
                          <a:pt x="2750" y="13634"/>
                          <a:pt x="2942" y="13524"/>
                        </a:cubicBezTo>
                        <a:cubicBezTo>
                          <a:pt x="2975" y="13556"/>
                          <a:pt x="3007" y="13570"/>
                          <a:pt x="3036" y="13570"/>
                        </a:cubicBezTo>
                        <a:cubicBezTo>
                          <a:pt x="3105" y="13570"/>
                          <a:pt x="3154" y="13492"/>
                          <a:pt x="3135" y="13414"/>
                        </a:cubicBezTo>
                        <a:cubicBezTo>
                          <a:pt x="3190" y="13304"/>
                          <a:pt x="3135" y="13222"/>
                          <a:pt x="3025" y="13222"/>
                        </a:cubicBezTo>
                        <a:cubicBezTo>
                          <a:pt x="1870" y="11820"/>
                          <a:pt x="1045" y="10170"/>
                          <a:pt x="633" y="8383"/>
                        </a:cubicBezTo>
                        <a:cubicBezTo>
                          <a:pt x="523" y="7943"/>
                          <a:pt x="440" y="7475"/>
                          <a:pt x="386" y="7008"/>
                        </a:cubicBezTo>
                        <a:cubicBezTo>
                          <a:pt x="331" y="6596"/>
                          <a:pt x="331" y="6156"/>
                          <a:pt x="386" y="5743"/>
                        </a:cubicBezTo>
                        <a:cubicBezTo>
                          <a:pt x="413" y="5578"/>
                          <a:pt x="468" y="5413"/>
                          <a:pt x="550" y="5248"/>
                        </a:cubicBezTo>
                        <a:cubicBezTo>
                          <a:pt x="578" y="5606"/>
                          <a:pt x="605" y="5963"/>
                          <a:pt x="688" y="6321"/>
                        </a:cubicBezTo>
                        <a:cubicBezTo>
                          <a:pt x="715" y="6596"/>
                          <a:pt x="770" y="6843"/>
                          <a:pt x="853" y="7090"/>
                        </a:cubicBezTo>
                        <a:cubicBezTo>
                          <a:pt x="880" y="7228"/>
                          <a:pt x="908" y="7338"/>
                          <a:pt x="963" y="7475"/>
                        </a:cubicBezTo>
                        <a:cubicBezTo>
                          <a:pt x="990" y="7613"/>
                          <a:pt x="1045" y="7723"/>
                          <a:pt x="1128" y="7833"/>
                        </a:cubicBezTo>
                        <a:cubicBezTo>
                          <a:pt x="1136" y="7841"/>
                          <a:pt x="1149" y="7844"/>
                          <a:pt x="1163" y="7844"/>
                        </a:cubicBezTo>
                        <a:cubicBezTo>
                          <a:pt x="1197" y="7844"/>
                          <a:pt x="1238" y="7825"/>
                          <a:pt x="1238" y="7805"/>
                        </a:cubicBezTo>
                        <a:cubicBezTo>
                          <a:pt x="1210" y="7668"/>
                          <a:pt x="1210" y="7558"/>
                          <a:pt x="1155" y="7448"/>
                        </a:cubicBezTo>
                        <a:cubicBezTo>
                          <a:pt x="1128" y="7310"/>
                          <a:pt x="1100" y="7200"/>
                          <a:pt x="1073" y="7063"/>
                        </a:cubicBezTo>
                        <a:cubicBezTo>
                          <a:pt x="1018" y="6816"/>
                          <a:pt x="963" y="6568"/>
                          <a:pt x="908" y="6321"/>
                        </a:cubicBezTo>
                        <a:cubicBezTo>
                          <a:pt x="825" y="5881"/>
                          <a:pt x="770" y="5441"/>
                          <a:pt x="715" y="5001"/>
                        </a:cubicBezTo>
                        <a:cubicBezTo>
                          <a:pt x="798" y="4918"/>
                          <a:pt x="880" y="4863"/>
                          <a:pt x="963" y="4808"/>
                        </a:cubicBezTo>
                        <a:cubicBezTo>
                          <a:pt x="1105" y="4749"/>
                          <a:pt x="1258" y="4720"/>
                          <a:pt x="1410" y="4720"/>
                        </a:cubicBezTo>
                        <a:cubicBezTo>
                          <a:pt x="1610" y="4720"/>
                          <a:pt x="1808" y="4770"/>
                          <a:pt x="1980" y="4863"/>
                        </a:cubicBezTo>
                        <a:cubicBezTo>
                          <a:pt x="2915" y="5303"/>
                          <a:pt x="3052" y="6458"/>
                          <a:pt x="3162" y="7365"/>
                        </a:cubicBezTo>
                        <a:cubicBezTo>
                          <a:pt x="3162" y="7475"/>
                          <a:pt x="3238" y="7530"/>
                          <a:pt x="3314" y="7530"/>
                        </a:cubicBezTo>
                        <a:cubicBezTo>
                          <a:pt x="3389" y="7530"/>
                          <a:pt x="3465" y="7475"/>
                          <a:pt x="3465" y="7365"/>
                        </a:cubicBezTo>
                        <a:cubicBezTo>
                          <a:pt x="3355" y="6458"/>
                          <a:pt x="3300" y="5551"/>
                          <a:pt x="3327" y="4616"/>
                        </a:cubicBezTo>
                        <a:cubicBezTo>
                          <a:pt x="3327" y="3736"/>
                          <a:pt x="3492" y="2856"/>
                          <a:pt x="3822" y="2032"/>
                        </a:cubicBezTo>
                        <a:cubicBezTo>
                          <a:pt x="3987" y="1647"/>
                          <a:pt x="4207" y="1262"/>
                          <a:pt x="4510" y="932"/>
                        </a:cubicBezTo>
                        <a:cubicBezTo>
                          <a:pt x="4767" y="623"/>
                          <a:pt x="5144" y="267"/>
                          <a:pt x="5574" y="267"/>
                        </a:cubicBezTo>
                        <a:close/>
                        <a:moveTo>
                          <a:pt x="5516" y="1"/>
                        </a:moveTo>
                        <a:cubicBezTo>
                          <a:pt x="4753" y="1"/>
                          <a:pt x="4079" y="871"/>
                          <a:pt x="3740" y="1482"/>
                        </a:cubicBezTo>
                        <a:cubicBezTo>
                          <a:pt x="3300" y="2306"/>
                          <a:pt x="3052" y="3214"/>
                          <a:pt x="3025" y="4149"/>
                        </a:cubicBezTo>
                        <a:cubicBezTo>
                          <a:pt x="2970" y="4616"/>
                          <a:pt x="2970" y="5056"/>
                          <a:pt x="2997" y="5523"/>
                        </a:cubicBezTo>
                        <a:cubicBezTo>
                          <a:pt x="2833" y="5248"/>
                          <a:pt x="2640" y="5028"/>
                          <a:pt x="2393" y="4836"/>
                        </a:cubicBezTo>
                        <a:cubicBezTo>
                          <a:pt x="2111" y="4625"/>
                          <a:pt x="1770" y="4494"/>
                          <a:pt x="1437" y="4494"/>
                        </a:cubicBezTo>
                        <a:cubicBezTo>
                          <a:pt x="1379" y="4494"/>
                          <a:pt x="1322" y="4498"/>
                          <a:pt x="1265" y="4506"/>
                        </a:cubicBezTo>
                        <a:cubicBezTo>
                          <a:pt x="1018" y="4506"/>
                          <a:pt x="770" y="4616"/>
                          <a:pt x="605" y="4781"/>
                        </a:cubicBezTo>
                        <a:cubicBezTo>
                          <a:pt x="550" y="4781"/>
                          <a:pt x="523" y="4781"/>
                          <a:pt x="523" y="4808"/>
                        </a:cubicBezTo>
                        <a:cubicBezTo>
                          <a:pt x="413" y="4918"/>
                          <a:pt x="331" y="5028"/>
                          <a:pt x="276" y="5166"/>
                        </a:cubicBezTo>
                        <a:cubicBezTo>
                          <a:pt x="83" y="5551"/>
                          <a:pt x="1" y="5991"/>
                          <a:pt x="28" y="6431"/>
                        </a:cubicBezTo>
                        <a:cubicBezTo>
                          <a:pt x="56" y="6926"/>
                          <a:pt x="111" y="7420"/>
                          <a:pt x="193" y="7915"/>
                        </a:cubicBezTo>
                        <a:cubicBezTo>
                          <a:pt x="386" y="8905"/>
                          <a:pt x="688" y="9840"/>
                          <a:pt x="1100" y="10775"/>
                        </a:cubicBezTo>
                        <a:cubicBezTo>
                          <a:pt x="1513" y="11710"/>
                          <a:pt x="2090" y="12589"/>
                          <a:pt x="2750" y="13387"/>
                        </a:cubicBezTo>
                        <a:cubicBezTo>
                          <a:pt x="2310" y="13579"/>
                          <a:pt x="2063" y="14047"/>
                          <a:pt x="2145" y="14514"/>
                        </a:cubicBezTo>
                        <a:cubicBezTo>
                          <a:pt x="2200" y="14761"/>
                          <a:pt x="2365" y="14981"/>
                          <a:pt x="2613" y="15091"/>
                        </a:cubicBezTo>
                        <a:cubicBezTo>
                          <a:pt x="2697" y="15125"/>
                          <a:pt x="2786" y="15141"/>
                          <a:pt x="2875" y="15141"/>
                        </a:cubicBezTo>
                        <a:cubicBezTo>
                          <a:pt x="3079" y="15141"/>
                          <a:pt x="3285" y="15060"/>
                          <a:pt x="3437" y="14926"/>
                        </a:cubicBezTo>
                        <a:cubicBezTo>
                          <a:pt x="3630" y="14761"/>
                          <a:pt x="3822" y="14596"/>
                          <a:pt x="3987" y="14404"/>
                        </a:cubicBezTo>
                        <a:cubicBezTo>
                          <a:pt x="3987" y="14706"/>
                          <a:pt x="4070" y="15009"/>
                          <a:pt x="4180" y="15284"/>
                        </a:cubicBezTo>
                        <a:cubicBezTo>
                          <a:pt x="4345" y="15614"/>
                          <a:pt x="4675" y="15834"/>
                          <a:pt x="5032" y="15889"/>
                        </a:cubicBezTo>
                        <a:cubicBezTo>
                          <a:pt x="5165" y="15908"/>
                          <a:pt x="5307" y="15919"/>
                          <a:pt x="5452" y="15919"/>
                        </a:cubicBezTo>
                        <a:cubicBezTo>
                          <a:pt x="6115" y="15919"/>
                          <a:pt x="6841" y="15691"/>
                          <a:pt x="7067" y="15036"/>
                        </a:cubicBezTo>
                        <a:cubicBezTo>
                          <a:pt x="7122" y="14926"/>
                          <a:pt x="7122" y="14789"/>
                          <a:pt x="7122" y="14679"/>
                        </a:cubicBezTo>
                        <a:cubicBezTo>
                          <a:pt x="7259" y="14926"/>
                          <a:pt x="7507" y="15119"/>
                          <a:pt x="7782" y="15229"/>
                        </a:cubicBezTo>
                        <a:cubicBezTo>
                          <a:pt x="7843" y="15247"/>
                          <a:pt x="7907" y="15256"/>
                          <a:pt x="7970" y="15256"/>
                        </a:cubicBezTo>
                        <a:cubicBezTo>
                          <a:pt x="8187" y="15256"/>
                          <a:pt x="8402" y="15152"/>
                          <a:pt x="8551" y="14981"/>
                        </a:cubicBezTo>
                        <a:cubicBezTo>
                          <a:pt x="8579" y="14926"/>
                          <a:pt x="8606" y="14844"/>
                          <a:pt x="8634" y="14789"/>
                        </a:cubicBezTo>
                        <a:cubicBezTo>
                          <a:pt x="8689" y="14954"/>
                          <a:pt x="8771" y="15119"/>
                          <a:pt x="8881" y="15284"/>
                        </a:cubicBezTo>
                        <a:cubicBezTo>
                          <a:pt x="9074" y="15559"/>
                          <a:pt x="9404" y="15724"/>
                          <a:pt x="9761" y="15751"/>
                        </a:cubicBezTo>
                        <a:cubicBezTo>
                          <a:pt x="10201" y="15724"/>
                          <a:pt x="10586" y="15394"/>
                          <a:pt x="10641" y="14926"/>
                        </a:cubicBezTo>
                        <a:cubicBezTo>
                          <a:pt x="10806" y="15146"/>
                          <a:pt x="10998" y="15311"/>
                          <a:pt x="11218" y="15449"/>
                        </a:cubicBezTo>
                        <a:cubicBezTo>
                          <a:pt x="11561" y="15641"/>
                          <a:pt x="11953" y="15751"/>
                          <a:pt x="12357" y="15751"/>
                        </a:cubicBezTo>
                        <a:cubicBezTo>
                          <a:pt x="12472" y="15751"/>
                          <a:pt x="12587" y="15742"/>
                          <a:pt x="12703" y="15724"/>
                        </a:cubicBezTo>
                        <a:cubicBezTo>
                          <a:pt x="13198" y="15669"/>
                          <a:pt x="13665" y="15449"/>
                          <a:pt x="14050" y="15119"/>
                        </a:cubicBezTo>
                        <a:cubicBezTo>
                          <a:pt x="14298" y="14816"/>
                          <a:pt x="14408" y="14431"/>
                          <a:pt x="14353" y="14047"/>
                        </a:cubicBezTo>
                        <a:lnTo>
                          <a:pt x="14353" y="14047"/>
                        </a:lnTo>
                        <a:cubicBezTo>
                          <a:pt x="14518" y="14157"/>
                          <a:pt x="14710" y="14239"/>
                          <a:pt x="14930" y="14239"/>
                        </a:cubicBezTo>
                        <a:cubicBezTo>
                          <a:pt x="15178" y="14212"/>
                          <a:pt x="15397" y="14102"/>
                          <a:pt x="15590" y="13937"/>
                        </a:cubicBezTo>
                        <a:cubicBezTo>
                          <a:pt x="15672" y="14349"/>
                          <a:pt x="15975" y="14706"/>
                          <a:pt x="16387" y="14844"/>
                        </a:cubicBezTo>
                        <a:cubicBezTo>
                          <a:pt x="16516" y="14887"/>
                          <a:pt x="16650" y="14908"/>
                          <a:pt x="16784" y="14908"/>
                        </a:cubicBezTo>
                        <a:cubicBezTo>
                          <a:pt x="17078" y="14908"/>
                          <a:pt x="17370" y="14804"/>
                          <a:pt x="17597" y="14596"/>
                        </a:cubicBezTo>
                        <a:cubicBezTo>
                          <a:pt x="17652" y="14761"/>
                          <a:pt x="17735" y="14899"/>
                          <a:pt x="17872" y="15036"/>
                        </a:cubicBezTo>
                        <a:cubicBezTo>
                          <a:pt x="18071" y="15235"/>
                          <a:pt x="18341" y="15328"/>
                          <a:pt x="18625" y="15328"/>
                        </a:cubicBezTo>
                        <a:cubicBezTo>
                          <a:pt x="18694" y="15328"/>
                          <a:pt x="18764" y="15322"/>
                          <a:pt x="18834" y="15311"/>
                        </a:cubicBezTo>
                        <a:cubicBezTo>
                          <a:pt x="19494" y="15174"/>
                          <a:pt x="19934" y="14569"/>
                          <a:pt x="19879" y="13882"/>
                        </a:cubicBezTo>
                        <a:lnTo>
                          <a:pt x="19879" y="13882"/>
                        </a:lnTo>
                        <a:cubicBezTo>
                          <a:pt x="19927" y="13891"/>
                          <a:pt x="19975" y="13896"/>
                          <a:pt x="20022" y="13896"/>
                        </a:cubicBezTo>
                        <a:cubicBezTo>
                          <a:pt x="20247" y="13896"/>
                          <a:pt x="20463" y="13793"/>
                          <a:pt x="20621" y="13634"/>
                        </a:cubicBezTo>
                        <a:cubicBezTo>
                          <a:pt x="20786" y="13387"/>
                          <a:pt x="20814" y="13057"/>
                          <a:pt x="20704" y="12782"/>
                        </a:cubicBezTo>
                        <a:cubicBezTo>
                          <a:pt x="20594" y="12507"/>
                          <a:pt x="20374" y="12259"/>
                          <a:pt x="20072" y="12149"/>
                        </a:cubicBezTo>
                        <a:cubicBezTo>
                          <a:pt x="20869" y="11902"/>
                          <a:pt x="21611" y="11462"/>
                          <a:pt x="21914" y="10665"/>
                        </a:cubicBezTo>
                        <a:cubicBezTo>
                          <a:pt x="22106" y="10197"/>
                          <a:pt x="22079" y="9647"/>
                          <a:pt x="21859" y="9208"/>
                        </a:cubicBezTo>
                        <a:cubicBezTo>
                          <a:pt x="21604" y="8814"/>
                          <a:pt x="21175" y="8577"/>
                          <a:pt x="20734" y="8577"/>
                        </a:cubicBezTo>
                        <a:cubicBezTo>
                          <a:pt x="20650" y="8577"/>
                          <a:pt x="20567" y="8585"/>
                          <a:pt x="20484" y="8603"/>
                        </a:cubicBezTo>
                        <a:cubicBezTo>
                          <a:pt x="20017" y="8685"/>
                          <a:pt x="19604" y="8850"/>
                          <a:pt x="19247" y="9125"/>
                        </a:cubicBezTo>
                        <a:cubicBezTo>
                          <a:pt x="19384" y="8438"/>
                          <a:pt x="19137" y="7723"/>
                          <a:pt x="18559" y="7310"/>
                        </a:cubicBezTo>
                        <a:cubicBezTo>
                          <a:pt x="18207" y="7076"/>
                          <a:pt x="17795" y="6941"/>
                          <a:pt x="17373" y="6941"/>
                        </a:cubicBezTo>
                        <a:cubicBezTo>
                          <a:pt x="17302" y="6941"/>
                          <a:pt x="17229" y="6945"/>
                          <a:pt x="17157" y="6953"/>
                        </a:cubicBezTo>
                        <a:cubicBezTo>
                          <a:pt x="16662" y="6981"/>
                          <a:pt x="16195" y="7173"/>
                          <a:pt x="15810" y="7503"/>
                        </a:cubicBezTo>
                        <a:cubicBezTo>
                          <a:pt x="15645" y="7640"/>
                          <a:pt x="15507" y="7778"/>
                          <a:pt x="15370" y="7970"/>
                        </a:cubicBezTo>
                        <a:cubicBezTo>
                          <a:pt x="15288" y="7530"/>
                          <a:pt x="15040" y="7145"/>
                          <a:pt x="14710" y="6871"/>
                        </a:cubicBezTo>
                        <a:cubicBezTo>
                          <a:pt x="14408" y="6593"/>
                          <a:pt x="14013" y="6455"/>
                          <a:pt x="13631" y="6455"/>
                        </a:cubicBezTo>
                        <a:cubicBezTo>
                          <a:pt x="13597" y="6455"/>
                          <a:pt x="13562" y="6456"/>
                          <a:pt x="13528" y="6458"/>
                        </a:cubicBezTo>
                        <a:cubicBezTo>
                          <a:pt x="13033" y="6486"/>
                          <a:pt x="12593" y="6651"/>
                          <a:pt x="12208" y="6926"/>
                        </a:cubicBezTo>
                        <a:cubicBezTo>
                          <a:pt x="12071" y="7035"/>
                          <a:pt x="11933" y="7145"/>
                          <a:pt x="11823" y="7255"/>
                        </a:cubicBezTo>
                        <a:cubicBezTo>
                          <a:pt x="11878" y="6843"/>
                          <a:pt x="11878" y="6431"/>
                          <a:pt x="11768" y="6018"/>
                        </a:cubicBezTo>
                        <a:cubicBezTo>
                          <a:pt x="11741" y="5963"/>
                          <a:pt x="11686" y="5908"/>
                          <a:pt x="11603" y="5908"/>
                        </a:cubicBezTo>
                        <a:cubicBezTo>
                          <a:pt x="11437" y="5902"/>
                          <a:pt x="11269" y="5897"/>
                          <a:pt x="11101" y="5897"/>
                        </a:cubicBezTo>
                        <a:cubicBezTo>
                          <a:pt x="10520" y="5897"/>
                          <a:pt x="9937" y="5955"/>
                          <a:pt x="9404" y="6211"/>
                        </a:cubicBezTo>
                        <a:lnTo>
                          <a:pt x="9321" y="6266"/>
                        </a:lnTo>
                        <a:cubicBezTo>
                          <a:pt x="9541" y="5798"/>
                          <a:pt x="9541" y="5276"/>
                          <a:pt x="9349" y="4836"/>
                        </a:cubicBezTo>
                        <a:cubicBezTo>
                          <a:pt x="9141" y="4473"/>
                          <a:pt x="8762" y="4256"/>
                          <a:pt x="8350" y="4256"/>
                        </a:cubicBezTo>
                        <a:cubicBezTo>
                          <a:pt x="8326" y="4256"/>
                          <a:pt x="8301" y="4257"/>
                          <a:pt x="8276" y="4259"/>
                        </a:cubicBezTo>
                        <a:cubicBezTo>
                          <a:pt x="7837" y="4259"/>
                          <a:pt x="7397" y="4451"/>
                          <a:pt x="7094" y="4753"/>
                        </a:cubicBezTo>
                        <a:cubicBezTo>
                          <a:pt x="6929" y="4918"/>
                          <a:pt x="6792" y="5111"/>
                          <a:pt x="6682" y="5303"/>
                        </a:cubicBezTo>
                        <a:cubicBezTo>
                          <a:pt x="6764" y="4424"/>
                          <a:pt x="6819" y="3516"/>
                          <a:pt x="6792" y="2609"/>
                        </a:cubicBezTo>
                        <a:cubicBezTo>
                          <a:pt x="6819" y="2114"/>
                          <a:pt x="6764" y="1619"/>
                          <a:pt x="6654" y="1124"/>
                        </a:cubicBezTo>
                        <a:cubicBezTo>
                          <a:pt x="6599" y="712"/>
                          <a:pt x="6352" y="354"/>
                          <a:pt x="6022" y="134"/>
                        </a:cubicBezTo>
                        <a:cubicBezTo>
                          <a:pt x="5851" y="41"/>
                          <a:pt x="5681" y="1"/>
                          <a:pt x="551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1" name="Google Shape;721;p35"/>
                  <p:cNvSpPr/>
                  <p:nvPr/>
                </p:nvSpPr>
                <p:spPr>
                  <a:xfrm>
                    <a:off x="3373850" y="3664525"/>
                    <a:ext cx="59150" cy="35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1433" extrusionOk="0">
                        <a:moveTo>
                          <a:pt x="1568" y="1"/>
                        </a:moveTo>
                        <a:cubicBezTo>
                          <a:pt x="1147" y="1"/>
                          <a:pt x="746" y="263"/>
                          <a:pt x="606" y="685"/>
                        </a:cubicBezTo>
                        <a:cubicBezTo>
                          <a:pt x="527" y="606"/>
                          <a:pt x="448" y="541"/>
                          <a:pt x="349" y="541"/>
                        </a:cubicBezTo>
                        <a:cubicBezTo>
                          <a:pt x="310" y="541"/>
                          <a:pt x="267" y="551"/>
                          <a:pt x="221" y="575"/>
                        </a:cubicBezTo>
                        <a:cubicBezTo>
                          <a:pt x="111" y="630"/>
                          <a:pt x="28" y="740"/>
                          <a:pt x="1" y="877"/>
                        </a:cubicBezTo>
                        <a:cubicBezTo>
                          <a:pt x="1" y="987"/>
                          <a:pt x="1" y="1180"/>
                          <a:pt x="138" y="1207"/>
                        </a:cubicBezTo>
                        <a:cubicBezTo>
                          <a:pt x="153" y="1215"/>
                          <a:pt x="168" y="1218"/>
                          <a:pt x="182" y="1218"/>
                        </a:cubicBezTo>
                        <a:cubicBezTo>
                          <a:pt x="221" y="1218"/>
                          <a:pt x="256" y="1192"/>
                          <a:pt x="276" y="1152"/>
                        </a:cubicBezTo>
                        <a:cubicBezTo>
                          <a:pt x="276" y="1070"/>
                          <a:pt x="248" y="1015"/>
                          <a:pt x="276" y="960"/>
                        </a:cubicBezTo>
                        <a:cubicBezTo>
                          <a:pt x="276" y="877"/>
                          <a:pt x="276" y="795"/>
                          <a:pt x="331" y="795"/>
                        </a:cubicBezTo>
                        <a:cubicBezTo>
                          <a:pt x="349" y="786"/>
                          <a:pt x="355" y="783"/>
                          <a:pt x="357" y="783"/>
                        </a:cubicBezTo>
                        <a:cubicBezTo>
                          <a:pt x="361" y="783"/>
                          <a:pt x="349" y="795"/>
                          <a:pt x="386" y="795"/>
                        </a:cubicBezTo>
                        <a:cubicBezTo>
                          <a:pt x="413" y="822"/>
                          <a:pt x="441" y="877"/>
                          <a:pt x="468" y="905"/>
                        </a:cubicBezTo>
                        <a:cubicBezTo>
                          <a:pt x="496" y="987"/>
                          <a:pt x="551" y="1070"/>
                          <a:pt x="578" y="1125"/>
                        </a:cubicBezTo>
                        <a:cubicBezTo>
                          <a:pt x="604" y="1190"/>
                          <a:pt x="668" y="1225"/>
                          <a:pt x="725" y="1225"/>
                        </a:cubicBezTo>
                        <a:cubicBezTo>
                          <a:pt x="787" y="1225"/>
                          <a:pt x="840" y="1183"/>
                          <a:pt x="826" y="1097"/>
                        </a:cubicBezTo>
                        <a:cubicBezTo>
                          <a:pt x="800" y="658"/>
                          <a:pt x="1162" y="267"/>
                          <a:pt x="1594" y="267"/>
                        </a:cubicBezTo>
                        <a:cubicBezTo>
                          <a:pt x="1622" y="267"/>
                          <a:pt x="1650" y="269"/>
                          <a:pt x="1678" y="272"/>
                        </a:cubicBezTo>
                        <a:cubicBezTo>
                          <a:pt x="1788" y="300"/>
                          <a:pt x="1898" y="327"/>
                          <a:pt x="1980" y="382"/>
                        </a:cubicBezTo>
                        <a:cubicBezTo>
                          <a:pt x="2063" y="465"/>
                          <a:pt x="2118" y="575"/>
                          <a:pt x="2090" y="685"/>
                        </a:cubicBezTo>
                        <a:cubicBezTo>
                          <a:pt x="2063" y="932"/>
                          <a:pt x="1980" y="1125"/>
                          <a:pt x="1843" y="1317"/>
                        </a:cubicBezTo>
                        <a:cubicBezTo>
                          <a:pt x="1819" y="1365"/>
                          <a:pt x="1857" y="1433"/>
                          <a:pt x="1921" y="1433"/>
                        </a:cubicBezTo>
                        <a:cubicBezTo>
                          <a:pt x="1931" y="1433"/>
                          <a:pt x="1942" y="1431"/>
                          <a:pt x="1953" y="1427"/>
                        </a:cubicBezTo>
                        <a:cubicBezTo>
                          <a:pt x="2200" y="1290"/>
                          <a:pt x="2365" y="987"/>
                          <a:pt x="2338" y="685"/>
                        </a:cubicBezTo>
                        <a:cubicBezTo>
                          <a:pt x="2338" y="520"/>
                          <a:pt x="2283" y="355"/>
                          <a:pt x="2200" y="245"/>
                        </a:cubicBezTo>
                        <a:cubicBezTo>
                          <a:pt x="2090" y="135"/>
                          <a:pt x="1953" y="52"/>
                          <a:pt x="1788" y="25"/>
                        </a:cubicBezTo>
                        <a:cubicBezTo>
                          <a:pt x="1715" y="9"/>
                          <a:pt x="1641" y="1"/>
                          <a:pt x="15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2" name="Google Shape;722;p35"/>
                  <p:cNvSpPr/>
                  <p:nvPr/>
                </p:nvSpPr>
                <p:spPr>
                  <a:xfrm>
                    <a:off x="3204075" y="3640125"/>
                    <a:ext cx="72200" cy="5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8" h="2019" extrusionOk="0">
                        <a:moveTo>
                          <a:pt x="995" y="1"/>
                        </a:moveTo>
                        <a:cubicBezTo>
                          <a:pt x="797" y="1"/>
                          <a:pt x="606" y="87"/>
                          <a:pt x="468" y="259"/>
                        </a:cubicBezTo>
                        <a:cubicBezTo>
                          <a:pt x="248" y="506"/>
                          <a:pt x="111" y="836"/>
                          <a:pt x="56" y="1193"/>
                        </a:cubicBezTo>
                        <a:cubicBezTo>
                          <a:pt x="1" y="1496"/>
                          <a:pt x="111" y="1963"/>
                          <a:pt x="496" y="2018"/>
                        </a:cubicBezTo>
                        <a:cubicBezTo>
                          <a:pt x="578" y="2018"/>
                          <a:pt x="660" y="1936"/>
                          <a:pt x="578" y="1853"/>
                        </a:cubicBezTo>
                        <a:cubicBezTo>
                          <a:pt x="468" y="1771"/>
                          <a:pt x="413" y="1661"/>
                          <a:pt x="358" y="1551"/>
                        </a:cubicBezTo>
                        <a:cubicBezTo>
                          <a:pt x="303" y="1413"/>
                          <a:pt x="303" y="1276"/>
                          <a:pt x="358" y="1138"/>
                        </a:cubicBezTo>
                        <a:cubicBezTo>
                          <a:pt x="386" y="973"/>
                          <a:pt x="468" y="809"/>
                          <a:pt x="551" y="671"/>
                        </a:cubicBezTo>
                        <a:cubicBezTo>
                          <a:pt x="606" y="506"/>
                          <a:pt x="715" y="396"/>
                          <a:pt x="825" y="314"/>
                        </a:cubicBezTo>
                        <a:cubicBezTo>
                          <a:pt x="889" y="279"/>
                          <a:pt x="950" y="264"/>
                          <a:pt x="1006" y="264"/>
                        </a:cubicBezTo>
                        <a:cubicBezTo>
                          <a:pt x="1217" y="264"/>
                          <a:pt x="1377" y="476"/>
                          <a:pt x="1485" y="671"/>
                        </a:cubicBezTo>
                        <a:cubicBezTo>
                          <a:pt x="1540" y="781"/>
                          <a:pt x="1595" y="918"/>
                          <a:pt x="1623" y="1056"/>
                        </a:cubicBezTo>
                        <a:lnTo>
                          <a:pt x="1623" y="1193"/>
                        </a:lnTo>
                        <a:cubicBezTo>
                          <a:pt x="1595" y="1276"/>
                          <a:pt x="1568" y="1386"/>
                          <a:pt x="1540" y="1496"/>
                        </a:cubicBezTo>
                        <a:cubicBezTo>
                          <a:pt x="1540" y="1586"/>
                          <a:pt x="1577" y="1675"/>
                          <a:pt x="1650" y="1675"/>
                        </a:cubicBezTo>
                        <a:cubicBezTo>
                          <a:pt x="1667" y="1675"/>
                          <a:pt x="1685" y="1671"/>
                          <a:pt x="1705" y="1661"/>
                        </a:cubicBezTo>
                        <a:cubicBezTo>
                          <a:pt x="1815" y="1633"/>
                          <a:pt x="1898" y="1468"/>
                          <a:pt x="1898" y="1331"/>
                        </a:cubicBezTo>
                        <a:cubicBezTo>
                          <a:pt x="1898" y="1276"/>
                          <a:pt x="1898" y="1221"/>
                          <a:pt x="1898" y="1166"/>
                        </a:cubicBezTo>
                        <a:cubicBezTo>
                          <a:pt x="1925" y="1083"/>
                          <a:pt x="1980" y="1001"/>
                          <a:pt x="2063" y="918"/>
                        </a:cubicBezTo>
                        <a:cubicBezTo>
                          <a:pt x="2123" y="878"/>
                          <a:pt x="2198" y="853"/>
                          <a:pt x="2277" y="853"/>
                        </a:cubicBezTo>
                        <a:cubicBezTo>
                          <a:pt x="2306" y="853"/>
                          <a:pt x="2336" y="856"/>
                          <a:pt x="2365" y="863"/>
                        </a:cubicBezTo>
                        <a:cubicBezTo>
                          <a:pt x="2420" y="863"/>
                          <a:pt x="2668" y="946"/>
                          <a:pt x="2640" y="1056"/>
                        </a:cubicBezTo>
                        <a:cubicBezTo>
                          <a:pt x="2605" y="1109"/>
                          <a:pt x="2649" y="1140"/>
                          <a:pt x="2693" y="1140"/>
                        </a:cubicBezTo>
                        <a:cubicBezTo>
                          <a:pt x="2717" y="1140"/>
                          <a:pt x="2740" y="1130"/>
                          <a:pt x="2750" y="1111"/>
                        </a:cubicBezTo>
                        <a:cubicBezTo>
                          <a:pt x="2888" y="1001"/>
                          <a:pt x="2805" y="836"/>
                          <a:pt x="2695" y="754"/>
                        </a:cubicBezTo>
                        <a:cubicBezTo>
                          <a:pt x="2558" y="662"/>
                          <a:pt x="2403" y="609"/>
                          <a:pt x="2244" y="609"/>
                        </a:cubicBezTo>
                        <a:cubicBezTo>
                          <a:pt x="2211" y="609"/>
                          <a:pt x="2178" y="611"/>
                          <a:pt x="2145" y="616"/>
                        </a:cubicBezTo>
                        <a:cubicBezTo>
                          <a:pt x="2008" y="644"/>
                          <a:pt x="1898" y="726"/>
                          <a:pt x="1843" y="809"/>
                        </a:cubicBezTo>
                        <a:cubicBezTo>
                          <a:pt x="1760" y="506"/>
                          <a:pt x="1568" y="259"/>
                          <a:pt x="1348" y="94"/>
                        </a:cubicBezTo>
                        <a:cubicBezTo>
                          <a:pt x="1234" y="32"/>
                          <a:pt x="1113" y="1"/>
                          <a:pt x="99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23" name="Google Shape;723;p35"/>
                <p:cNvGrpSpPr/>
                <p:nvPr/>
              </p:nvGrpSpPr>
              <p:grpSpPr>
                <a:xfrm>
                  <a:off x="1799100" y="2327075"/>
                  <a:ext cx="1169925" cy="1482550"/>
                  <a:chOff x="1799100" y="2327075"/>
                  <a:chExt cx="1169925" cy="1482550"/>
                </a:xfrm>
              </p:grpSpPr>
              <p:grpSp>
                <p:nvGrpSpPr>
                  <p:cNvPr id="724" name="Google Shape;724;p35"/>
                  <p:cNvGrpSpPr/>
                  <p:nvPr/>
                </p:nvGrpSpPr>
                <p:grpSpPr>
                  <a:xfrm>
                    <a:off x="1799100" y="2327075"/>
                    <a:ext cx="1169925" cy="1482550"/>
                    <a:chOff x="1799100" y="2327075"/>
                    <a:chExt cx="1169925" cy="1482550"/>
                  </a:xfrm>
                </p:grpSpPr>
                <p:sp>
                  <p:nvSpPr>
                    <p:cNvPr id="725" name="Google Shape;725;p35"/>
                    <p:cNvSpPr/>
                    <p:nvPr/>
                  </p:nvSpPr>
                  <p:spPr>
                    <a:xfrm>
                      <a:off x="2106350" y="2724825"/>
                      <a:ext cx="388400" cy="435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536" h="17405" extrusionOk="0">
                          <a:moveTo>
                            <a:pt x="5830" y="1"/>
                          </a:moveTo>
                          <a:cubicBezTo>
                            <a:pt x="4950" y="28"/>
                            <a:pt x="4373" y="715"/>
                            <a:pt x="3960" y="1430"/>
                          </a:cubicBezTo>
                          <a:cubicBezTo>
                            <a:pt x="3740" y="1815"/>
                            <a:pt x="3548" y="2228"/>
                            <a:pt x="3355" y="2640"/>
                          </a:cubicBezTo>
                          <a:cubicBezTo>
                            <a:pt x="3163" y="3107"/>
                            <a:pt x="2970" y="3575"/>
                            <a:pt x="2778" y="4042"/>
                          </a:cubicBezTo>
                          <a:cubicBezTo>
                            <a:pt x="2063" y="5939"/>
                            <a:pt x="1513" y="7891"/>
                            <a:pt x="1128" y="9871"/>
                          </a:cubicBezTo>
                          <a:cubicBezTo>
                            <a:pt x="688" y="11851"/>
                            <a:pt x="386" y="13858"/>
                            <a:pt x="83" y="15865"/>
                          </a:cubicBezTo>
                          <a:cubicBezTo>
                            <a:pt x="56" y="16057"/>
                            <a:pt x="28" y="16277"/>
                            <a:pt x="1" y="16470"/>
                          </a:cubicBezTo>
                          <a:lnTo>
                            <a:pt x="276" y="16552"/>
                          </a:lnTo>
                          <a:cubicBezTo>
                            <a:pt x="716" y="16662"/>
                            <a:pt x="1156" y="16772"/>
                            <a:pt x="1596" y="16882"/>
                          </a:cubicBezTo>
                          <a:cubicBezTo>
                            <a:pt x="1706" y="16910"/>
                            <a:pt x="1816" y="16965"/>
                            <a:pt x="1898" y="16992"/>
                          </a:cubicBezTo>
                          <a:lnTo>
                            <a:pt x="2201" y="17075"/>
                          </a:lnTo>
                          <a:cubicBezTo>
                            <a:pt x="2283" y="16965"/>
                            <a:pt x="2338" y="16855"/>
                            <a:pt x="2393" y="16745"/>
                          </a:cubicBezTo>
                          <a:cubicBezTo>
                            <a:pt x="2448" y="16607"/>
                            <a:pt x="2530" y="16497"/>
                            <a:pt x="2585" y="16360"/>
                          </a:cubicBezTo>
                          <a:cubicBezTo>
                            <a:pt x="2723" y="16140"/>
                            <a:pt x="2833" y="15892"/>
                            <a:pt x="2970" y="15672"/>
                          </a:cubicBezTo>
                          <a:cubicBezTo>
                            <a:pt x="2978" y="15656"/>
                            <a:pt x="2994" y="15650"/>
                            <a:pt x="3010" y="15650"/>
                          </a:cubicBezTo>
                          <a:cubicBezTo>
                            <a:pt x="3050" y="15650"/>
                            <a:pt x="3100" y="15689"/>
                            <a:pt x="3080" y="15727"/>
                          </a:cubicBezTo>
                          <a:cubicBezTo>
                            <a:pt x="2970" y="15975"/>
                            <a:pt x="2860" y="16222"/>
                            <a:pt x="2723" y="16470"/>
                          </a:cubicBezTo>
                          <a:lnTo>
                            <a:pt x="2558" y="16800"/>
                          </a:lnTo>
                          <a:cubicBezTo>
                            <a:pt x="2503" y="16910"/>
                            <a:pt x="2420" y="17047"/>
                            <a:pt x="2365" y="17157"/>
                          </a:cubicBezTo>
                          <a:lnTo>
                            <a:pt x="2668" y="17267"/>
                          </a:lnTo>
                          <a:cubicBezTo>
                            <a:pt x="2998" y="16690"/>
                            <a:pt x="3245" y="16085"/>
                            <a:pt x="3493" y="15480"/>
                          </a:cubicBezTo>
                          <a:cubicBezTo>
                            <a:pt x="3493" y="15480"/>
                            <a:pt x="3520" y="15452"/>
                            <a:pt x="3520" y="15452"/>
                          </a:cubicBezTo>
                          <a:cubicBezTo>
                            <a:pt x="3520" y="15425"/>
                            <a:pt x="3520" y="15397"/>
                            <a:pt x="3520" y="15370"/>
                          </a:cubicBezTo>
                          <a:cubicBezTo>
                            <a:pt x="3520" y="15342"/>
                            <a:pt x="3520" y="15342"/>
                            <a:pt x="3548" y="15315"/>
                          </a:cubicBezTo>
                          <a:cubicBezTo>
                            <a:pt x="3575" y="15287"/>
                            <a:pt x="3603" y="15232"/>
                            <a:pt x="3603" y="15178"/>
                          </a:cubicBezTo>
                          <a:lnTo>
                            <a:pt x="3685" y="15040"/>
                          </a:lnTo>
                          <a:lnTo>
                            <a:pt x="3713" y="14985"/>
                          </a:lnTo>
                          <a:cubicBezTo>
                            <a:pt x="3713" y="14985"/>
                            <a:pt x="3740" y="14958"/>
                            <a:pt x="3740" y="14930"/>
                          </a:cubicBezTo>
                          <a:cubicBezTo>
                            <a:pt x="3760" y="14911"/>
                            <a:pt x="3783" y="14901"/>
                            <a:pt x="3804" y="14901"/>
                          </a:cubicBezTo>
                          <a:cubicBezTo>
                            <a:pt x="3843" y="14901"/>
                            <a:pt x="3878" y="14932"/>
                            <a:pt x="3878" y="14985"/>
                          </a:cubicBezTo>
                          <a:cubicBezTo>
                            <a:pt x="3878" y="14985"/>
                            <a:pt x="3878" y="15013"/>
                            <a:pt x="3878" y="15040"/>
                          </a:cubicBezTo>
                          <a:cubicBezTo>
                            <a:pt x="3878" y="15068"/>
                            <a:pt x="3878" y="15068"/>
                            <a:pt x="3850" y="15095"/>
                          </a:cubicBezTo>
                          <a:lnTo>
                            <a:pt x="3850" y="15150"/>
                          </a:lnTo>
                          <a:lnTo>
                            <a:pt x="3768" y="15260"/>
                          </a:lnTo>
                          <a:cubicBezTo>
                            <a:pt x="3768" y="15287"/>
                            <a:pt x="3740" y="15342"/>
                            <a:pt x="3713" y="15370"/>
                          </a:cubicBezTo>
                          <a:lnTo>
                            <a:pt x="3685" y="15425"/>
                          </a:lnTo>
                          <a:cubicBezTo>
                            <a:pt x="3658" y="15452"/>
                            <a:pt x="3658" y="15480"/>
                            <a:pt x="3630" y="15480"/>
                          </a:cubicBezTo>
                          <a:lnTo>
                            <a:pt x="3603" y="15480"/>
                          </a:lnTo>
                          <a:cubicBezTo>
                            <a:pt x="3603" y="15507"/>
                            <a:pt x="3603" y="15507"/>
                            <a:pt x="3603" y="15507"/>
                          </a:cubicBezTo>
                          <a:cubicBezTo>
                            <a:pt x="3520" y="15837"/>
                            <a:pt x="3410" y="16167"/>
                            <a:pt x="3300" y="16497"/>
                          </a:cubicBezTo>
                          <a:cubicBezTo>
                            <a:pt x="3163" y="16772"/>
                            <a:pt x="3053" y="17047"/>
                            <a:pt x="2915" y="17322"/>
                          </a:cubicBezTo>
                          <a:lnTo>
                            <a:pt x="3108" y="17405"/>
                          </a:lnTo>
                          <a:cubicBezTo>
                            <a:pt x="4070" y="14985"/>
                            <a:pt x="5115" y="12621"/>
                            <a:pt x="6297" y="10283"/>
                          </a:cubicBezTo>
                          <a:cubicBezTo>
                            <a:pt x="6600" y="9679"/>
                            <a:pt x="6902" y="9074"/>
                            <a:pt x="7260" y="8496"/>
                          </a:cubicBezTo>
                          <a:lnTo>
                            <a:pt x="7260" y="8496"/>
                          </a:lnTo>
                          <a:cubicBezTo>
                            <a:pt x="7067" y="8551"/>
                            <a:pt x="6875" y="8634"/>
                            <a:pt x="6682" y="8689"/>
                          </a:cubicBezTo>
                          <a:cubicBezTo>
                            <a:pt x="6187" y="8909"/>
                            <a:pt x="5665" y="9046"/>
                            <a:pt x="5115" y="9074"/>
                          </a:cubicBezTo>
                          <a:cubicBezTo>
                            <a:pt x="4812" y="9074"/>
                            <a:pt x="4510" y="9019"/>
                            <a:pt x="4235" y="8881"/>
                          </a:cubicBezTo>
                          <a:cubicBezTo>
                            <a:pt x="4235" y="8881"/>
                            <a:pt x="4208" y="8881"/>
                            <a:pt x="4208" y="8854"/>
                          </a:cubicBezTo>
                          <a:cubicBezTo>
                            <a:pt x="4180" y="8826"/>
                            <a:pt x="4180" y="8771"/>
                            <a:pt x="4208" y="8744"/>
                          </a:cubicBezTo>
                          <a:lnTo>
                            <a:pt x="4208" y="8744"/>
                          </a:lnTo>
                          <a:cubicBezTo>
                            <a:pt x="4171" y="8751"/>
                            <a:pt x="4134" y="8755"/>
                            <a:pt x="4098" y="8755"/>
                          </a:cubicBezTo>
                          <a:cubicBezTo>
                            <a:pt x="3998" y="8755"/>
                            <a:pt x="3903" y="8729"/>
                            <a:pt x="3823" y="8689"/>
                          </a:cubicBezTo>
                          <a:cubicBezTo>
                            <a:pt x="3740" y="8661"/>
                            <a:pt x="3685" y="8606"/>
                            <a:pt x="3658" y="8524"/>
                          </a:cubicBezTo>
                          <a:cubicBezTo>
                            <a:pt x="3630" y="8469"/>
                            <a:pt x="3603" y="8414"/>
                            <a:pt x="3630" y="8359"/>
                          </a:cubicBezTo>
                          <a:cubicBezTo>
                            <a:pt x="3603" y="8359"/>
                            <a:pt x="3575" y="8331"/>
                            <a:pt x="3575" y="8304"/>
                          </a:cubicBezTo>
                          <a:cubicBezTo>
                            <a:pt x="3493" y="8249"/>
                            <a:pt x="3465" y="8139"/>
                            <a:pt x="3465" y="8056"/>
                          </a:cubicBezTo>
                          <a:cubicBezTo>
                            <a:pt x="3465" y="8029"/>
                            <a:pt x="3493" y="8001"/>
                            <a:pt x="3493" y="7974"/>
                          </a:cubicBezTo>
                          <a:cubicBezTo>
                            <a:pt x="3383" y="7919"/>
                            <a:pt x="3300" y="7836"/>
                            <a:pt x="3273" y="7727"/>
                          </a:cubicBezTo>
                          <a:cubicBezTo>
                            <a:pt x="3245" y="7672"/>
                            <a:pt x="3273" y="7644"/>
                            <a:pt x="3300" y="7617"/>
                          </a:cubicBezTo>
                          <a:cubicBezTo>
                            <a:pt x="3905" y="7259"/>
                            <a:pt x="4538" y="6929"/>
                            <a:pt x="5170" y="6682"/>
                          </a:cubicBezTo>
                          <a:cubicBezTo>
                            <a:pt x="5500" y="6544"/>
                            <a:pt x="5830" y="6407"/>
                            <a:pt x="6160" y="6297"/>
                          </a:cubicBezTo>
                          <a:cubicBezTo>
                            <a:pt x="6297" y="6214"/>
                            <a:pt x="6490" y="6159"/>
                            <a:pt x="6627" y="6104"/>
                          </a:cubicBezTo>
                          <a:cubicBezTo>
                            <a:pt x="6792" y="6049"/>
                            <a:pt x="6902" y="6022"/>
                            <a:pt x="7040" y="5967"/>
                          </a:cubicBezTo>
                          <a:cubicBezTo>
                            <a:pt x="6820" y="5802"/>
                            <a:pt x="6627" y="5582"/>
                            <a:pt x="6435" y="5389"/>
                          </a:cubicBezTo>
                          <a:cubicBezTo>
                            <a:pt x="6352" y="5307"/>
                            <a:pt x="6270" y="5197"/>
                            <a:pt x="6270" y="5087"/>
                          </a:cubicBezTo>
                          <a:cubicBezTo>
                            <a:pt x="6242" y="4977"/>
                            <a:pt x="6297" y="4867"/>
                            <a:pt x="6407" y="4840"/>
                          </a:cubicBezTo>
                          <a:cubicBezTo>
                            <a:pt x="6453" y="4817"/>
                            <a:pt x="6503" y="4807"/>
                            <a:pt x="6555" y="4807"/>
                          </a:cubicBezTo>
                          <a:cubicBezTo>
                            <a:pt x="6749" y="4807"/>
                            <a:pt x="6970" y="4945"/>
                            <a:pt x="7122" y="5032"/>
                          </a:cubicBezTo>
                          <a:cubicBezTo>
                            <a:pt x="7205" y="5087"/>
                            <a:pt x="7287" y="5142"/>
                            <a:pt x="7369" y="5197"/>
                          </a:cubicBezTo>
                          <a:cubicBezTo>
                            <a:pt x="7232" y="4922"/>
                            <a:pt x="7095" y="4620"/>
                            <a:pt x="6985" y="4317"/>
                          </a:cubicBezTo>
                          <a:cubicBezTo>
                            <a:pt x="6930" y="4125"/>
                            <a:pt x="6875" y="3932"/>
                            <a:pt x="6820" y="3740"/>
                          </a:cubicBezTo>
                          <a:cubicBezTo>
                            <a:pt x="6792" y="3657"/>
                            <a:pt x="6765" y="3547"/>
                            <a:pt x="6765" y="3437"/>
                          </a:cubicBezTo>
                          <a:cubicBezTo>
                            <a:pt x="6710" y="3355"/>
                            <a:pt x="6710" y="3272"/>
                            <a:pt x="6737" y="3190"/>
                          </a:cubicBezTo>
                          <a:cubicBezTo>
                            <a:pt x="6737" y="3156"/>
                            <a:pt x="6758" y="3132"/>
                            <a:pt x="6781" y="3132"/>
                          </a:cubicBezTo>
                          <a:cubicBezTo>
                            <a:pt x="6795" y="3132"/>
                            <a:pt x="6809" y="3141"/>
                            <a:pt x="6820" y="3162"/>
                          </a:cubicBezTo>
                          <a:cubicBezTo>
                            <a:pt x="6875" y="3217"/>
                            <a:pt x="6930" y="3300"/>
                            <a:pt x="6930" y="3410"/>
                          </a:cubicBezTo>
                          <a:cubicBezTo>
                            <a:pt x="6957" y="3492"/>
                            <a:pt x="6985" y="3575"/>
                            <a:pt x="7012" y="3657"/>
                          </a:cubicBezTo>
                          <a:cubicBezTo>
                            <a:pt x="7067" y="3850"/>
                            <a:pt x="7150" y="4042"/>
                            <a:pt x="7205" y="4235"/>
                          </a:cubicBezTo>
                          <a:cubicBezTo>
                            <a:pt x="7342" y="4620"/>
                            <a:pt x="7479" y="4977"/>
                            <a:pt x="7644" y="5334"/>
                          </a:cubicBezTo>
                          <a:cubicBezTo>
                            <a:pt x="7644" y="5362"/>
                            <a:pt x="7644" y="5389"/>
                            <a:pt x="7644" y="5417"/>
                          </a:cubicBezTo>
                          <a:lnTo>
                            <a:pt x="7837" y="5554"/>
                          </a:lnTo>
                          <a:cubicBezTo>
                            <a:pt x="8112" y="5747"/>
                            <a:pt x="8414" y="5884"/>
                            <a:pt x="8744" y="5939"/>
                          </a:cubicBezTo>
                          <a:cubicBezTo>
                            <a:pt x="8772" y="5939"/>
                            <a:pt x="8799" y="5967"/>
                            <a:pt x="8799" y="6022"/>
                          </a:cubicBezTo>
                          <a:cubicBezTo>
                            <a:pt x="8882" y="6022"/>
                            <a:pt x="8964" y="6049"/>
                            <a:pt x="9047" y="6077"/>
                          </a:cubicBezTo>
                          <a:cubicBezTo>
                            <a:pt x="9184" y="6132"/>
                            <a:pt x="9322" y="6187"/>
                            <a:pt x="9432" y="6269"/>
                          </a:cubicBezTo>
                          <a:cubicBezTo>
                            <a:pt x="9459" y="6187"/>
                            <a:pt x="9514" y="6104"/>
                            <a:pt x="9569" y="6049"/>
                          </a:cubicBezTo>
                          <a:cubicBezTo>
                            <a:pt x="9589" y="6030"/>
                            <a:pt x="9611" y="6021"/>
                            <a:pt x="9633" y="6021"/>
                          </a:cubicBezTo>
                          <a:cubicBezTo>
                            <a:pt x="9672" y="6021"/>
                            <a:pt x="9707" y="6051"/>
                            <a:pt x="9707" y="6104"/>
                          </a:cubicBezTo>
                          <a:cubicBezTo>
                            <a:pt x="9926" y="6132"/>
                            <a:pt x="10146" y="6214"/>
                            <a:pt x="10339" y="6297"/>
                          </a:cubicBezTo>
                          <a:cubicBezTo>
                            <a:pt x="10559" y="6379"/>
                            <a:pt x="10779" y="6434"/>
                            <a:pt x="11026" y="6517"/>
                          </a:cubicBezTo>
                          <a:cubicBezTo>
                            <a:pt x="11466" y="6654"/>
                            <a:pt x="11934" y="6792"/>
                            <a:pt x="12401" y="6902"/>
                          </a:cubicBezTo>
                          <a:cubicBezTo>
                            <a:pt x="13308" y="7122"/>
                            <a:pt x="14243" y="7314"/>
                            <a:pt x="15178" y="7479"/>
                          </a:cubicBezTo>
                          <a:lnTo>
                            <a:pt x="15535" y="7507"/>
                          </a:lnTo>
                          <a:cubicBezTo>
                            <a:pt x="15480" y="7424"/>
                            <a:pt x="15425" y="7342"/>
                            <a:pt x="15370" y="7259"/>
                          </a:cubicBezTo>
                          <a:cubicBezTo>
                            <a:pt x="15343" y="7177"/>
                            <a:pt x="15288" y="7067"/>
                            <a:pt x="15260" y="6984"/>
                          </a:cubicBezTo>
                          <a:cubicBezTo>
                            <a:pt x="13803" y="5664"/>
                            <a:pt x="12401" y="4235"/>
                            <a:pt x="10889" y="2970"/>
                          </a:cubicBezTo>
                          <a:cubicBezTo>
                            <a:pt x="10119" y="2338"/>
                            <a:pt x="9322" y="1733"/>
                            <a:pt x="8497" y="1183"/>
                          </a:cubicBezTo>
                          <a:cubicBezTo>
                            <a:pt x="8084" y="880"/>
                            <a:pt x="7644" y="633"/>
                            <a:pt x="7205" y="386"/>
                          </a:cubicBezTo>
                          <a:cubicBezTo>
                            <a:pt x="6792" y="166"/>
                            <a:pt x="6325" y="28"/>
                            <a:pt x="5830" y="1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726" name="Google Shape;726;p35"/>
                    <p:cNvGrpSpPr/>
                    <p:nvPr/>
                  </p:nvGrpSpPr>
                  <p:grpSpPr>
                    <a:xfrm>
                      <a:off x="2657625" y="2474275"/>
                      <a:ext cx="305900" cy="690675"/>
                      <a:chOff x="2657625" y="2474275"/>
                      <a:chExt cx="305900" cy="690675"/>
                    </a:xfrm>
                  </p:grpSpPr>
                  <p:sp>
                    <p:nvSpPr>
                      <p:cNvPr id="727" name="Google Shape;727;p35"/>
                      <p:cNvSpPr/>
                      <p:nvPr/>
                    </p:nvSpPr>
                    <p:spPr>
                      <a:xfrm>
                        <a:off x="2852150" y="2828625"/>
                        <a:ext cx="111375" cy="90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455" h="3630" extrusionOk="0">
                            <a:moveTo>
                              <a:pt x="1100" y="0"/>
                            </a:moveTo>
                            <a:cubicBezTo>
                              <a:pt x="880" y="0"/>
                              <a:pt x="673" y="12"/>
                              <a:pt x="461" y="12"/>
                            </a:cubicBezTo>
                            <a:cubicBezTo>
                              <a:pt x="355" y="12"/>
                              <a:pt x="248" y="9"/>
                              <a:pt x="138" y="0"/>
                            </a:cubicBezTo>
                            <a:lnTo>
                              <a:pt x="138" y="0"/>
                            </a:lnTo>
                            <a:cubicBezTo>
                              <a:pt x="165" y="275"/>
                              <a:pt x="138" y="550"/>
                              <a:pt x="110" y="853"/>
                            </a:cubicBezTo>
                            <a:cubicBezTo>
                              <a:pt x="110" y="1155"/>
                              <a:pt x="83" y="1485"/>
                              <a:pt x="83" y="1815"/>
                            </a:cubicBezTo>
                            <a:cubicBezTo>
                              <a:pt x="55" y="2117"/>
                              <a:pt x="55" y="2447"/>
                              <a:pt x="28" y="2777"/>
                            </a:cubicBezTo>
                            <a:cubicBezTo>
                              <a:pt x="0" y="2915"/>
                              <a:pt x="0" y="3080"/>
                              <a:pt x="0" y="3245"/>
                            </a:cubicBezTo>
                            <a:lnTo>
                              <a:pt x="0" y="3437"/>
                            </a:lnTo>
                            <a:cubicBezTo>
                              <a:pt x="138" y="3465"/>
                              <a:pt x="303" y="3492"/>
                              <a:pt x="440" y="3520"/>
                            </a:cubicBezTo>
                            <a:cubicBezTo>
                              <a:pt x="550" y="3520"/>
                              <a:pt x="688" y="3547"/>
                              <a:pt x="798" y="3547"/>
                            </a:cubicBezTo>
                            <a:cubicBezTo>
                              <a:pt x="825" y="3437"/>
                              <a:pt x="825" y="3327"/>
                              <a:pt x="853" y="3217"/>
                            </a:cubicBezTo>
                            <a:cubicBezTo>
                              <a:pt x="853" y="3135"/>
                              <a:pt x="853" y="3080"/>
                              <a:pt x="880" y="2997"/>
                            </a:cubicBezTo>
                            <a:cubicBezTo>
                              <a:pt x="880" y="2942"/>
                              <a:pt x="935" y="2832"/>
                              <a:pt x="1018" y="2832"/>
                            </a:cubicBezTo>
                            <a:cubicBezTo>
                              <a:pt x="1100" y="2860"/>
                              <a:pt x="1100" y="2970"/>
                              <a:pt x="1100" y="3025"/>
                            </a:cubicBezTo>
                            <a:cubicBezTo>
                              <a:pt x="1073" y="3107"/>
                              <a:pt x="1073" y="3107"/>
                              <a:pt x="1073" y="3245"/>
                            </a:cubicBezTo>
                            <a:cubicBezTo>
                              <a:pt x="1073" y="3355"/>
                              <a:pt x="1045" y="3465"/>
                              <a:pt x="1018" y="3575"/>
                            </a:cubicBezTo>
                            <a:cubicBezTo>
                              <a:pt x="1403" y="3630"/>
                              <a:pt x="1760" y="3630"/>
                              <a:pt x="2145" y="3630"/>
                            </a:cubicBezTo>
                            <a:lnTo>
                              <a:pt x="2365" y="3630"/>
                            </a:lnTo>
                            <a:cubicBezTo>
                              <a:pt x="2420" y="3630"/>
                              <a:pt x="2447" y="3602"/>
                              <a:pt x="2502" y="3602"/>
                            </a:cubicBezTo>
                            <a:lnTo>
                              <a:pt x="2777" y="3602"/>
                            </a:lnTo>
                            <a:lnTo>
                              <a:pt x="3327" y="3575"/>
                            </a:lnTo>
                            <a:lnTo>
                              <a:pt x="3382" y="3575"/>
                            </a:lnTo>
                            <a:lnTo>
                              <a:pt x="3822" y="3520"/>
                            </a:lnTo>
                            <a:cubicBezTo>
                              <a:pt x="3987" y="3492"/>
                              <a:pt x="4125" y="3492"/>
                              <a:pt x="4290" y="3465"/>
                            </a:cubicBezTo>
                            <a:cubicBezTo>
                              <a:pt x="4290" y="3382"/>
                              <a:pt x="4317" y="3327"/>
                              <a:pt x="4317" y="3245"/>
                            </a:cubicBezTo>
                            <a:cubicBezTo>
                              <a:pt x="4345" y="3080"/>
                              <a:pt x="4372" y="2942"/>
                              <a:pt x="4400" y="2805"/>
                            </a:cubicBezTo>
                            <a:cubicBezTo>
                              <a:pt x="4427" y="2502"/>
                              <a:pt x="4455" y="2200"/>
                              <a:pt x="4455" y="1870"/>
                            </a:cubicBezTo>
                            <a:cubicBezTo>
                              <a:pt x="4455" y="1347"/>
                              <a:pt x="4400" y="825"/>
                              <a:pt x="4317" y="303"/>
                            </a:cubicBezTo>
                            <a:lnTo>
                              <a:pt x="4262" y="303"/>
                            </a:lnTo>
                            <a:cubicBezTo>
                              <a:pt x="4097" y="275"/>
                              <a:pt x="3932" y="248"/>
                              <a:pt x="3767" y="220"/>
                            </a:cubicBezTo>
                            <a:lnTo>
                              <a:pt x="3767" y="358"/>
                            </a:lnTo>
                            <a:lnTo>
                              <a:pt x="3767" y="633"/>
                            </a:lnTo>
                            <a:lnTo>
                              <a:pt x="3767" y="908"/>
                            </a:lnTo>
                            <a:cubicBezTo>
                              <a:pt x="3767" y="990"/>
                              <a:pt x="3740" y="1100"/>
                              <a:pt x="3712" y="1182"/>
                            </a:cubicBezTo>
                            <a:cubicBezTo>
                              <a:pt x="3698" y="1196"/>
                              <a:pt x="3678" y="1203"/>
                              <a:pt x="3657" y="1203"/>
                            </a:cubicBezTo>
                            <a:cubicBezTo>
                              <a:pt x="3637" y="1203"/>
                              <a:pt x="3616" y="1196"/>
                              <a:pt x="3602" y="1182"/>
                            </a:cubicBezTo>
                            <a:cubicBezTo>
                              <a:pt x="3575" y="1100"/>
                              <a:pt x="3547" y="990"/>
                              <a:pt x="3547" y="908"/>
                            </a:cubicBezTo>
                            <a:lnTo>
                              <a:pt x="3547" y="633"/>
                            </a:lnTo>
                            <a:lnTo>
                              <a:pt x="3547" y="358"/>
                            </a:lnTo>
                            <a:lnTo>
                              <a:pt x="3547" y="165"/>
                            </a:lnTo>
                            <a:lnTo>
                              <a:pt x="3437" y="165"/>
                            </a:lnTo>
                            <a:lnTo>
                              <a:pt x="3437" y="440"/>
                            </a:lnTo>
                            <a:lnTo>
                              <a:pt x="3437" y="633"/>
                            </a:lnTo>
                            <a:cubicBezTo>
                              <a:pt x="3437" y="715"/>
                              <a:pt x="3437" y="770"/>
                              <a:pt x="3382" y="825"/>
                            </a:cubicBezTo>
                            <a:cubicBezTo>
                              <a:pt x="3382" y="853"/>
                              <a:pt x="3362" y="866"/>
                              <a:pt x="3338" y="866"/>
                            </a:cubicBezTo>
                            <a:cubicBezTo>
                              <a:pt x="3314" y="866"/>
                              <a:pt x="3286" y="853"/>
                              <a:pt x="3272" y="825"/>
                            </a:cubicBezTo>
                            <a:cubicBezTo>
                              <a:pt x="3245" y="770"/>
                              <a:pt x="3245" y="715"/>
                              <a:pt x="3245" y="633"/>
                            </a:cubicBezTo>
                            <a:cubicBezTo>
                              <a:pt x="3245" y="578"/>
                              <a:pt x="3245" y="523"/>
                              <a:pt x="3245" y="440"/>
                            </a:cubicBezTo>
                            <a:lnTo>
                              <a:pt x="3245" y="165"/>
                            </a:lnTo>
                            <a:lnTo>
                              <a:pt x="3217" y="165"/>
                            </a:lnTo>
                            <a:cubicBezTo>
                              <a:pt x="2860" y="110"/>
                              <a:pt x="2502" y="55"/>
                              <a:pt x="2145" y="55"/>
                            </a:cubicBezTo>
                            <a:cubicBezTo>
                              <a:pt x="1788" y="28"/>
                              <a:pt x="1403" y="0"/>
                              <a:pt x="1100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" name="Google Shape;728;p35"/>
                      <p:cNvSpPr/>
                      <p:nvPr/>
                    </p:nvSpPr>
                    <p:spPr>
                      <a:xfrm>
                        <a:off x="2843900" y="2644400"/>
                        <a:ext cx="103125" cy="1278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125" h="5115" extrusionOk="0">
                            <a:moveTo>
                              <a:pt x="1" y="1"/>
                            </a:moveTo>
                            <a:lnTo>
                              <a:pt x="1" y="1"/>
                            </a:lnTo>
                            <a:cubicBezTo>
                              <a:pt x="28" y="386"/>
                              <a:pt x="28" y="771"/>
                              <a:pt x="28" y="1155"/>
                            </a:cubicBezTo>
                            <a:lnTo>
                              <a:pt x="56" y="2448"/>
                            </a:lnTo>
                            <a:cubicBezTo>
                              <a:pt x="83" y="2888"/>
                              <a:pt x="83" y="3300"/>
                              <a:pt x="83" y="3740"/>
                            </a:cubicBezTo>
                            <a:lnTo>
                              <a:pt x="83" y="4372"/>
                            </a:lnTo>
                            <a:lnTo>
                              <a:pt x="83" y="4840"/>
                            </a:lnTo>
                            <a:cubicBezTo>
                              <a:pt x="138" y="4840"/>
                              <a:pt x="220" y="4840"/>
                              <a:pt x="275" y="4867"/>
                            </a:cubicBezTo>
                            <a:cubicBezTo>
                              <a:pt x="248" y="4785"/>
                              <a:pt x="248" y="4757"/>
                              <a:pt x="248" y="4620"/>
                            </a:cubicBezTo>
                            <a:lnTo>
                              <a:pt x="248" y="4290"/>
                            </a:lnTo>
                            <a:cubicBezTo>
                              <a:pt x="220" y="4070"/>
                              <a:pt x="220" y="3822"/>
                              <a:pt x="248" y="3603"/>
                            </a:cubicBezTo>
                            <a:cubicBezTo>
                              <a:pt x="262" y="3561"/>
                              <a:pt x="303" y="3541"/>
                              <a:pt x="344" y="3541"/>
                            </a:cubicBezTo>
                            <a:cubicBezTo>
                              <a:pt x="385" y="3541"/>
                              <a:pt x="427" y="3561"/>
                              <a:pt x="440" y="3603"/>
                            </a:cubicBezTo>
                            <a:cubicBezTo>
                              <a:pt x="468" y="3822"/>
                              <a:pt x="468" y="4042"/>
                              <a:pt x="468" y="4290"/>
                            </a:cubicBezTo>
                            <a:lnTo>
                              <a:pt x="468" y="4620"/>
                            </a:lnTo>
                            <a:lnTo>
                              <a:pt x="468" y="4895"/>
                            </a:lnTo>
                            <a:lnTo>
                              <a:pt x="908" y="4950"/>
                            </a:lnTo>
                            <a:cubicBezTo>
                              <a:pt x="1265" y="5005"/>
                              <a:pt x="1650" y="5032"/>
                              <a:pt x="2008" y="5060"/>
                            </a:cubicBezTo>
                            <a:cubicBezTo>
                              <a:pt x="2365" y="5115"/>
                              <a:pt x="2722" y="5115"/>
                              <a:pt x="3080" y="5115"/>
                            </a:cubicBezTo>
                            <a:lnTo>
                              <a:pt x="3630" y="5115"/>
                            </a:lnTo>
                            <a:lnTo>
                              <a:pt x="3630" y="4647"/>
                            </a:lnTo>
                            <a:lnTo>
                              <a:pt x="3630" y="4427"/>
                            </a:lnTo>
                            <a:cubicBezTo>
                              <a:pt x="3630" y="4345"/>
                              <a:pt x="3657" y="4262"/>
                              <a:pt x="3685" y="4180"/>
                            </a:cubicBezTo>
                            <a:cubicBezTo>
                              <a:pt x="3708" y="4168"/>
                              <a:pt x="3730" y="4162"/>
                              <a:pt x="3753" y="4162"/>
                            </a:cubicBezTo>
                            <a:cubicBezTo>
                              <a:pt x="3785" y="4162"/>
                              <a:pt x="3818" y="4175"/>
                              <a:pt x="3850" y="4207"/>
                            </a:cubicBezTo>
                            <a:cubicBezTo>
                              <a:pt x="3877" y="4290"/>
                              <a:pt x="3877" y="4372"/>
                              <a:pt x="3877" y="4455"/>
                            </a:cubicBezTo>
                            <a:lnTo>
                              <a:pt x="3877" y="4675"/>
                            </a:lnTo>
                            <a:cubicBezTo>
                              <a:pt x="3850" y="4812"/>
                              <a:pt x="3822" y="4950"/>
                              <a:pt x="3822" y="5115"/>
                            </a:cubicBezTo>
                            <a:lnTo>
                              <a:pt x="4125" y="5115"/>
                            </a:lnTo>
                            <a:lnTo>
                              <a:pt x="4125" y="4730"/>
                            </a:lnTo>
                            <a:cubicBezTo>
                              <a:pt x="4125" y="3795"/>
                              <a:pt x="4097" y="2860"/>
                              <a:pt x="4070" y="1925"/>
                            </a:cubicBezTo>
                            <a:cubicBezTo>
                              <a:pt x="4042" y="1403"/>
                              <a:pt x="3987" y="881"/>
                              <a:pt x="3987" y="358"/>
                            </a:cubicBezTo>
                            <a:lnTo>
                              <a:pt x="3822" y="358"/>
                            </a:lnTo>
                            <a:cubicBezTo>
                              <a:pt x="3850" y="413"/>
                              <a:pt x="3877" y="468"/>
                              <a:pt x="3877" y="551"/>
                            </a:cubicBezTo>
                            <a:cubicBezTo>
                              <a:pt x="3877" y="633"/>
                              <a:pt x="3905" y="716"/>
                              <a:pt x="3905" y="798"/>
                            </a:cubicBezTo>
                            <a:lnTo>
                              <a:pt x="3932" y="1073"/>
                            </a:lnTo>
                            <a:cubicBezTo>
                              <a:pt x="3960" y="1155"/>
                              <a:pt x="3960" y="1238"/>
                              <a:pt x="3960" y="1348"/>
                            </a:cubicBezTo>
                            <a:cubicBezTo>
                              <a:pt x="3944" y="1380"/>
                              <a:pt x="3909" y="1394"/>
                              <a:pt x="3877" y="1394"/>
                            </a:cubicBezTo>
                            <a:cubicBezTo>
                              <a:pt x="3854" y="1394"/>
                              <a:pt x="3834" y="1387"/>
                              <a:pt x="3822" y="1375"/>
                            </a:cubicBezTo>
                            <a:cubicBezTo>
                              <a:pt x="3767" y="1293"/>
                              <a:pt x="3740" y="1183"/>
                              <a:pt x="3740" y="1101"/>
                            </a:cubicBezTo>
                            <a:cubicBezTo>
                              <a:pt x="3740" y="1018"/>
                              <a:pt x="3712" y="908"/>
                              <a:pt x="3712" y="826"/>
                            </a:cubicBezTo>
                            <a:cubicBezTo>
                              <a:pt x="3712" y="716"/>
                              <a:pt x="3685" y="633"/>
                              <a:pt x="3685" y="551"/>
                            </a:cubicBezTo>
                            <a:cubicBezTo>
                              <a:pt x="3685" y="496"/>
                              <a:pt x="3685" y="468"/>
                              <a:pt x="3685" y="413"/>
                            </a:cubicBezTo>
                            <a:cubicBezTo>
                              <a:pt x="3685" y="413"/>
                              <a:pt x="3685" y="386"/>
                              <a:pt x="3685" y="386"/>
                            </a:cubicBezTo>
                            <a:lnTo>
                              <a:pt x="3245" y="386"/>
                            </a:lnTo>
                            <a:cubicBezTo>
                              <a:pt x="3052" y="386"/>
                              <a:pt x="2860" y="358"/>
                              <a:pt x="2667" y="358"/>
                            </a:cubicBezTo>
                            <a:lnTo>
                              <a:pt x="2667" y="551"/>
                            </a:lnTo>
                            <a:lnTo>
                              <a:pt x="2695" y="798"/>
                            </a:lnTo>
                            <a:cubicBezTo>
                              <a:pt x="2695" y="963"/>
                              <a:pt x="2722" y="1128"/>
                              <a:pt x="2722" y="1293"/>
                            </a:cubicBezTo>
                            <a:cubicBezTo>
                              <a:pt x="2747" y="1416"/>
                              <a:pt x="2661" y="1517"/>
                              <a:pt x="2545" y="1517"/>
                            </a:cubicBezTo>
                            <a:cubicBezTo>
                              <a:pt x="2531" y="1517"/>
                              <a:pt x="2517" y="1516"/>
                              <a:pt x="2503" y="1513"/>
                            </a:cubicBezTo>
                            <a:lnTo>
                              <a:pt x="2035" y="1513"/>
                            </a:lnTo>
                            <a:cubicBezTo>
                              <a:pt x="1898" y="1513"/>
                              <a:pt x="1760" y="1485"/>
                              <a:pt x="1650" y="1458"/>
                            </a:cubicBezTo>
                            <a:cubicBezTo>
                              <a:pt x="1595" y="1458"/>
                              <a:pt x="1568" y="1458"/>
                              <a:pt x="1540" y="1430"/>
                            </a:cubicBezTo>
                            <a:cubicBezTo>
                              <a:pt x="1526" y="1435"/>
                              <a:pt x="1511" y="1437"/>
                              <a:pt x="1496" y="1437"/>
                            </a:cubicBezTo>
                            <a:cubicBezTo>
                              <a:pt x="1423" y="1437"/>
                              <a:pt x="1348" y="1384"/>
                              <a:pt x="1348" y="1293"/>
                            </a:cubicBezTo>
                            <a:lnTo>
                              <a:pt x="1348" y="578"/>
                            </a:lnTo>
                            <a:lnTo>
                              <a:pt x="1348" y="221"/>
                            </a:lnTo>
                            <a:cubicBezTo>
                              <a:pt x="1018" y="166"/>
                              <a:pt x="660" y="111"/>
                              <a:pt x="330" y="56"/>
                            </a:cubicBezTo>
                            <a:lnTo>
                              <a:pt x="330" y="56"/>
                            </a:lnTo>
                            <a:cubicBezTo>
                              <a:pt x="358" y="303"/>
                              <a:pt x="358" y="523"/>
                              <a:pt x="358" y="743"/>
                            </a:cubicBezTo>
                            <a:lnTo>
                              <a:pt x="358" y="1183"/>
                            </a:lnTo>
                            <a:cubicBezTo>
                              <a:pt x="385" y="1320"/>
                              <a:pt x="358" y="1458"/>
                              <a:pt x="330" y="1623"/>
                            </a:cubicBezTo>
                            <a:cubicBezTo>
                              <a:pt x="317" y="1650"/>
                              <a:pt x="296" y="1664"/>
                              <a:pt x="275" y="1664"/>
                            </a:cubicBezTo>
                            <a:cubicBezTo>
                              <a:pt x="255" y="1664"/>
                              <a:pt x="234" y="1650"/>
                              <a:pt x="220" y="1623"/>
                            </a:cubicBezTo>
                            <a:cubicBezTo>
                              <a:pt x="165" y="1485"/>
                              <a:pt x="165" y="1348"/>
                              <a:pt x="165" y="1183"/>
                            </a:cubicBezTo>
                            <a:cubicBezTo>
                              <a:pt x="138" y="1046"/>
                              <a:pt x="138" y="908"/>
                              <a:pt x="138" y="771"/>
                            </a:cubicBezTo>
                            <a:cubicBezTo>
                              <a:pt x="138" y="523"/>
                              <a:pt x="111" y="276"/>
                              <a:pt x="138" y="28"/>
                            </a:cubicBez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lt2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" name="Google Shape;729;p35"/>
                      <p:cNvSpPr/>
                      <p:nvPr/>
                    </p:nvSpPr>
                    <p:spPr>
                      <a:xfrm>
                        <a:off x="2657625" y="2474275"/>
                        <a:ext cx="290775" cy="6906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631" h="27627" extrusionOk="0">
                            <a:moveTo>
                              <a:pt x="5761" y="1"/>
                            </a:moveTo>
                            <a:cubicBezTo>
                              <a:pt x="5444" y="1"/>
                              <a:pt x="5128" y="15"/>
                              <a:pt x="4812" y="42"/>
                            </a:cubicBezTo>
                            <a:cubicBezTo>
                              <a:pt x="4510" y="70"/>
                              <a:pt x="4207" y="97"/>
                              <a:pt x="3932" y="152"/>
                            </a:cubicBezTo>
                            <a:cubicBezTo>
                              <a:pt x="2997" y="317"/>
                              <a:pt x="2090" y="647"/>
                              <a:pt x="1265" y="1087"/>
                            </a:cubicBezTo>
                            <a:cubicBezTo>
                              <a:pt x="715" y="1362"/>
                              <a:pt x="275" y="1774"/>
                              <a:pt x="1" y="2324"/>
                            </a:cubicBezTo>
                            <a:cubicBezTo>
                              <a:pt x="83" y="2434"/>
                              <a:pt x="111" y="2599"/>
                              <a:pt x="138" y="2737"/>
                            </a:cubicBezTo>
                            <a:cubicBezTo>
                              <a:pt x="275" y="2627"/>
                              <a:pt x="440" y="2517"/>
                              <a:pt x="605" y="2462"/>
                            </a:cubicBezTo>
                            <a:cubicBezTo>
                              <a:pt x="798" y="2407"/>
                              <a:pt x="990" y="2352"/>
                              <a:pt x="1183" y="2297"/>
                            </a:cubicBezTo>
                            <a:cubicBezTo>
                              <a:pt x="1375" y="2269"/>
                              <a:pt x="1568" y="2269"/>
                              <a:pt x="1760" y="2269"/>
                            </a:cubicBezTo>
                            <a:cubicBezTo>
                              <a:pt x="1793" y="2264"/>
                              <a:pt x="1826" y="2262"/>
                              <a:pt x="1859" y="2262"/>
                            </a:cubicBezTo>
                            <a:cubicBezTo>
                              <a:pt x="2018" y="2262"/>
                              <a:pt x="2173" y="2316"/>
                              <a:pt x="2310" y="2407"/>
                            </a:cubicBezTo>
                            <a:cubicBezTo>
                              <a:pt x="2338" y="2434"/>
                              <a:pt x="2338" y="2489"/>
                              <a:pt x="2283" y="2489"/>
                            </a:cubicBezTo>
                            <a:cubicBezTo>
                              <a:pt x="2241" y="2503"/>
                              <a:pt x="2200" y="2510"/>
                              <a:pt x="2159" y="2510"/>
                            </a:cubicBezTo>
                            <a:cubicBezTo>
                              <a:pt x="2118" y="2510"/>
                              <a:pt x="2076" y="2503"/>
                              <a:pt x="2035" y="2489"/>
                            </a:cubicBezTo>
                            <a:lnTo>
                              <a:pt x="1733" y="2489"/>
                            </a:lnTo>
                            <a:cubicBezTo>
                              <a:pt x="1568" y="2489"/>
                              <a:pt x="1375" y="2517"/>
                              <a:pt x="1210" y="2544"/>
                            </a:cubicBezTo>
                            <a:cubicBezTo>
                              <a:pt x="1045" y="2572"/>
                              <a:pt x="880" y="2627"/>
                              <a:pt x="715" y="2682"/>
                            </a:cubicBezTo>
                            <a:cubicBezTo>
                              <a:pt x="550" y="2764"/>
                              <a:pt x="358" y="2847"/>
                              <a:pt x="193" y="2902"/>
                            </a:cubicBezTo>
                            <a:lnTo>
                              <a:pt x="138" y="2902"/>
                            </a:lnTo>
                            <a:cubicBezTo>
                              <a:pt x="138" y="2957"/>
                              <a:pt x="111" y="3011"/>
                              <a:pt x="83" y="3066"/>
                            </a:cubicBezTo>
                            <a:cubicBezTo>
                              <a:pt x="83" y="3176"/>
                              <a:pt x="56" y="3259"/>
                              <a:pt x="1" y="3369"/>
                            </a:cubicBezTo>
                            <a:lnTo>
                              <a:pt x="138" y="3314"/>
                            </a:lnTo>
                            <a:cubicBezTo>
                              <a:pt x="138" y="3286"/>
                              <a:pt x="138" y="3286"/>
                              <a:pt x="138" y="3286"/>
                            </a:cubicBezTo>
                            <a:cubicBezTo>
                              <a:pt x="193" y="3176"/>
                              <a:pt x="275" y="3066"/>
                              <a:pt x="385" y="3011"/>
                            </a:cubicBezTo>
                            <a:cubicBezTo>
                              <a:pt x="468" y="2957"/>
                              <a:pt x="578" y="2874"/>
                              <a:pt x="688" y="2847"/>
                            </a:cubicBezTo>
                            <a:cubicBezTo>
                              <a:pt x="798" y="2792"/>
                              <a:pt x="908" y="2764"/>
                              <a:pt x="1018" y="2737"/>
                            </a:cubicBezTo>
                            <a:cubicBezTo>
                              <a:pt x="1073" y="2709"/>
                              <a:pt x="1135" y="2695"/>
                              <a:pt x="1197" y="2695"/>
                            </a:cubicBezTo>
                            <a:cubicBezTo>
                              <a:pt x="1258" y="2695"/>
                              <a:pt x="1320" y="2709"/>
                              <a:pt x="1375" y="2737"/>
                            </a:cubicBezTo>
                            <a:cubicBezTo>
                              <a:pt x="1403" y="2737"/>
                              <a:pt x="1430" y="2792"/>
                              <a:pt x="1375" y="2847"/>
                            </a:cubicBezTo>
                            <a:cubicBezTo>
                              <a:pt x="1293" y="2902"/>
                              <a:pt x="1183" y="2929"/>
                              <a:pt x="1100" y="2957"/>
                            </a:cubicBezTo>
                            <a:cubicBezTo>
                              <a:pt x="1018" y="2957"/>
                              <a:pt x="935" y="2984"/>
                              <a:pt x="880" y="3011"/>
                            </a:cubicBezTo>
                            <a:lnTo>
                              <a:pt x="1183" y="3039"/>
                            </a:lnTo>
                            <a:cubicBezTo>
                              <a:pt x="1403" y="3066"/>
                              <a:pt x="1595" y="3094"/>
                              <a:pt x="1815" y="3149"/>
                            </a:cubicBezTo>
                            <a:cubicBezTo>
                              <a:pt x="2228" y="3259"/>
                              <a:pt x="2613" y="3424"/>
                              <a:pt x="2970" y="3644"/>
                            </a:cubicBezTo>
                            <a:cubicBezTo>
                              <a:pt x="3520" y="3974"/>
                              <a:pt x="4015" y="4441"/>
                              <a:pt x="4400" y="4964"/>
                            </a:cubicBezTo>
                            <a:cubicBezTo>
                              <a:pt x="4482" y="5101"/>
                              <a:pt x="4565" y="5211"/>
                              <a:pt x="4620" y="5349"/>
                            </a:cubicBezTo>
                            <a:cubicBezTo>
                              <a:pt x="4757" y="5568"/>
                              <a:pt x="4867" y="5816"/>
                              <a:pt x="4950" y="6063"/>
                            </a:cubicBezTo>
                            <a:cubicBezTo>
                              <a:pt x="4960" y="6058"/>
                              <a:pt x="4970" y="6056"/>
                              <a:pt x="4979" y="6056"/>
                            </a:cubicBezTo>
                            <a:cubicBezTo>
                              <a:pt x="5023" y="6056"/>
                              <a:pt x="5060" y="6101"/>
                              <a:pt x="5060" y="6146"/>
                            </a:cubicBezTo>
                            <a:cubicBezTo>
                              <a:pt x="5252" y="6613"/>
                              <a:pt x="5389" y="7108"/>
                              <a:pt x="5499" y="7603"/>
                            </a:cubicBezTo>
                            <a:cubicBezTo>
                              <a:pt x="5609" y="8098"/>
                              <a:pt x="5719" y="8593"/>
                              <a:pt x="5829" y="9088"/>
                            </a:cubicBezTo>
                            <a:cubicBezTo>
                              <a:pt x="5994" y="10050"/>
                              <a:pt x="6132" y="11040"/>
                              <a:pt x="6187" y="12057"/>
                            </a:cubicBezTo>
                            <a:cubicBezTo>
                              <a:pt x="6214" y="12332"/>
                              <a:pt x="6214" y="12635"/>
                              <a:pt x="6214" y="12909"/>
                            </a:cubicBezTo>
                            <a:cubicBezTo>
                              <a:pt x="6242" y="13157"/>
                              <a:pt x="6242" y="13404"/>
                              <a:pt x="6214" y="13652"/>
                            </a:cubicBezTo>
                            <a:cubicBezTo>
                              <a:pt x="6242" y="13844"/>
                              <a:pt x="6269" y="14009"/>
                              <a:pt x="6242" y="14202"/>
                            </a:cubicBezTo>
                            <a:lnTo>
                              <a:pt x="6242" y="14779"/>
                            </a:lnTo>
                            <a:lnTo>
                              <a:pt x="6242" y="16044"/>
                            </a:lnTo>
                            <a:lnTo>
                              <a:pt x="6242" y="17281"/>
                            </a:lnTo>
                            <a:lnTo>
                              <a:pt x="6242" y="17419"/>
                            </a:lnTo>
                            <a:lnTo>
                              <a:pt x="6242" y="17886"/>
                            </a:lnTo>
                            <a:cubicBezTo>
                              <a:pt x="6269" y="18078"/>
                              <a:pt x="6242" y="18271"/>
                              <a:pt x="6214" y="18463"/>
                            </a:cubicBezTo>
                            <a:cubicBezTo>
                              <a:pt x="6214" y="18573"/>
                              <a:pt x="6214" y="18683"/>
                              <a:pt x="6214" y="18793"/>
                            </a:cubicBezTo>
                            <a:cubicBezTo>
                              <a:pt x="6214" y="18958"/>
                              <a:pt x="6214" y="19123"/>
                              <a:pt x="6187" y="19316"/>
                            </a:cubicBezTo>
                            <a:cubicBezTo>
                              <a:pt x="6159" y="19646"/>
                              <a:pt x="6104" y="20003"/>
                              <a:pt x="6077" y="20333"/>
                            </a:cubicBezTo>
                            <a:cubicBezTo>
                              <a:pt x="6022" y="20663"/>
                              <a:pt x="5994" y="20993"/>
                              <a:pt x="5994" y="21350"/>
                            </a:cubicBezTo>
                            <a:cubicBezTo>
                              <a:pt x="5994" y="21515"/>
                              <a:pt x="5994" y="21680"/>
                              <a:pt x="5994" y="21845"/>
                            </a:cubicBezTo>
                            <a:cubicBezTo>
                              <a:pt x="5994" y="21928"/>
                              <a:pt x="5994" y="22010"/>
                              <a:pt x="6049" y="22120"/>
                            </a:cubicBezTo>
                            <a:lnTo>
                              <a:pt x="6049" y="22148"/>
                            </a:lnTo>
                            <a:cubicBezTo>
                              <a:pt x="6049" y="22148"/>
                              <a:pt x="6049" y="22175"/>
                              <a:pt x="6077" y="22175"/>
                            </a:cubicBezTo>
                            <a:cubicBezTo>
                              <a:pt x="6104" y="22258"/>
                              <a:pt x="6104" y="22340"/>
                              <a:pt x="6104" y="22423"/>
                            </a:cubicBezTo>
                            <a:cubicBezTo>
                              <a:pt x="6104" y="22478"/>
                              <a:pt x="6077" y="22560"/>
                              <a:pt x="6077" y="22643"/>
                            </a:cubicBezTo>
                            <a:cubicBezTo>
                              <a:pt x="6049" y="22698"/>
                              <a:pt x="6049" y="22752"/>
                              <a:pt x="6022" y="22835"/>
                            </a:cubicBezTo>
                            <a:cubicBezTo>
                              <a:pt x="5994" y="22890"/>
                              <a:pt x="5967" y="23027"/>
                              <a:pt x="5857" y="23055"/>
                            </a:cubicBezTo>
                            <a:cubicBezTo>
                              <a:pt x="5829" y="23055"/>
                              <a:pt x="5774" y="23027"/>
                              <a:pt x="5747" y="23000"/>
                            </a:cubicBezTo>
                            <a:cubicBezTo>
                              <a:pt x="5719" y="22972"/>
                              <a:pt x="5719" y="22917"/>
                              <a:pt x="5719" y="22890"/>
                            </a:cubicBezTo>
                            <a:lnTo>
                              <a:pt x="5472" y="22807"/>
                            </a:lnTo>
                            <a:lnTo>
                              <a:pt x="5472" y="22835"/>
                            </a:lnTo>
                            <a:lnTo>
                              <a:pt x="5499" y="22945"/>
                            </a:lnTo>
                            <a:cubicBezTo>
                              <a:pt x="5499" y="23000"/>
                              <a:pt x="5499" y="23027"/>
                              <a:pt x="5527" y="23055"/>
                            </a:cubicBezTo>
                            <a:cubicBezTo>
                              <a:pt x="5527" y="23110"/>
                              <a:pt x="5527" y="23165"/>
                              <a:pt x="5527" y="23192"/>
                            </a:cubicBezTo>
                            <a:cubicBezTo>
                              <a:pt x="5527" y="23220"/>
                              <a:pt x="5527" y="23220"/>
                              <a:pt x="5527" y="23220"/>
                            </a:cubicBezTo>
                            <a:cubicBezTo>
                              <a:pt x="5554" y="23385"/>
                              <a:pt x="5582" y="23522"/>
                              <a:pt x="5609" y="23660"/>
                            </a:cubicBezTo>
                            <a:cubicBezTo>
                              <a:pt x="5692" y="23880"/>
                              <a:pt x="5719" y="24127"/>
                              <a:pt x="5747" y="24347"/>
                            </a:cubicBezTo>
                            <a:cubicBezTo>
                              <a:pt x="5747" y="24540"/>
                              <a:pt x="5637" y="24732"/>
                              <a:pt x="5472" y="24815"/>
                            </a:cubicBezTo>
                            <a:lnTo>
                              <a:pt x="5444" y="24815"/>
                            </a:lnTo>
                            <a:cubicBezTo>
                              <a:pt x="5527" y="25035"/>
                              <a:pt x="5582" y="25254"/>
                              <a:pt x="5582" y="25502"/>
                            </a:cubicBezTo>
                            <a:cubicBezTo>
                              <a:pt x="5609" y="25749"/>
                              <a:pt x="5609" y="25997"/>
                              <a:pt x="5609" y="26217"/>
                            </a:cubicBezTo>
                            <a:cubicBezTo>
                              <a:pt x="5609" y="26437"/>
                              <a:pt x="5499" y="26629"/>
                              <a:pt x="5334" y="26712"/>
                            </a:cubicBezTo>
                            <a:cubicBezTo>
                              <a:pt x="5362" y="26877"/>
                              <a:pt x="5389" y="27014"/>
                              <a:pt x="5417" y="27152"/>
                            </a:cubicBezTo>
                            <a:cubicBezTo>
                              <a:pt x="5499" y="27179"/>
                              <a:pt x="5609" y="27234"/>
                              <a:pt x="5719" y="27262"/>
                            </a:cubicBezTo>
                            <a:cubicBezTo>
                              <a:pt x="5719" y="27262"/>
                              <a:pt x="5719" y="27234"/>
                              <a:pt x="5719" y="27234"/>
                            </a:cubicBezTo>
                            <a:cubicBezTo>
                              <a:pt x="5747" y="27124"/>
                              <a:pt x="5747" y="27042"/>
                              <a:pt x="5774" y="26932"/>
                            </a:cubicBezTo>
                            <a:cubicBezTo>
                              <a:pt x="5829" y="26739"/>
                              <a:pt x="5884" y="26547"/>
                              <a:pt x="5939" y="26382"/>
                            </a:cubicBezTo>
                            <a:cubicBezTo>
                              <a:pt x="5951" y="26334"/>
                              <a:pt x="5990" y="26312"/>
                              <a:pt x="6027" y="26312"/>
                            </a:cubicBezTo>
                            <a:cubicBezTo>
                              <a:pt x="6074" y="26312"/>
                              <a:pt x="6120" y="26348"/>
                              <a:pt x="6104" y="26409"/>
                            </a:cubicBezTo>
                            <a:cubicBezTo>
                              <a:pt x="6077" y="26602"/>
                              <a:pt x="6022" y="26794"/>
                              <a:pt x="5967" y="26987"/>
                            </a:cubicBezTo>
                            <a:lnTo>
                              <a:pt x="5912" y="27289"/>
                            </a:lnTo>
                            <a:lnTo>
                              <a:pt x="5912" y="27344"/>
                            </a:lnTo>
                            <a:lnTo>
                              <a:pt x="5994" y="27372"/>
                            </a:lnTo>
                            <a:cubicBezTo>
                              <a:pt x="6022" y="27234"/>
                              <a:pt x="6077" y="27124"/>
                              <a:pt x="6104" y="27014"/>
                            </a:cubicBezTo>
                            <a:cubicBezTo>
                              <a:pt x="6132" y="26904"/>
                              <a:pt x="6187" y="26767"/>
                              <a:pt x="6214" y="26629"/>
                            </a:cubicBezTo>
                            <a:cubicBezTo>
                              <a:pt x="6297" y="26382"/>
                              <a:pt x="6352" y="26134"/>
                              <a:pt x="6434" y="25887"/>
                            </a:cubicBezTo>
                            <a:cubicBezTo>
                              <a:pt x="6446" y="25839"/>
                              <a:pt x="6490" y="25817"/>
                              <a:pt x="6533" y="25817"/>
                            </a:cubicBezTo>
                            <a:cubicBezTo>
                              <a:pt x="6588" y="25817"/>
                              <a:pt x="6642" y="25853"/>
                              <a:pt x="6627" y="25914"/>
                            </a:cubicBezTo>
                            <a:cubicBezTo>
                              <a:pt x="6544" y="26189"/>
                              <a:pt x="6489" y="26437"/>
                              <a:pt x="6434" y="26684"/>
                            </a:cubicBezTo>
                            <a:lnTo>
                              <a:pt x="6324" y="27069"/>
                            </a:lnTo>
                            <a:cubicBezTo>
                              <a:pt x="6297" y="27207"/>
                              <a:pt x="6269" y="27317"/>
                              <a:pt x="6242" y="27454"/>
                            </a:cubicBezTo>
                            <a:lnTo>
                              <a:pt x="6489" y="27509"/>
                            </a:lnTo>
                            <a:cubicBezTo>
                              <a:pt x="6783" y="27577"/>
                              <a:pt x="7096" y="27626"/>
                              <a:pt x="7412" y="27626"/>
                            </a:cubicBezTo>
                            <a:cubicBezTo>
                              <a:pt x="7480" y="27626"/>
                              <a:pt x="7548" y="27624"/>
                              <a:pt x="7616" y="27619"/>
                            </a:cubicBezTo>
                            <a:cubicBezTo>
                              <a:pt x="7974" y="27619"/>
                              <a:pt x="8304" y="27454"/>
                              <a:pt x="8496" y="27152"/>
                            </a:cubicBezTo>
                            <a:cubicBezTo>
                              <a:pt x="8661" y="26932"/>
                              <a:pt x="8799" y="26712"/>
                              <a:pt x="8909" y="26464"/>
                            </a:cubicBezTo>
                            <a:cubicBezTo>
                              <a:pt x="8936" y="26354"/>
                              <a:pt x="8991" y="26244"/>
                              <a:pt x="9019" y="26134"/>
                            </a:cubicBezTo>
                            <a:cubicBezTo>
                              <a:pt x="9129" y="25942"/>
                              <a:pt x="9211" y="25722"/>
                              <a:pt x="9266" y="25502"/>
                            </a:cubicBezTo>
                            <a:cubicBezTo>
                              <a:pt x="9349" y="25282"/>
                              <a:pt x="9376" y="25117"/>
                              <a:pt x="9431" y="24952"/>
                            </a:cubicBezTo>
                            <a:lnTo>
                              <a:pt x="9101" y="24952"/>
                            </a:lnTo>
                            <a:cubicBezTo>
                              <a:pt x="8799" y="24952"/>
                              <a:pt x="8496" y="24897"/>
                              <a:pt x="8221" y="24870"/>
                            </a:cubicBezTo>
                            <a:cubicBezTo>
                              <a:pt x="7946" y="24815"/>
                              <a:pt x="7671" y="24732"/>
                              <a:pt x="7397" y="24650"/>
                            </a:cubicBezTo>
                            <a:cubicBezTo>
                              <a:pt x="7259" y="24595"/>
                              <a:pt x="7122" y="24540"/>
                              <a:pt x="6984" y="24485"/>
                            </a:cubicBezTo>
                            <a:cubicBezTo>
                              <a:pt x="6847" y="24457"/>
                              <a:pt x="6737" y="24375"/>
                              <a:pt x="6627" y="24265"/>
                            </a:cubicBezTo>
                            <a:cubicBezTo>
                              <a:pt x="6599" y="24210"/>
                              <a:pt x="6627" y="24155"/>
                              <a:pt x="6709" y="24155"/>
                            </a:cubicBezTo>
                            <a:cubicBezTo>
                              <a:pt x="6847" y="24155"/>
                              <a:pt x="6957" y="24210"/>
                              <a:pt x="7094" y="24265"/>
                            </a:cubicBezTo>
                            <a:lnTo>
                              <a:pt x="7452" y="24375"/>
                            </a:lnTo>
                            <a:lnTo>
                              <a:pt x="7616" y="24430"/>
                            </a:lnTo>
                            <a:cubicBezTo>
                              <a:pt x="7726" y="23990"/>
                              <a:pt x="7836" y="23550"/>
                              <a:pt x="7946" y="23082"/>
                            </a:cubicBezTo>
                            <a:lnTo>
                              <a:pt x="7836" y="23082"/>
                            </a:lnTo>
                            <a:cubicBezTo>
                              <a:pt x="7726" y="23055"/>
                              <a:pt x="7616" y="23027"/>
                              <a:pt x="7534" y="22972"/>
                            </a:cubicBezTo>
                            <a:cubicBezTo>
                              <a:pt x="7424" y="22917"/>
                              <a:pt x="7479" y="22780"/>
                              <a:pt x="7589" y="22752"/>
                            </a:cubicBezTo>
                            <a:cubicBezTo>
                              <a:pt x="7671" y="22780"/>
                              <a:pt x="7781" y="22780"/>
                              <a:pt x="7864" y="22807"/>
                            </a:cubicBezTo>
                            <a:lnTo>
                              <a:pt x="8166" y="22862"/>
                            </a:lnTo>
                            <a:cubicBezTo>
                              <a:pt x="8359" y="22917"/>
                              <a:pt x="8551" y="22945"/>
                              <a:pt x="8744" y="22972"/>
                            </a:cubicBezTo>
                            <a:cubicBezTo>
                              <a:pt x="8758" y="22959"/>
                              <a:pt x="8778" y="22952"/>
                              <a:pt x="8799" y="22952"/>
                            </a:cubicBezTo>
                            <a:cubicBezTo>
                              <a:pt x="8819" y="22952"/>
                              <a:pt x="8840" y="22959"/>
                              <a:pt x="8854" y="22972"/>
                            </a:cubicBezTo>
                            <a:cubicBezTo>
                              <a:pt x="9211" y="23027"/>
                              <a:pt x="9569" y="23027"/>
                              <a:pt x="9926" y="23110"/>
                            </a:cubicBezTo>
                            <a:cubicBezTo>
                              <a:pt x="9981" y="23137"/>
                              <a:pt x="9981" y="23220"/>
                              <a:pt x="9926" y="23220"/>
                            </a:cubicBezTo>
                            <a:cubicBezTo>
                              <a:pt x="9770" y="23239"/>
                              <a:pt x="9615" y="23259"/>
                              <a:pt x="9459" y="23259"/>
                            </a:cubicBezTo>
                            <a:cubicBezTo>
                              <a:pt x="9395" y="23259"/>
                              <a:pt x="9331" y="23255"/>
                              <a:pt x="9266" y="23247"/>
                            </a:cubicBezTo>
                            <a:cubicBezTo>
                              <a:pt x="9266" y="23385"/>
                              <a:pt x="9266" y="23522"/>
                              <a:pt x="9211" y="23632"/>
                            </a:cubicBezTo>
                            <a:cubicBezTo>
                              <a:pt x="9211" y="23770"/>
                              <a:pt x="9156" y="23880"/>
                              <a:pt x="9129" y="24017"/>
                            </a:cubicBezTo>
                            <a:cubicBezTo>
                              <a:pt x="9101" y="24210"/>
                              <a:pt x="9046" y="24457"/>
                              <a:pt x="8991" y="24650"/>
                            </a:cubicBezTo>
                            <a:lnTo>
                              <a:pt x="9761" y="24650"/>
                            </a:lnTo>
                            <a:cubicBezTo>
                              <a:pt x="9816" y="24485"/>
                              <a:pt x="9871" y="24320"/>
                              <a:pt x="9926" y="24155"/>
                            </a:cubicBezTo>
                            <a:cubicBezTo>
                              <a:pt x="9981" y="23935"/>
                              <a:pt x="10064" y="23715"/>
                              <a:pt x="10118" y="23467"/>
                            </a:cubicBezTo>
                            <a:cubicBezTo>
                              <a:pt x="10256" y="23027"/>
                              <a:pt x="10393" y="22588"/>
                              <a:pt x="10531" y="22120"/>
                            </a:cubicBezTo>
                            <a:cubicBezTo>
                              <a:pt x="10613" y="21790"/>
                              <a:pt x="10723" y="21433"/>
                              <a:pt x="10806" y="21075"/>
                            </a:cubicBezTo>
                            <a:lnTo>
                              <a:pt x="10806" y="21075"/>
                            </a:lnTo>
                            <a:cubicBezTo>
                              <a:pt x="10696" y="21103"/>
                              <a:pt x="10586" y="21103"/>
                              <a:pt x="10448" y="21103"/>
                            </a:cubicBezTo>
                            <a:cubicBezTo>
                              <a:pt x="10448" y="21185"/>
                              <a:pt x="10448" y="21268"/>
                              <a:pt x="10421" y="21350"/>
                            </a:cubicBezTo>
                            <a:lnTo>
                              <a:pt x="10338" y="21735"/>
                            </a:lnTo>
                            <a:cubicBezTo>
                              <a:pt x="10311" y="21873"/>
                              <a:pt x="10283" y="21983"/>
                              <a:pt x="10228" y="22120"/>
                            </a:cubicBezTo>
                            <a:cubicBezTo>
                              <a:pt x="10228" y="22175"/>
                              <a:pt x="10201" y="22230"/>
                              <a:pt x="10173" y="22285"/>
                            </a:cubicBezTo>
                            <a:cubicBezTo>
                              <a:pt x="10173" y="22368"/>
                              <a:pt x="10146" y="22423"/>
                              <a:pt x="10091" y="22450"/>
                            </a:cubicBezTo>
                            <a:cubicBezTo>
                              <a:pt x="10080" y="22461"/>
                              <a:pt x="10064" y="22468"/>
                              <a:pt x="10049" y="22468"/>
                            </a:cubicBezTo>
                            <a:cubicBezTo>
                              <a:pt x="10027" y="22468"/>
                              <a:pt x="10009" y="22455"/>
                              <a:pt x="10009" y="22423"/>
                            </a:cubicBezTo>
                            <a:cubicBezTo>
                              <a:pt x="9981" y="22368"/>
                              <a:pt x="9981" y="22313"/>
                              <a:pt x="10009" y="22258"/>
                            </a:cubicBezTo>
                            <a:cubicBezTo>
                              <a:pt x="10009" y="22175"/>
                              <a:pt x="10036" y="22120"/>
                              <a:pt x="10036" y="22065"/>
                            </a:cubicBezTo>
                            <a:cubicBezTo>
                              <a:pt x="10064" y="21928"/>
                              <a:pt x="10091" y="21790"/>
                              <a:pt x="10118" y="21680"/>
                            </a:cubicBezTo>
                            <a:cubicBezTo>
                              <a:pt x="10146" y="21543"/>
                              <a:pt x="10173" y="21433"/>
                              <a:pt x="10201" y="21295"/>
                            </a:cubicBezTo>
                            <a:cubicBezTo>
                              <a:pt x="10228" y="21185"/>
                              <a:pt x="10256" y="21158"/>
                              <a:pt x="10283" y="21103"/>
                            </a:cubicBezTo>
                            <a:lnTo>
                              <a:pt x="9844" y="21103"/>
                            </a:lnTo>
                            <a:cubicBezTo>
                              <a:pt x="9816" y="21213"/>
                              <a:pt x="9789" y="21350"/>
                              <a:pt x="9761" y="21488"/>
                            </a:cubicBezTo>
                            <a:cubicBezTo>
                              <a:pt x="9761" y="21570"/>
                              <a:pt x="9734" y="21653"/>
                              <a:pt x="9706" y="21763"/>
                            </a:cubicBezTo>
                            <a:cubicBezTo>
                              <a:pt x="9706" y="21845"/>
                              <a:pt x="9679" y="21928"/>
                              <a:pt x="9624" y="21983"/>
                            </a:cubicBezTo>
                            <a:cubicBezTo>
                              <a:pt x="9610" y="22010"/>
                              <a:pt x="9596" y="22024"/>
                              <a:pt x="9582" y="22024"/>
                            </a:cubicBezTo>
                            <a:cubicBezTo>
                              <a:pt x="9569" y="22024"/>
                              <a:pt x="9555" y="22010"/>
                              <a:pt x="9541" y="21983"/>
                            </a:cubicBezTo>
                            <a:cubicBezTo>
                              <a:pt x="9514" y="21900"/>
                              <a:pt x="9514" y="21818"/>
                              <a:pt x="9541" y="21735"/>
                            </a:cubicBezTo>
                            <a:cubicBezTo>
                              <a:pt x="9541" y="21653"/>
                              <a:pt x="9569" y="21570"/>
                              <a:pt x="9596" y="21488"/>
                            </a:cubicBezTo>
                            <a:cubicBezTo>
                              <a:pt x="9624" y="21378"/>
                              <a:pt x="9651" y="21213"/>
                              <a:pt x="9679" y="21103"/>
                            </a:cubicBezTo>
                            <a:lnTo>
                              <a:pt x="9431" y="21075"/>
                            </a:lnTo>
                            <a:cubicBezTo>
                              <a:pt x="9294" y="21075"/>
                              <a:pt x="9129" y="21048"/>
                              <a:pt x="8991" y="20965"/>
                            </a:cubicBezTo>
                            <a:cubicBezTo>
                              <a:pt x="8964" y="20938"/>
                              <a:pt x="8964" y="20883"/>
                              <a:pt x="8991" y="20855"/>
                            </a:cubicBezTo>
                            <a:cubicBezTo>
                              <a:pt x="9074" y="20828"/>
                              <a:pt x="9129" y="20828"/>
                              <a:pt x="9211" y="20828"/>
                            </a:cubicBezTo>
                            <a:lnTo>
                              <a:pt x="9459" y="20855"/>
                            </a:lnTo>
                            <a:lnTo>
                              <a:pt x="9926" y="20883"/>
                            </a:lnTo>
                            <a:lnTo>
                              <a:pt x="10366" y="20883"/>
                            </a:lnTo>
                            <a:cubicBezTo>
                              <a:pt x="10531" y="20883"/>
                              <a:pt x="10668" y="20910"/>
                              <a:pt x="10833" y="20938"/>
                            </a:cubicBezTo>
                            <a:cubicBezTo>
                              <a:pt x="10943" y="20415"/>
                              <a:pt x="11081" y="19921"/>
                              <a:pt x="11163" y="19398"/>
                            </a:cubicBezTo>
                            <a:cubicBezTo>
                              <a:pt x="11273" y="18903"/>
                              <a:pt x="11356" y="18491"/>
                              <a:pt x="11466" y="18023"/>
                            </a:cubicBezTo>
                            <a:cubicBezTo>
                              <a:pt x="11356" y="18023"/>
                              <a:pt x="11218" y="18051"/>
                              <a:pt x="11081" y="18078"/>
                            </a:cubicBezTo>
                            <a:cubicBezTo>
                              <a:pt x="10943" y="18078"/>
                              <a:pt x="10751" y="18078"/>
                              <a:pt x="10613" y="18106"/>
                            </a:cubicBezTo>
                            <a:cubicBezTo>
                              <a:pt x="10366" y="18106"/>
                              <a:pt x="10118" y="18133"/>
                              <a:pt x="9899" y="18133"/>
                            </a:cubicBezTo>
                            <a:cubicBezTo>
                              <a:pt x="9486" y="18133"/>
                              <a:pt x="9101" y="18133"/>
                              <a:pt x="8744" y="18078"/>
                            </a:cubicBezTo>
                            <a:cubicBezTo>
                              <a:pt x="8551" y="18078"/>
                              <a:pt x="8359" y="18051"/>
                              <a:pt x="8166" y="18023"/>
                            </a:cubicBezTo>
                            <a:cubicBezTo>
                              <a:pt x="8166" y="18381"/>
                              <a:pt x="8111" y="18738"/>
                              <a:pt x="8084" y="19096"/>
                            </a:cubicBezTo>
                            <a:cubicBezTo>
                              <a:pt x="8084" y="19316"/>
                              <a:pt x="8056" y="19508"/>
                              <a:pt x="8029" y="19701"/>
                            </a:cubicBezTo>
                            <a:cubicBezTo>
                              <a:pt x="8029" y="19811"/>
                              <a:pt x="8029" y="19921"/>
                              <a:pt x="8001" y="20003"/>
                            </a:cubicBezTo>
                            <a:cubicBezTo>
                              <a:pt x="8001" y="20113"/>
                              <a:pt x="7974" y="20196"/>
                              <a:pt x="7946" y="20305"/>
                            </a:cubicBezTo>
                            <a:cubicBezTo>
                              <a:pt x="7933" y="20319"/>
                              <a:pt x="7912" y="20326"/>
                              <a:pt x="7891" y="20326"/>
                            </a:cubicBezTo>
                            <a:cubicBezTo>
                              <a:pt x="7871" y="20326"/>
                              <a:pt x="7850" y="20319"/>
                              <a:pt x="7836" y="20305"/>
                            </a:cubicBezTo>
                            <a:cubicBezTo>
                              <a:pt x="7809" y="20196"/>
                              <a:pt x="7781" y="20113"/>
                              <a:pt x="7809" y="20003"/>
                            </a:cubicBezTo>
                            <a:lnTo>
                              <a:pt x="7809" y="19701"/>
                            </a:lnTo>
                            <a:cubicBezTo>
                              <a:pt x="7809" y="19508"/>
                              <a:pt x="7836" y="19288"/>
                              <a:pt x="7864" y="19068"/>
                            </a:cubicBezTo>
                            <a:cubicBezTo>
                              <a:pt x="7891" y="18738"/>
                              <a:pt x="7891" y="18353"/>
                              <a:pt x="7974" y="17996"/>
                            </a:cubicBezTo>
                            <a:cubicBezTo>
                              <a:pt x="7891" y="17996"/>
                              <a:pt x="7809" y="17968"/>
                              <a:pt x="7726" y="17941"/>
                            </a:cubicBezTo>
                            <a:lnTo>
                              <a:pt x="7726" y="17996"/>
                            </a:lnTo>
                            <a:cubicBezTo>
                              <a:pt x="7726" y="18078"/>
                              <a:pt x="7665" y="18120"/>
                              <a:pt x="7603" y="18120"/>
                            </a:cubicBezTo>
                            <a:cubicBezTo>
                              <a:pt x="7541" y="18120"/>
                              <a:pt x="7479" y="18078"/>
                              <a:pt x="7479" y="17996"/>
                            </a:cubicBezTo>
                            <a:cubicBezTo>
                              <a:pt x="7479" y="17831"/>
                              <a:pt x="7507" y="17666"/>
                              <a:pt x="7507" y="17501"/>
                            </a:cubicBezTo>
                            <a:cubicBezTo>
                              <a:pt x="7507" y="17336"/>
                              <a:pt x="7534" y="17171"/>
                              <a:pt x="7534" y="17006"/>
                            </a:cubicBezTo>
                            <a:lnTo>
                              <a:pt x="7589" y="16044"/>
                            </a:lnTo>
                            <a:lnTo>
                              <a:pt x="7644" y="15082"/>
                            </a:lnTo>
                            <a:cubicBezTo>
                              <a:pt x="7644" y="14779"/>
                              <a:pt x="7671" y="14504"/>
                              <a:pt x="7699" y="14202"/>
                            </a:cubicBezTo>
                            <a:cubicBezTo>
                              <a:pt x="7671" y="14174"/>
                              <a:pt x="7644" y="14092"/>
                              <a:pt x="7699" y="14064"/>
                            </a:cubicBezTo>
                            <a:cubicBezTo>
                              <a:pt x="8056" y="14009"/>
                              <a:pt x="8414" y="13982"/>
                              <a:pt x="8771" y="13982"/>
                            </a:cubicBezTo>
                            <a:cubicBezTo>
                              <a:pt x="9156" y="13982"/>
                              <a:pt x="9514" y="13982"/>
                              <a:pt x="9899" y="14037"/>
                            </a:cubicBezTo>
                            <a:cubicBezTo>
                              <a:pt x="10256" y="14064"/>
                              <a:pt x="10613" y="14092"/>
                              <a:pt x="10971" y="14147"/>
                            </a:cubicBezTo>
                            <a:lnTo>
                              <a:pt x="11411" y="14202"/>
                            </a:lnTo>
                            <a:cubicBezTo>
                              <a:pt x="11411" y="14009"/>
                              <a:pt x="11411" y="13844"/>
                              <a:pt x="11411" y="13652"/>
                            </a:cubicBezTo>
                            <a:cubicBezTo>
                              <a:pt x="11411" y="13432"/>
                              <a:pt x="11438" y="13184"/>
                              <a:pt x="11466" y="12937"/>
                            </a:cubicBezTo>
                            <a:cubicBezTo>
                              <a:pt x="11466" y="12717"/>
                              <a:pt x="11466" y="12387"/>
                              <a:pt x="11493" y="12112"/>
                            </a:cubicBezTo>
                            <a:lnTo>
                              <a:pt x="11493" y="12112"/>
                            </a:lnTo>
                            <a:cubicBezTo>
                              <a:pt x="11328" y="12140"/>
                              <a:pt x="11163" y="12167"/>
                              <a:pt x="10998" y="12167"/>
                            </a:cubicBezTo>
                            <a:lnTo>
                              <a:pt x="10476" y="12167"/>
                            </a:lnTo>
                            <a:cubicBezTo>
                              <a:pt x="10091" y="12167"/>
                              <a:pt x="9734" y="12167"/>
                              <a:pt x="9349" y="12140"/>
                            </a:cubicBezTo>
                            <a:cubicBezTo>
                              <a:pt x="8991" y="12140"/>
                              <a:pt x="8606" y="12085"/>
                              <a:pt x="8249" y="12030"/>
                            </a:cubicBezTo>
                            <a:cubicBezTo>
                              <a:pt x="8056" y="12030"/>
                              <a:pt x="7891" y="12002"/>
                              <a:pt x="7726" y="11975"/>
                            </a:cubicBezTo>
                            <a:cubicBezTo>
                              <a:pt x="7589" y="11947"/>
                              <a:pt x="7452" y="11947"/>
                              <a:pt x="7342" y="11892"/>
                            </a:cubicBezTo>
                            <a:cubicBezTo>
                              <a:pt x="7314" y="11892"/>
                              <a:pt x="7287" y="11865"/>
                              <a:pt x="7287" y="11865"/>
                            </a:cubicBezTo>
                            <a:cubicBezTo>
                              <a:pt x="7259" y="11837"/>
                              <a:pt x="7232" y="11810"/>
                              <a:pt x="7232" y="11810"/>
                            </a:cubicBezTo>
                            <a:cubicBezTo>
                              <a:pt x="7204" y="11782"/>
                              <a:pt x="7204" y="11727"/>
                              <a:pt x="7232" y="11700"/>
                            </a:cubicBezTo>
                            <a:cubicBezTo>
                              <a:pt x="7204" y="11535"/>
                              <a:pt x="7204" y="11370"/>
                              <a:pt x="7204" y="11205"/>
                            </a:cubicBezTo>
                            <a:lnTo>
                              <a:pt x="7204" y="10572"/>
                            </a:lnTo>
                            <a:cubicBezTo>
                              <a:pt x="7204" y="10133"/>
                              <a:pt x="7177" y="9693"/>
                              <a:pt x="7177" y="9280"/>
                            </a:cubicBezTo>
                            <a:cubicBezTo>
                              <a:pt x="7177" y="8840"/>
                              <a:pt x="7177" y="8428"/>
                              <a:pt x="7149" y="7988"/>
                            </a:cubicBezTo>
                            <a:cubicBezTo>
                              <a:pt x="7122" y="7548"/>
                              <a:pt x="7122" y="7191"/>
                              <a:pt x="7149" y="6778"/>
                            </a:cubicBezTo>
                            <a:lnTo>
                              <a:pt x="6984" y="6751"/>
                            </a:lnTo>
                            <a:lnTo>
                              <a:pt x="6984" y="7081"/>
                            </a:lnTo>
                            <a:lnTo>
                              <a:pt x="6984" y="7521"/>
                            </a:lnTo>
                            <a:lnTo>
                              <a:pt x="6984" y="8455"/>
                            </a:lnTo>
                            <a:lnTo>
                              <a:pt x="6984" y="9335"/>
                            </a:lnTo>
                            <a:lnTo>
                              <a:pt x="6984" y="9803"/>
                            </a:lnTo>
                            <a:cubicBezTo>
                              <a:pt x="6984" y="9968"/>
                              <a:pt x="6984" y="10105"/>
                              <a:pt x="6929" y="10215"/>
                            </a:cubicBezTo>
                            <a:cubicBezTo>
                              <a:pt x="6915" y="10243"/>
                              <a:pt x="6895" y="10256"/>
                              <a:pt x="6878" y="10256"/>
                            </a:cubicBezTo>
                            <a:cubicBezTo>
                              <a:pt x="6860" y="10256"/>
                              <a:pt x="6847" y="10243"/>
                              <a:pt x="6847" y="10215"/>
                            </a:cubicBezTo>
                            <a:cubicBezTo>
                              <a:pt x="6792" y="10105"/>
                              <a:pt x="6764" y="9968"/>
                              <a:pt x="6792" y="9803"/>
                            </a:cubicBezTo>
                            <a:lnTo>
                              <a:pt x="6792" y="9363"/>
                            </a:lnTo>
                            <a:lnTo>
                              <a:pt x="6792" y="8455"/>
                            </a:lnTo>
                            <a:lnTo>
                              <a:pt x="6792" y="7548"/>
                            </a:lnTo>
                            <a:lnTo>
                              <a:pt x="6792" y="7081"/>
                            </a:lnTo>
                            <a:cubicBezTo>
                              <a:pt x="6764" y="6943"/>
                              <a:pt x="6792" y="6833"/>
                              <a:pt x="6792" y="6696"/>
                            </a:cubicBezTo>
                            <a:cubicBezTo>
                              <a:pt x="6599" y="6641"/>
                              <a:pt x="6407" y="6586"/>
                              <a:pt x="6214" y="6503"/>
                            </a:cubicBezTo>
                            <a:cubicBezTo>
                              <a:pt x="6187" y="6503"/>
                              <a:pt x="6159" y="6503"/>
                              <a:pt x="6132" y="6476"/>
                            </a:cubicBezTo>
                            <a:lnTo>
                              <a:pt x="6132" y="6448"/>
                            </a:lnTo>
                            <a:cubicBezTo>
                              <a:pt x="6104" y="6421"/>
                              <a:pt x="6104" y="6393"/>
                              <a:pt x="6104" y="6366"/>
                            </a:cubicBezTo>
                            <a:cubicBezTo>
                              <a:pt x="6049" y="6256"/>
                              <a:pt x="6022" y="6146"/>
                              <a:pt x="5994" y="6036"/>
                            </a:cubicBezTo>
                            <a:cubicBezTo>
                              <a:pt x="5939" y="5871"/>
                              <a:pt x="5912" y="5733"/>
                              <a:pt x="5857" y="5568"/>
                            </a:cubicBezTo>
                            <a:cubicBezTo>
                              <a:pt x="5829" y="5404"/>
                              <a:pt x="5802" y="5239"/>
                              <a:pt x="5774" y="5101"/>
                            </a:cubicBezTo>
                            <a:cubicBezTo>
                              <a:pt x="5747" y="4964"/>
                              <a:pt x="5747" y="4854"/>
                              <a:pt x="5774" y="4716"/>
                            </a:cubicBezTo>
                            <a:cubicBezTo>
                              <a:pt x="5747" y="4716"/>
                              <a:pt x="5747" y="4689"/>
                              <a:pt x="5719" y="4661"/>
                            </a:cubicBezTo>
                            <a:cubicBezTo>
                              <a:pt x="5609" y="4194"/>
                              <a:pt x="5472" y="3726"/>
                              <a:pt x="5279" y="3259"/>
                            </a:cubicBezTo>
                            <a:cubicBezTo>
                              <a:pt x="5169" y="3039"/>
                              <a:pt x="5060" y="2819"/>
                              <a:pt x="4922" y="2627"/>
                            </a:cubicBezTo>
                            <a:cubicBezTo>
                              <a:pt x="4867" y="2517"/>
                              <a:pt x="4812" y="2407"/>
                              <a:pt x="4730" y="2297"/>
                            </a:cubicBezTo>
                            <a:cubicBezTo>
                              <a:pt x="4647" y="2214"/>
                              <a:pt x="4592" y="2104"/>
                              <a:pt x="4565" y="1967"/>
                            </a:cubicBezTo>
                            <a:cubicBezTo>
                              <a:pt x="4537" y="1912"/>
                              <a:pt x="4620" y="1884"/>
                              <a:pt x="4675" y="1884"/>
                            </a:cubicBezTo>
                            <a:cubicBezTo>
                              <a:pt x="4757" y="1967"/>
                              <a:pt x="4840" y="2049"/>
                              <a:pt x="4895" y="2159"/>
                            </a:cubicBezTo>
                            <a:cubicBezTo>
                              <a:pt x="4977" y="2269"/>
                              <a:pt x="5060" y="2379"/>
                              <a:pt x="5115" y="2517"/>
                            </a:cubicBezTo>
                            <a:cubicBezTo>
                              <a:pt x="5252" y="2737"/>
                              <a:pt x="5362" y="2957"/>
                              <a:pt x="5472" y="3204"/>
                            </a:cubicBezTo>
                            <a:cubicBezTo>
                              <a:pt x="5664" y="3644"/>
                              <a:pt x="5802" y="4111"/>
                              <a:pt x="5857" y="4606"/>
                            </a:cubicBezTo>
                            <a:cubicBezTo>
                              <a:pt x="5884" y="4606"/>
                              <a:pt x="5884" y="4606"/>
                              <a:pt x="5884" y="4634"/>
                            </a:cubicBezTo>
                            <a:cubicBezTo>
                              <a:pt x="5939" y="4771"/>
                              <a:pt x="5994" y="4909"/>
                              <a:pt x="5994" y="5074"/>
                            </a:cubicBezTo>
                            <a:cubicBezTo>
                              <a:pt x="6022" y="5211"/>
                              <a:pt x="6049" y="5376"/>
                              <a:pt x="6077" y="5541"/>
                            </a:cubicBezTo>
                            <a:cubicBezTo>
                              <a:pt x="6104" y="5678"/>
                              <a:pt x="6132" y="5843"/>
                              <a:pt x="6187" y="5981"/>
                            </a:cubicBezTo>
                            <a:cubicBezTo>
                              <a:pt x="6214" y="6146"/>
                              <a:pt x="6242" y="6201"/>
                              <a:pt x="6242" y="6338"/>
                            </a:cubicBezTo>
                            <a:cubicBezTo>
                              <a:pt x="6352" y="6338"/>
                              <a:pt x="6434" y="6338"/>
                              <a:pt x="6517" y="6366"/>
                            </a:cubicBezTo>
                            <a:lnTo>
                              <a:pt x="6517" y="6091"/>
                            </a:lnTo>
                            <a:cubicBezTo>
                              <a:pt x="6517" y="5926"/>
                              <a:pt x="6517" y="5788"/>
                              <a:pt x="6489" y="5623"/>
                            </a:cubicBezTo>
                            <a:cubicBezTo>
                              <a:pt x="6462" y="5486"/>
                              <a:pt x="6462" y="5321"/>
                              <a:pt x="6434" y="5156"/>
                            </a:cubicBezTo>
                            <a:cubicBezTo>
                              <a:pt x="6434" y="5101"/>
                              <a:pt x="6407" y="5019"/>
                              <a:pt x="6407" y="4936"/>
                            </a:cubicBezTo>
                            <a:cubicBezTo>
                              <a:pt x="6379" y="4854"/>
                              <a:pt x="6379" y="4771"/>
                              <a:pt x="6407" y="4716"/>
                            </a:cubicBezTo>
                            <a:cubicBezTo>
                              <a:pt x="6407" y="4682"/>
                              <a:pt x="6438" y="4659"/>
                              <a:pt x="6475" y="4659"/>
                            </a:cubicBezTo>
                            <a:cubicBezTo>
                              <a:pt x="6498" y="4659"/>
                              <a:pt x="6523" y="4668"/>
                              <a:pt x="6544" y="4689"/>
                            </a:cubicBezTo>
                            <a:cubicBezTo>
                              <a:pt x="6627" y="4799"/>
                              <a:pt x="6682" y="4936"/>
                              <a:pt x="6682" y="5101"/>
                            </a:cubicBezTo>
                            <a:cubicBezTo>
                              <a:pt x="6709" y="5266"/>
                              <a:pt x="6737" y="5431"/>
                              <a:pt x="6737" y="5596"/>
                            </a:cubicBezTo>
                            <a:cubicBezTo>
                              <a:pt x="6764" y="5761"/>
                              <a:pt x="6764" y="5926"/>
                              <a:pt x="6764" y="6063"/>
                            </a:cubicBezTo>
                            <a:cubicBezTo>
                              <a:pt x="6764" y="6201"/>
                              <a:pt x="6764" y="6311"/>
                              <a:pt x="6737" y="6421"/>
                            </a:cubicBezTo>
                            <a:lnTo>
                              <a:pt x="7204" y="6531"/>
                            </a:lnTo>
                            <a:cubicBezTo>
                              <a:pt x="7534" y="6613"/>
                              <a:pt x="7919" y="6668"/>
                              <a:pt x="8276" y="6723"/>
                            </a:cubicBezTo>
                            <a:lnTo>
                              <a:pt x="8744" y="6806"/>
                            </a:lnTo>
                            <a:lnTo>
                              <a:pt x="8744" y="6448"/>
                            </a:lnTo>
                            <a:cubicBezTo>
                              <a:pt x="8771" y="6338"/>
                              <a:pt x="8854" y="6256"/>
                              <a:pt x="8936" y="6201"/>
                            </a:cubicBezTo>
                            <a:cubicBezTo>
                              <a:pt x="9266" y="6256"/>
                              <a:pt x="9624" y="6311"/>
                              <a:pt x="9954" y="6421"/>
                            </a:cubicBezTo>
                            <a:cubicBezTo>
                              <a:pt x="10036" y="6448"/>
                              <a:pt x="10064" y="6558"/>
                              <a:pt x="10009" y="6641"/>
                            </a:cubicBezTo>
                            <a:cubicBezTo>
                              <a:pt x="10036" y="6668"/>
                              <a:pt x="10036" y="6696"/>
                              <a:pt x="10009" y="6751"/>
                            </a:cubicBezTo>
                            <a:lnTo>
                              <a:pt x="9981" y="6806"/>
                            </a:lnTo>
                            <a:lnTo>
                              <a:pt x="9981" y="6916"/>
                            </a:lnTo>
                            <a:lnTo>
                              <a:pt x="10421" y="6943"/>
                            </a:lnTo>
                            <a:lnTo>
                              <a:pt x="11631" y="6943"/>
                            </a:lnTo>
                            <a:cubicBezTo>
                              <a:pt x="11576" y="6696"/>
                              <a:pt x="11548" y="6476"/>
                              <a:pt x="11548" y="6228"/>
                            </a:cubicBezTo>
                            <a:cubicBezTo>
                              <a:pt x="11521" y="5981"/>
                              <a:pt x="11466" y="5733"/>
                              <a:pt x="11438" y="5513"/>
                            </a:cubicBezTo>
                            <a:cubicBezTo>
                              <a:pt x="11328" y="5019"/>
                              <a:pt x="11191" y="4551"/>
                              <a:pt x="11026" y="4084"/>
                            </a:cubicBezTo>
                            <a:cubicBezTo>
                              <a:pt x="10696" y="3176"/>
                              <a:pt x="10201" y="2324"/>
                              <a:pt x="9569" y="1554"/>
                            </a:cubicBezTo>
                            <a:cubicBezTo>
                              <a:pt x="9211" y="1142"/>
                              <a:pt x="8826" y="757"/>
                              <a:pt x="8414" y="372"/>
                            </a:cubicBezTo>
                            <a:cubicBezTo>
                              <a:pt x="8414" y="372"/>
                              <a:pt x="8414" y="372"/>
                              <a:pt x="8386" y="345"/>
                            </a:cubicBezTo>
                            <a:cubicBezTo>
                              <a:pt x="7836" y="235"/>
                              <a:pt x="7287" y="97"/>
                              <a:pt x="6709" y="42"/>
                            </a:cubicBezTo>
                            <a:cubicBezTo>
                              <a:pt x="6393" y="15"/>
                              <a:pt x="6077" y="1"/>
                              <a:pt x="576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30" name="Google Shape;730;p35"/>
                    <p:cNvGrpSpPr/>
                    <p:nvPr/>
                  </p:nvGrpSpPr>
                  <p:grpSpPr>
                    <a:xfrm>
                      <a:off x="2294700" y="2506250"/>
                      <a:ext cx="512800" cy="671125"/>
                      <a:chOff x="2294700" y="2506250"/>
                      <a:chExt cx="512800" cy="671125"/>
                    </a:xfrm>
                  </p:grpSpPr>
                  <p:sp>
                    <p:nvSpPr>
                      <p:cNvPr id="731" name="Google Shape;731;p35"/>
                      <p:cNvSpPr/>
                      <p:nvPr/>
                    </p:nvSpPr>
                    <p:spPr>
                      <a:xfrm>
                        <a:off x="2322200" y="2559600"/>
                        <a:ext cx="485300" cy="4635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412" h="18543" extrusionOk="0">
                            <a:moveTo>
                              <a:pt x="15892" y="286"/>
                            </a:moveTo>
                            <a:cubicBezTo>
                              <a:pt x="15913" y="295"/>
                              <a:pt x="15934" y="305"/>
                              <a:pt x="15955" y="314"/>
                            </a:cubicBezTo>
                            <a:lnTo>
                              <a:pt x="15955" y="314"/>
                            </a:lnTo>
                            <a:cubicBezTo>
                              <a:pt x="15943" y="305"/>
                              <a:pt x="15931" y="295"/>
                              <a:pt x="15920" y="286"/>
                            </a:cubicBezTo>
                            <a:close/>
                            <a:moveTo>
                              <a:pt x="14342" y="1"/>
                            </a:moveTo>
                            <a:cubicBezTo>
                              <a:pt x="14108" y="1"/>
                              <a:pt x="13871" y="32"/>
                              <a:pt x="13665" y="93"/>
                            </a:cubicBezTo>
                            <a:cubicBezTo>
                              <a:pt x="13500" y="121"/>
                              <a:pt x="13363" y="176"/>
                              <a:pt x="13225" y="258"/>
                            </a:cubicBezTo>
                            <a:cubicBezTo>
                              <a:pt x="13088" y="313"/>
                              <a:pt x="12978" y="423"/>
                              <a:pt x="12840" y="451"/>
                            </a:cubicBezTo>
                            <a:cubicBezTo>
                              <a:pt x="12730" y="561"/>
                              <a:pt x="12593" y="671"/>
                              <a:pt x="12483" y="781"/>
                            </a:cubicBezTo>
                            <a:cubicBezTo>
                              <a:pt x="12208" y="1001"/>
                              <a:pt x="11933" y="1193"/>
                              <a:pt x="11630" y="1386"/>
                            </a:cubicBezTo>
                            <a:cubicBezTo>
                              <a:pt x="11520" y="1468"/>
                              <a:pt x="11410" y="1578"/>
                              <a:pt x="11300" y="1661"/>
                            </a:cubicBezTo>
                            <a:cubicBezTo>
                              <a:pt x="10778" y="2540"/>
                              <a:pt x="10393" y="3475"/>
                              <a:pt x="10146" y="4465"/>
                            </a:cubicBezTo>
                            <a:cubicBezTo>
                              <a:pt x="9871" y="5510"/>
                              <a:pt x="9761" y="6610"/>
                              <a:pt x="9788" y="7709"/>
                            </a:cubicBezTo>
                            <a:cubicBezTo>
                              <a:pt x="9788" y="8012"/>
                              <a:pt x="9843" y="8314"/>
                              <a:pt x="9871" y="8617"/>
                            </a:cubicBezTo>
                            <a:cubicBezTo>
                              <a:pt x="9898" y="8782"/>
                              <a:pt x="9926" y="8919"/>
                              <a:pt x="9953" y="9084"/>
                            </a:cubicBezTo>
                            <a:cubicBezTo>
                              <a:pt x="10091" y="8754"/>
                              <a:pt x="10201" y="8397"/>
                              <a:pt x="10366" y="8094"/>
                            </a:cubicBezTo>
                            <a:cubicBezTo>
                              <a:pt x="10366" y="6582"/>
                              <a:pt x="10503" y="5070"/>
                              <a:pt x="11273" y="3750"/>
                            </a:cubicBezTo>
                            <a:cubicBezTo>
                              <a:pt x="11630" y="3118"/>
                              <a:pt x="12125" y="2595"/>
                              <a:pt x="12730" y="2183"/>
                            </a:cubicBezTo>
                            <a:cubicBezTo>
                              <a:pt x="13335" y="1798"/>
                              <a:pt x="14022" y="1606"/>
                              <a:pt x="14710" y="1578"/>
                            </a:cubicBezTo>
                            <a:cubicBezTo>
                              <a:pt x="14786" y="1573"/>
                              <a:pt x="14861" y="1571"/>
                              <a:pt x="14937" y="1571"/>
                            </a:cubicBezTo>
                            <a:cubicBezTo>
                              <a:pt x="15680" y="1571"/>
                              <a:pt x="16393" y="1814"/>
                              <a:pt x="16992" y="2238"/>
                            </a:cubicBezTo>
                            <a:cubicBezTo>
                              <a:pt x="17039" y="2262"/>
                              <a:pt x="17005" y="2326"/>
                              <a:pt x="16960" y="2326"/>
                            </a:cubicBezTo>
                            <a:cubicBezTo>
                              <a:pt x="16952" y="2326"/>
                              <a:pt x="16944" y="2324"/>
                              <a:pt x="16937" y="2320"/>
                            </a:cubicBezTo>
                            <a:cubicBezTo>
                              <a:pt x="16332" y="1991"/>
                              <a:pt x="15665" y="1826"/>
                              <a:pt x="14998" y="1826"/>
                            </a:cubicBezTo>
                            <a:cubicBezTo>
                              <a:pt x="14332" y="1826"/>
                              <a:pt x="13665" y="1991"/>
                              <a:pt x="13060" y="2320"/>
                            </a:cubicBezTo>
                            <a:cubicBezTo>
                              <a:pt x="11795" y="3008"/>
                              <a:pt x="11108" y="4383"/>
                              <a:pt x="10833" y="5757"/>
                            </a:cubicBezTo>
                            <a:cubicBezTo>
                              <a:pt x="10668" y="6665"/>
                              <a:pt x="10613" y="7599"/>
                              <a:pt x="10668" y="8507"/>
                            </a:cubicBezTo>
                            <a:cubicBezTo>
                              <a:pt x="10668" y="8593"/>
                              <a:pt x="10604" y="8636"/>
                              <a:pt x="10535" y="8636"/>
                            </a:cubicBezTo>
                            <a:cubicBezTo>
                              <a:pt x="10494" y="8636"/>
                              <a:pt x="10452" y="8620"/>
                              <a:pt x="10421" y="8589"/>
                            </a:cubicBezTo>
                            <a:cubicBezTo>
                              <a:pt x="10338" y="8809"/>
                              <a:pt x="10256" y="9002"/>
                              <a:pt x="10173" y="9222"/>
                            </a:cubicBezTo>
                            <a:cubicBezTo>
                              <a:pt x="10118" y="9332"/>
                              <a:pt x="10091" y="9442"/>
                              <a:pt x="10036" y="9579"/>
                            </a:cubicBezTo>
                            <a:cubicBezTo>
                              <a:pt x="10063" y="9579"/>
                              <a:pt x="10036" y="9606"/>
                              <a:pt x="10036" y="9634"/>
                            </a:cubicBezTo>
                            <a:cubicBezTo>
                              <a:pt x="9926" y="9854"/>
                              <a:pt x="9843" y="10101"/>
                              <a:pt x="9761" y="10321"/>
                            </a:cubicBezTo>
                            <a:cubicBezTo>
                              <a:pt x="9486" y="11091"/>
                              <a:pt x="9238" y="11834"/>
                              <a:pt x="8991" y="12576"/>
                            </a:cubicBezTo>
                            <a:cubicBezTo>
                              <a:pt x="8853" y="12988"/>
                              <a:pt x="8716" y="13401"/>
                              <a:pt x="8606" y="13813"/>
                            </a:cubicBezTo>
                            <a:lnTo>
                              <a:pt x="8908" y="14006"/>
                            </a:lnTo>
                            <a:cubicBezTo>
                              <a:pt x="9046" y="14088"/>
                              <a:pt x="9183" y="14171"/>
                              <a:pt x="9266" y="14308"/>
                            </a:cubicBezTo>
                            <a:cubicBezTo>
                              <a:pt x="9341" y="14358"/>
                              <a:pt x="9279" y="14477"/>
                              <a:pt x="9205" y="14477"/>
                            </a:cubicBezTo>
                            <a:cubicBezTo>
                              <a:pt x="9198" y="14477"/>
                              <a:pt x="9191" y="14475"/>
                              <a:pt x="9183" y="14473"/>
                            </a:cubicBezTo>
                            <a:cubicBezTo>
                              <a:pt x="9046" y="14418"/>
                              <a:pt x="8908" y="14336"/>
                              <a:pt x="8771" y="14253"/>
                            </a:cubicBezTo>
                            <a:lnTo>
                              <a:pt x="8469" y="14006"/>
                            </a:lnTo>
                            <a:lnTo>
                              <a:pt x="8469" y="14006"/>
                            </a:lnTo>
                            <a:cubicBezTo>
                              <a:pt x="8441" y="14116"/>
                              <a:pt x="8441" y="14226"/>
                              <a:pt x="8524" y="14308"/>
                            </a:cubicBezTo>
                            <a:cubicBezTo>
                              <a:pt x="8579" y="14391"/>
                              <a:pt x="8633" y="14473"/>
                              <a:pt x="8716" y="14500"/>
                            </a:cubicBezTo>
                            <a:cubicBezTo>
                              <a:pt x="8771" y="14555"/>
                              <a:pt x="8798" y="14583"/>
                              <a:pt x="8853" y="14610"/>
                            </a:cubicBezTo>
                            <a:cubicBezTo>
                              <a:pt x="8908" y="14665"/>
                              <a:pt x="8936" y="14693"/>
                              <a:pt x="8936" y="14748"/>
                            </a:cubicBezTo>
                            <a:cubicBezTo>
                              <a:pt x="8963" y="14775"/>
                              <a:pt x="8936" y="14803"/>
                              <a:pt x="8908" y="14803"/>
                            </a:cubicBezTo>
                            <a:cubicBezTo>
                              <a:pt x="8892" y="14811"/>
                              <a:pt x="8876" y="14814"/>
                              <a:pt x="8859" y="14814"/>
                            </a:cubicBezTo>
                            <a:cubicBezTo>
                              <a:pt x="8819" y="14814"/>
                              <a:pt x="8774" y="14795"/>
                              <a:pt x="8716" y="14775"/>
                            </a:cubicBezTo>
                            <a:cubicBezTo>
                              <a:pt x="8661" y="14748"/>
                              <a:pt x="8606" y="14720"/>
                              <a:pt x="8551" y="14693"/>
                            </a:cubicBezTo>
                            <a:cubicBezTo>
                              <a:pt x="8469" y="14610"/>
                              <a:pt x="8386" y="14528"/>
                              <a:pt x="8331" y="14445"/>
                            </a:cubicBezTo>
                            <a:cubicBezTo>
                              <a:pt x="8331" y="14445"/>
                              <a:pt x="8331" y="14473"/>
                              <a:pt x="8331" y="14500"/>
                            </a:cubicBezTo>
                            <a:lnTo>
                              <a:pt x="8331" y="14555"/>
                            </a:lnTo>
                            <a:cubicBezTo>
                              <a:pt x="8331" y="14555"/>
                              <a:pt x="8331" y="14583"/>
                              <a:pt x="8331" y="14583"/>
                            </a:cubicBezTo>
                            <a:cubicBezTo>
                              <a:pt x="8331" y="14610"/>
                              <a:pt x="8359" y="14665"/>
                              <a:pt x="8359" y="14693"/>
                            </a:cubicBezTo>
                            <a:cubicBezTo>
                              <a:pt x="8359" y="14720"/>
                              <a:pt x="8386" y="14748"/>
                              <a:pt x="8386" y="14775"/>
                            </a:cubicBezTo>
                            <a:lnTo>
                              <a:pt x="8441" y="14858"/>
                            </a:lnTo>
                            <a:cubicBezTo>
                              <a:pt x="8469" y="14885"/>
                              <a:pt x="8524" y="14940"/>
                              <a:pt x="8524" y="14995"/>
                            </a:cubicBezTo>
                            <a:cubicBezTo>
                              <a:pt x="8524" y="15023"/>
                              <a:pt x="8496" y="15078"/>
                              <a:pt x="8441" y="15078"/>
                            </a:cubicBezTo>
                            <a:cubicBezTo>
                              <a:pt x="8434" y="15080"/>
                              <a:pt x="8426" y="15081"/>
                              <a:pt x="8419" y="15081"/>
                            </a:cubicBezTo>
                            <a:cubicBezTo>
                              <a:pt x="8339" y="15081"/>
                              <a:pt x="8244" y="14961"/>
                              <a:pt x="8194" y="14885"/>
                            </a:cubicBezTo>
                            <a:cubicBezTo>
                              <a:pt x="8166" y="14803"/>
                              <a:pt x="8111" y="14720"/>
                              <a:pt x="8111" y="14638"/>
                            </a:cubicBezTo>
                            <a:cubicBezTo>
                              <a:pt x="8111" y="14583"/>
                              <a:pt x="8111" y="14528"/>
                              <a:pt x="8111" y="14473"/>
                            </a:cubicBezTo>
                            <a:cubicBezTo>
                              <a:pt x="7644" y="14445"/>
                              <a:pt x="7176" y="14391"/>
                              <a:pt x="6709" y="14308"/>
                            </a:cubicBezTo>
                            <a:cubicBezTo>
                              <a:pt x="6241" y="14253"/>
                              <a:pt x="5774" y="14171"/>
                              <a:pt x="5307" y="14088"/>
                            </a:cubicBezTo>
                            <a:cubicBezTo>
                              <a:pt x="4344" y="13896"/>
                              <a:pt x="3410" y="13676"/>
                              <a:pt x="2475" y="13401"/>
                            </a:cubicBezTo>
                            <a:cubicBezTo>
                              <a:pt x="2227" y="13318"/>
                              <a:pt x="1952" y="13236"/>
                              <a:pt x="1705" y="13153"/>
                            </a:cubicBezTo>
                            <a:lnTo>
                              <a:pt x="1347" y="13016"/>
                            </a:lnTo>
                            <a:cubicBezTo>
                              <a:pt x="1237" y="12988"/>
                              <a:pt x="1155" y="12961"/>
                              <a:pt x="1045" y="12906"/>
                            </a:cubicBezTo>
                            <a:cubicBezTo>
                              <a:pt x="990" y="13043"/>
                              <a:pt x="935" y="13208"/>
                              <a:pt x="853" y="13346"/>
                            </a:cubicBezTo>
                            <a:cubicBezTo>
                              <a:pt x="798" y="13456"/>
                              <a:pt x="770" y="13538"/>
                              <a:pt x="743" y="13621"/>
                            </a:cubicBezTo>
                            <a:cubicBezTo>
                              <a:pt x="688" y="13731"/>
                              <a:pt x="633" y="13868"/>
                              <a:pt x="578" y="14006"/>
                            </a:cubicBezTo>
                            <a:lnTo>
                              <a:pt x="275" y="14638"/>
                            </a:lnTo>
                            <a:lnTo>
                              <a:pt x="138" y="14940"/>
                            </a:lnTo>
                            <a:cubicBezTo>
                              <a:pt x="110" y="15050"/>
                              <a:pt x="55" y="15160"/>
                              <a:pt x="0" y="15243"/>
                            </a:cubicBezTo>
                            <a:cubicBezTo>
                              <a:pt x="1073" y="16260"/>
                              <a:pt x="2337" y="17002"/>
                              <a:pt x="3739" y="17470"/>
                            </a:cubicBezTo>
                            <a:cubicBezTo>
                              <a:pt x="5362" y="17965"/>
                              <a:pt x="7039" y="18240"/>
                              <a:pt x="8743" y="18295"/>
                            </a:cubicBezTo>
                            <a:cubicBezTo>
                              <a:pt x="9156" y="18322"/>
                              <a:pt x="9568" y="18350"/>
                              <a:pt x="9981" y="18350"/>
                            </a:cubicBezTo>
                            <a:cubicBezTo>
                              <a:pt x="10393" y="18350"/>
                              <a:pt x="10778" y="18267"/>
                              <a:pt x="11135" y="18102"/>
                            </a:cubicBezTo>
                            <a:cubicBezTo>
                              <a:pt x="11740" y="17772"/>
                              <a:pt x="12235" y="17250"/>
                              <a:pt x="12565" y="16645"/>
                            </a:cubicBezTo>
                            <a:cubicBezTo>
                              <a:pt x="13253" y="15490"/>
                              <a:pt x="13830" y="14281"/>
                              <a:pt x="14352" y="13043"/>
                            </a:cubicBezTo>
                            <a:cubicBezTo>
                              <a:pt x="14352" y="13016"/>
                              <a:pt x="14352" y="12988"/>
                              <a:pt x="14380" y="12961"/>
                            </a:cubicBezTo>
                            <a:cubicBezTo>
                              <a:pt x="14462" y="12741"/>
                              <a:pt x="14572" y="12493"/>
                              <a:pt x="14655" y="12273"/>
                            </a:cubicBezTo>
                            <a:cubicBezTo>
                              <a:pt x="15232" y="10706"/>
                              <a:pt x="15700" y="9139"/>
                              <a:pt x="16084" y="7544"/>
                            </a:cubicBezTo>
                            <a:cubicBezTo>
                              <a:pt x="16112" y="7352"/>
                              <a:pt x="16167" y="7159"/>
                              <a:pt x="16222" y="6940"/>
                            </a:cubicBezTo>
                            <a:cubicBezTo>
                              <a:pt x="16232" y="6919"/>
                              <a:pt x="16255" y="6910"/>
                              <a:pt x="16277" y="6910"/>
                            </a:cubicBezTo>
                            <a:cubicBezTo>
                              <a:pt x="16313" y="6910"/>
                              <a:pt x="16349" y="6933"/>
                              <a:pt x="16332" y="6967"/>
                            </a:cubicBezTo>
                            <a:cubicBezTo>
                              <a:pt x="16304" y="7242"/>
                              <a:pt x="16277" y="7517"/>
                              <a:pt x="16222" y="7792"/>
                            </a:cubicBezTo>
                            <a:cubicBezTo>
                              <a:pt x="16442" y="7379"/>
                              <a:pt x="16634" y="6967"/>
                              <a:pt x="16827" y="6555"/>
                            </a:cubicBezTo>
                            <a:cubicBezTo>
                              <a:pt x="16836" y="6526"/>
                              <a:pt x="16859" y="6514"/>
                              <a:pt x="16884" y="6514"/>
                            </a:cubicBezTo>
                            <a:cubicBezTo>
                              <a:pt x="16930" y="6514"/>
                              <a:pt x="16982" y="6556"/>
                              <a:pt x="16964" y="6610"/>
                            </a:cubicBezTo>
                            <a:cubicBezTo>
                              <a:pt x="16717" y="7269"/>
                              <a:pt x="16414" y="7902"/>
                              <a:pt x="16084" y="8534"/>
                            </a:cubicBezTo>
                            <a:cubicBezTo>
                              <a:pt x="16084" y="8562"/>
                              <a:pt x="16057" y="8562"/>
                              <a:pt x="16057" y="8589"/>
                            </a:cubicBezTo>
                            <a:cubicBezTo>
                              <a:pt x="16002" y="8864"/>
                              <a:pt x="15920" y="9139"/>
                              <a:pt x="15837" y="9442"/>
                            </a:cubicBezTo>
                            <a:cubicBezTo>
                              <a:pt x="15617" y="10239"/>
                              <a:pt x="15370" y="11064"/>
                              <a:pt x="15095" y="11834"/>
                            </a:cubicBezTo>
                            <a:lnTo>
                              <a:pt x="14930" y="12273"/>
                            </a:lnTo>
                            <a:cubicBezTo>
                              <a:pt x="14820" y="12548"/>
                              <a:pt x="14710" y="12823"/>
                              <a:pt x="14600" y="13098"/>
                            </a:cubicBezTo>
                            <a:cubicBezTo>
                              <a:pt x="14792" y="13483"/>
                              <a:pt x="14985" y="13868"/>
                              <a:pt x="15205" y="14226"/>
                            </a:cubicBezTo>
                            <a:cubicBezTo>
                              <a:pt x="15975" y="15545"/>
                              <a:pt x="16992" y="16728"/>
                              <a:pt x="18147" y="17745"/>
                            </a:cubicBezTo>
                            <a:cubicBezTo>
                              <a:pt x="18339" y="17910"/>
                              <a:pt x="18559" y="18102"/>
                              <a:pt x="18779" y="18267"/>
                            </a:cubicBezTo>
                            <a:cubicBezTo>
                              <a:pt x="18889" y="18350"/>
                              <a:pt x="19026" y="18432"/>
                              <a:pt x="19136" y="18515"/>
                            </a:cubicBezTo>
                            <a:lnTo>
                              <a:pt x="19164" y="18542"/>
                            </a:lnTo>
                            <a:lnTo>
                              <a:pt x="19164" y="18460"/>
                            </a:lnTo>
                            <a:cubicBezTo>
                              <a:pt x="19136" y="18295"/>
                              <a:pt x="19136" y="18130"/>
                              <a:pt x="19136" y="17965"/>
                            </a:cubicBezTo>
                            <a:cubicBezTo>
                              <a:pt x="19136" y="17635"/>
                              <a:pt x="19164" y="17277"/>
                              <a:pt x="19219" y="16947"/>
                            </a:cubicBezTo>
                            <a:cubicBezTo>
                              <a:pt x="19246" y="16590"/>
                              <a:pt x="19301" y="16260"/>
                              <a:pt x="19356" y="15903"/>
                            </a:cubicBezTo>
                            <a:cubicBezTo>
                              <a:pt x="19356" y="15738"/>
                              <a:pt x="19384" y="15573"/>
                              <a:pt x="19384" y="15408"/>
                            </a:cubicBezTo>
                            <a:cubicBezTo>
                              <a:pt x="19384" y="15243"/>
                              <a:pt x="19384" y="15133"/>
                              <a:pt x="19384" y="14995"/>
                            </a:cubicBezTo>
                            <a:cubicBezTo>
                              <a:pt x="19356" y="14830"/>
                              <a:pt x="19329" y="14638"/>
                              <a:pt x="19356" y="14445"/>
                            </a:cubicBezTo>
                            <a:lnTo>
                              <a:pt x="19356" y="13868"/>
                            </a:lnTo>
                            <a:lnTo>
                              <a:pt x="19356" y="12603"/>
                            </a:lnTo>
                            <a:lnTo>
                              <a:pt x="19356" y="11366"/>
                            </a:lnTo>
                            <a:lnTo>
                              <a:pt x="19356" y="10789"/>
                            </a:lnTo>
                            <a:cubicBezTo>
                              <a:pt x="19329" y="10569"/>
                              <a:pt x="19356" y="10349"/>
                              <a:pt x="19411" y="10156"/>
                            </a:cubicBezTo>
                            <a:cubicBezTo>
                              <a:pt x="19384" y="9964"/>
                              <a:pt x="19384" y="9771"/>
                              <a:pt x="19384" y="9606"/>
                            </a:cubicBezTo>
                            <a:cubicBezTo>
                              <a:pt x="19384" y="9332"/>
                              <a:pt x="19356" y="9112"/>
                              <a:pt x="19329" y="8864"/>
                            </a:cubicBezTo>
                            <a:cubicBezTo>
                              <a:pt x="19301" y="8369"/>
                              <a:pt x="19274" y="7847"/>
                              <a:pt x="19219" y="7352"/>
                            </a:cubicBezTo>
                            <a:cubicBezTo>
                              <a:pt x="19081" y="6362"/>
                              <a:pt x="18916" y="5372"/>
                              <a:pt x="18669" y="4410"/>
                            </a:cubicBezTo>
                            <a:cubicBezTo>
                              <a:pt x="18614" y="4135"/>
                              <a:pt x="18532" y="3860"/>
                              <a:pt x="18477" y="3613"/>
                            </a:cubicBezTo>
                            <a:lnTo>
                              <a:pt x="18367" y="3255"/>
                            </a:lnTo>
                            <a:cubicBezTo>
                              <a:pt x="18339" y="3255"/>
                              <a:pt x="18284" y="3255"/>
                              <a:pt x="18284" y="3200"/>
                            </a:cubicBezTo>
                            <a:cubicBezTo>
                              <a:pt x="18092" y="2485"/>
                              <a:pt x="17734" y="1826"/>
                              <a:pt x="17239" y="1276"/>
                            </a:cubicBezTo>
                            <a:cubicBezTo>
                              <a:pt x="16871" y="881"/>
                              <a:pt x="16426" y="536"/>
                              <a:pt x="15955" y="314"/>
                            </a:cubicBezTo>
                            <a:lnTo>
                              <a:pt x="15955" y="314"/>
                            </a:lnTo>
                            <a:cubicBezTo>
                              <a:pt x="16076" y="415"/>
                              <a:pt x="16172" y="520"/>
                              <a:pt x="16222" y="671"/>
                            </a:cubicBezTo>
                            <a:cubicBezTo>
                              <a:pt x="16243" y="733"/>
                              <a:pt x="16201" y="764"/>
                              <a:pt x="16156" y="764"/>
                            </a:cubicBezTo>
                            <a:cubicBezTo>
                              <a:pt x="16141" y="764"/>
                              <a:pt x="16126" y="760"/>
                              <a:pt x="16112" y="753"/>
                            </a:cubicBezTo>
                            <a:cubicBezTo>
                              <a:pt x="15975" y="671"/>
                              <a:pt x="15865" y="588"/>
                              <a:pt x="15755" y="506"/>
                            </a:cubicBezTo>
                            <a:cubicBezTo>
                              <a:pt x="15645" y="423"/>
                              <a:pt x="15535" y="341"/>
                              <a:pt x="15397" y="258"/>
                            </a:cubicBezTo>
                            <a:cubicBezTo>
                              <a:pt x="15122" y="121"/>
                              <a:pt x="14847" y="38"/>
                              <a:pt x="14572" y="11"/>
                            </a:cubicBezTo>
                            <a:cubicBezTo>
                              <a:pt x="14497" y="4"/>
                              <a:pt x="14419" y="1"/>
                              <a:pt x="14342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" name="Google Shape;732;p35"/>
                      <p:cNvSpPr/>
                      <p:nvPr/>
                    </p:nvSpPr>
                    <p:spPr>
                      <a:xfrm>
                        <a:off x="2294700" y="2606600"/>
                        <a:ext cx="296275" cy="3100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1851" h="12401" extrusionOk="0">
                            <a:moveTo>
                              <a:pt x="7561" y="1"/>
                            </a:moveTo>
                            <a:cubicBezTo>
                              <a:pt x="7341" y="111"/>
                              <a:pt x="7094" y="220"/>
                              <a:pt x="6847" y="330"/>
                            </a:cubicBezTo>
                            <a:cubicBezTo>
                              <a:pt x="6599" y="440"/>
                              <a:pt x="6324" y="578"/>
                              <a:pt x="6077" y="715"/>
                            </a:cubicBezTo>
                            <a:cubicBezTo>
                              <a:pt x="5554" y="990"/>
                              <a:pt x="5059" y="1293"/>
                              <a:pt x="4565" y="1623"/>
                            </a:cubicBezTo>
                            <a:cubicBezTo>
                              <a:pt x="3575" y="2283"/>
                              <a:pt x="2612" y="3025"/>
                              <a:pt x="1678" y="3740"/>
                            </a:cubicBezTo>
                            <a:lnTo>
                              <a:pt x="1293" y="4015"/>
                            </a:lnTo>
                            <a:lnTo>
                              <a:pt x="0" y="4950"/>
                            </a:lnTo>
                            <a:cubicBezTo>
                              <a:pt x="138" y="5032"/>
                              <a:pt x="275" y="5115"/>
                              <a:pt x="413" y="5197"/>
                            </a:cubicBezTo>
                            <a:cubicBezTo>
                              <a:pt x="1155" y="5664"/>
                              <a:pt x="1925" y="6187"/>
                              <a:pt x="2640" y="6737"/>
                            </a:cubicBezTo>
                            <a:cubicBezTo>
                              <a:pt x="2667" y="6682"/>
                              <a:pt x="2722" y="6654"/>
                              <a:pt x="2805" y="6627"/>
                            </a:cubicBezTo>
                            <a:lnTo>
                              <a:pt x="2970" y="6544"/>
                            </a:lnTo>
                            <a:cubicBezTo>
                              <a:pt x="3025" y="6489"/>
                              <a:pt x="3107" y="6462"/>
                              <a:pt x="3162" y="6462"/>
                            </a:cubicBezTo>
                            <a:cubicBezTo>
                              <a:pt x="3204" y="6434"/>
                              <a:pt x="3245" y="6420"/>
                              <a:pt x="3283" y="6420"/>
                            </a:cubicBezTo>
                            <a:cubicBezTo>
                              <a:pt x="3320" y="6420"/>
                              <a:pt x="3355" y="6434"/>
                              <a:pt x="3382" y="6462"/>
                            </a:cubicBezTo>
                            <a:cubicBezTo>
                              <a:pt x="3410" y="6462"/>
                              <a:pt x="3437" y="6489"/>
                              <a:pt x="3437" y="6544"/>
                            </a:cubicBezTo>
                            <a:cubicBezTo>
                              <a:pt x="3410" y="6627"/>
                              <a:pt x="3300" y="6654"/>
                              <a:pt x="3245" y="6682"/>
                            </a:cubicBezTo>
                            <a:lnTo>
                              <a:pt x="3190" y="6709"/>
                            </a:lnTo>
                            <a:lnTo>
                              <a:pt x="3162" y="6709"/>
                            </a:lnTo>
                            <a:lnTo>
                              <a:pt x="3080" y="6737"/>
                            </a:lnTo>
                            <a:lnTo>
                              <a:pt x="2915" y="6819"/>
                            </a:lnTo>
                            <a:lnTo>
                              <a:pt x="2805" y="6874"/>
                            </a:lnTo>
                            <a:lnTo>
                              <a:pt x="2887" y="6957"/>
                            </a:lnTo>
                            <a:lnTo>
                              <a:pt x="3080" y="7094"/>
                            </a:lnTo>
                            <a:cubicBezTo>
                              <a:pt x="3657" y="6819"/>
                              <a:pt x="4235" y="6517"/>
                              <a:pt x="4784" y="6187"/>
                            </a:cubicBezTo>
                            <a:cubicBezTo>
                              <a:pt x="5087" y="6022"/>
                              <a:pt x="5362" y="5857"/>
                              <a:pt x="5637" y="5664"/>
                            </a:cubicBezTo>
                            <a:cubicBezTo>
                              <a:pt x="5802" y="5554"/>
                              <a:pt x="5939" y="5472"/>
                              <a:pt x="6077" y="5362"/>
                            </a:cubicBezTo>
                            <a:cubicBezTo>
                              <a:pt x="6132" y="5334"/>
                              <a:pt x="6187" y="5279"/>
                              <a:pt x="6242" y="5224"/>
                            </a:cubicBezTo>
                            <a:cubicBezTo>
                              <a:pt x="6159" y="5087"/>
                              <a:pt x="6049" y="4922"/>
                              <a:pt x="5939" y="4757"/>
                            </a:cubicBezTo>
                            <a:lnTo>
                              <a:pt x="5774" y="4482"/>
                            </a:lnTo>
                            <a:cubicBezTo>
                              <a:pt x="5719" y="4400"/>
                              <a:pt x="5637" y="4290"/>
                              <a:pt x="5664" y="4207"/>
                            </a:cubicBezTo>
                            <a:cubicBezTo>
                              <a:pt x="5664" y="4180"/>
                              <a:pt x="5692" y="4180"/>
                              <a:pt x="5719" y="4180"/>
                            </a:cubicBezTo>
                            <a:cubicBezTo>
                              <a:pt x="5829" y="4207"/>
                              <a:pt x="5857" y="4345"/>
                              <a:pt x="5912" y="4400"/>
                            </a:cubicBezTo>
                            <a:lnTo>
                              <a:pt x="6077" y="4675"/>
                            </a:lnTo>
                            <a:cubicBezTo>
                              <a:pt x="6159" y="4812"/>
                              <a:pt x="6214" y="4950"/>
                              <a:pt x="6297" y="5060"/>
                            </a:cubicBezTo>
                            <a:cubicBezTo>
                              <a:pt x="6242" y="4922"/>
                              <a:pt x="6187" y="4757"/>
                              <a:pt x="6132" y="4592"/>
                            </a:cubicBezTo>
                            <a:cubicBezTo>
                              <a:pt x="6104" y="4427"/>
                              <a:pt x="6104" y="4345"/>
                              <a:pt x="6077" y="4207"/>
                            </a:cubicBezTo>
                            <a:cubicBezTo>
                              <a:pt x="6049" y="4097"/>
                              <a:pt x="6049" y="3960"/>
                              <a:pt x="6049" y="3850"/>
                            </a:cubicBezTo>
                            <a:cubicBezTo>
                              <a:pt x="6063" y="3822"/>
                              <a:pt x="6084" y="3809"/>
                              <a:pt x="6104" y="3809"/>
                            </a:cubicBezTo>
                            <a:cubicBezTo>
                              <a:pt x="6125" y="3809"/>
                              <a:pt x="6145" y="3822"/>
                              <a:pt x="6159" y="3850"/>
                            </a:cubicBezTo>
                            <a:cubicBezTo>
                              <a:pt x="6214" y="3960"/>
                              <a:pt x="6242" y="4070"/>
                              <a:pt x="6242" y="4207"/>
                            </a:cubicBezTo>
                            <a:cubicBezTo>
                              <a:pt x="6269" y="4317"/>
                              <a:pt x="6297" y="4427"/>
                              <a:pt x="6297" y="4565"/>
                            </a:cubicBezTo>
                            <a:cubicBezTo>
                              <a:pt x="6352" y="4757"/>
                              <a:pt x="6407" y="4922"/>
                              <a:pt x="6434" y="5115"/>
                            </a:cubicBezTo>
                            <a:lnTo>
                              <a:pt x="6489" y="5115"/>
                            </a:lnTo>
                            <a:cubicBezTo>
                              <a:pt x="6462" y="5005"/>
                              <a:pt x="6462" y="4895"/>
                              <a:pt x="6489" y="4785"/>
                            </a:cubicBezTo>
                            <a:cubicBezTo>
                              <a:pt x="6489" y="4675"/>
                              <a:pt x="6517" y="4592"/>
                              <a:pt x="6517" y="4482"/>
                            </a:cubicBezTo>
                            <a:cubicBezTo>
                              <a:pt x="6544" y="4400"/>
                              <a:pt x="6544" y="4400"/>
                              <a:pt x="6572" y="4345"/>
                            </a:cubicBezTo>
                            <a:cubicBezTo>
                              <a:pt x="6572" y="4290"/>
                              <a:pt x="6599" y="4235"/>
                              <a:pt x="6627" y="4235"/>
                            </a:cubicBezTo>
                            <a:cubicBezTo>
                              <a:pt x="6640" y="4221"/>
                              <a:pt x="6654" y="4214"/>
                              <a:pt x="6668" y="4214"/>
                            </a:cubicBezTo>
                            <a:cubicBezTo>
                              <a:pt x="6682" y="4214"/>
                              <a:pt x="6695" y="4221"/>
                              <a:pt x="6709" y="4235"/>
                            </a:cubicBezTo>
                            <a:cubicBezTo>
                              <a:pt x="6737" y="4290"/>
                              <a:pt x="6737" y="4317"/>
                              <a:pt x="6709" y="4372"/>
                            </a:cubicBezTo>
                            <a:cubicBezTo>
                              <a:pt x="6709" y="4400"/>
                              <a:pt x="6682" y="4455"/>
                              <a:pt x="6682" y="4510"/>
                            </a:cubicBezTo>
                            <a:cubicBezTo>
                              <a:pt x="6654" y="4565"/>
                              <a:pt x="6627" y="4702"/>
                              <a:pt x="6599" y="4785"/>
                            </a:cubicBezTo>
                            <a:cubicBezTo>
                              <a:pt x="6599" y="4840"/>
                              <a:pt x="6599" y="4867"/>
                              <a:pt x="6599" y="4895"/>
                            </a:cubicBezTo>
                            <a:cubicBezTo>
                              <a:pt x="6627" y="4895"/>
                              <a:pt x="6627" y="4922"/>
                              <a:pt x="6627" y="4950"/>
                            </a:cubicBezTo>
                            <a:cubicBezTo>
                              <a:pt x="6654" y="5197"/>
                              <a:pt x="6682" y="5444"/>
                              <a:pt x="6682" y="5664"/>
                            </a:cubicBezTo>
                            <a:cubicBezTo>
                              <a:pt x="6682" y="5912"/>
                              <a:pt x="6682" y="6159"/>
                              <a:pt x="6709" y="6407"/>
                            </a:cubicBezTo>
                            <a:cubicBezTo>
                              <a:pt x="6737" y="6874"/>
                              <a:pt x="6792" y="7369"/>
                              <a:pt x="6874" y="7864"/>
                            </a:cubicBezTo>
                            <a:cubicBezTo>
                              <a:pt x="7012" y="8826"/>
                              <a:pt x="7259" y="9761"/>
                              <a:pt x="7589" y="10696"/>
                            </a:cubicBezTo>
                            <a:cubicBezTo>
                              <a:pt x="7671" y="10943"/>
                              <a:pt x="7754" y="11191"/>
                              <a:pt x="7864" y="11438"/>
                            </a:cubicBezTo>
                            <a:cubicBezTo>
                              <a:pt x="7919" y="11576"/>
                              <a:pt x="7974" y="11713"/>
                              <a:pt x="8029" y="11823"/>
                            </a:cubicBezTo>
                            <a:cubicBezTo>
                              <a:pt x="8084" y="11961"/>
                              <a:pt x="8111" y="12098"/>
                              <a:pt x="8166" y="12208"/>
                            </a:cubicBezTo>
                            <a:cubicBezTo>
                              <a:pt x="8194" y="12236"/>
                              <a:pt x="8194" y="12236"/>
                              <a:pt x="8166" y="12263"/>
                            </a:cubicBezTo>
                            <a:cubicBezTo>
                              <a:pt x="8524" y="12318"/>
                              <a:pt x="8881" y="12346"/>
                              <a:pt x="9239" y="12401"/>
                            </a:cubicBezTo>
                            <a:cubicBezTo>
                              <a:pt x="9266" y="12346"/>
                              <a:pt x="9294" y="12318"/>
                              <a:pt x="9321" y="12263"/>
                            </a:cubicBezTo>
                            <a:cubicBezTo>
                              <a:pt x="9321" y="12236"/>
                              <a:pt x="9321" y="12208"/>
                              <a:pt x="9321" y="12181"/>
                            </a:cubicBezTo>
                            <a:cubicBezTo>
                              <a:pt x="9321" y="12098"/>
                              <a:pt x="9376" y="11988"/>
                              <a:pt x="9431" y="11933"/>
                            </a:cubicBezTo>
                            <a:cubicBezTo>
                              <a:pt x="9706" y="11053"/>
                              <a:pt x="9981" y="10173"/>
                              <a:pt x="10283" y="9321"/>
                            </a:cubicBezTo>
                            <a:cubicBezTo>
                              <a:pt x="10503" y="8716"/>
                              <a:pt x="10723" y="8139"/>
                              <a:pt x="10943" y="7534"/>
                            </a:cubicBezTo>
                            <a:cubicBezTo>
                              <a:pt x="10888" y="7342"/>
                              <a:pt x="10861" y="7122"/>
                              <a:pt x="10833" y="6902"/>
                            </a:cubicBezTo>
                            <a:cubicBezTo>
                              <a:pt x="10778" y="6627"/>
                              <a:pt x="10751" y="6352"/>
                              <a:pt x="10723" y="6077"/>
                            </a:cubicBezTo>
                            <a:cubicBezTo>
                              <a:pt x="10696" y="5527"/>
                              <a:pt x="10696" y="4950"/>
                              <a:pt x="10723" y="4400"/>
                            </a:cubicBezTo>
                            <a:cubicBezTo>
                              <a:pt x="10833" y="3272"/>
                              <a:pt x="11081" y="2173"/>
                              <a:pt x="11493" y="1155"/>
                            </a:cubicBezTo>
                            <a:cubicBezTo>
                              <a:pt x="11603" y="853"/>
                              <a:pt x="11713" y="578"/>
                              <a:pt x="11851" y="275"/>
                            </a:cubicBezTo>
                            <a:lnTo>
                              <a:pt x="11851" y="275"/>
                            </a:lnTo>
                            <a:cubicBezTo>
                              <a:pt x="11686" y="468"/>
                              <a:pt x="11493" y="660"/>
                              <a:pt x="11356" y="880"/>
                            </a:cubicBezTo>
                            <a:cubicBezTo>
                              <a:pt x="11273" y="990"/>
                              <a:pt x="11218" y="1100"/>
                              <a:pt x="11163" y="1210"/>
                            </a:cubicBezTo>
                            <a:cubicBezTo>
                              <a:pt x="11108" y="1458"/>
                              <a:pt x="11026" y="1705"/>
                              <a:pt x="10861" y="1925"/>
                            </a:cubicBezTo>
                            <a:cubicBezTo>
                              <a:pt x="10668" y="2200"/>
                              <a:pt x="10421" y="2475"/>
                              <a:pt x="10118" y="2695"/>
                            </a:cubicBezTo>
                            <a:cubicBezTo>
                              <a:pt x="9816" y="2942"/>
                              <a:pt x="9459" y="3162"/>
                              <a:pt x="9156" y="3410"/>
                            </a:cubicBezTo>
                            <a:cubicBezTo>
                              <a:pt x="8909" y="3657"/>
                              <a:pt x="8661" y="3905"/>
                              <a:pt x="8469" y="4207"/>
                            </a:cubicBezTo>
                            <a:cubicBezTo>
                              <a:pt x="8249" y="4565"/>
                              <a:pt x="8111" y="4950"/>
                              <a:pt x="8001" y="5334"/>
                            </a:cubicBezTo>
                            <a:cubicBezTo>
                              <a:pt x="7987" y="5407"/>
                              <a:pt x="7934" y="5441"/>
                              <a:pt x="7875" y="5441"/>
                            </a:cubicBezTo>
                            <a:cubicBezTo>
                              <a:pt x="7823" y="5441"/>
                              <a:pt x="7765" y="5414"/>
                              <a:pt x="7726" y="5362"/>
                            </a:cubicBezTo>
                            <a:cubicBezTo>
                              <a:pt x="6957" y="3905"/>
                              <a:pt x="7012" y="2118"/>
                              <a:pt x="7836" y="660"/>
                            </a:cubicBezTo>
                            <a:cubicBezTo>
                              <a:pt x="7836" y="633"/>
                              <a:pt x="7864" y="633"/>
                              <a:pt x="7891" y="605"/>
                            </a:cubicBezTo>
                            <a:cubicBezTo>
                              <a:pt x="7864" y="578"/>
                              <a:pt x="7864" y="550"/>
                              <a:pt x="7836" y="495"/>
                            </a:cubicBezTo>
                            <a:cubicBezTo>
                              <a:pt x="7754" y="330"/>
                              <a:pt x="7644" y="166"/>
                              <a:pt x="7561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" name="Google Shape;733;p35"/>
                      <p:cNvSpPr/>
                      <p:nvPr/>
                    </p:nvSpPr>
                    <p:spPr>
                      <a:xfrm>
                        <a:off x="2480975" y="2506250"/>
                        <a:ext cx="176000" cy="22272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040" h="8909" extrusionOk="0">
                            <a:moveTo>
                              <a:pt x="5142" y="0"/>
                            </a:moveTo>
                            <a:cubicBezTo>
                              <a:pt x="5004" y="0"/>
                              <a:pt x="4894" y="55"/>
                              <a:pt x="4839" y="165"/>
                            </a:cubicBezTo>
                            <a:cubicBezTo>
                              <a:pt x="4820" y="185"/>
                              <a:pt x="4801" y="204"/>
                              <a:pt x="4771" y="204"/>
                            </a:cubicBezTo>
                            <a:cubicBezTo>
                              <a:pt x="4759" y="204"/>
                              <a:pt x="4746" y="201"/>
                              <a:pt x="4729" y="193"/>
                            </a:cubicBezTo>
                            <a:cubicBezTo>
                              <a:pt x="4729" y="193"/>
                              <a:pt x="4729" y="193"/>
                              <a:pt x="4729" y="165"/>
                            </a:cubicBezTo>
                            <a:cubicBezTo>
                              <a:pt x="4702" y="220"/>
                              <a:pt x="4675" y="275"/>
                              <a:pt x="4647" y="330"/>
                            </a:cubicBezTo>
                            <a:cubicBezTo>
                              <a:pt x="4592" y="468"/>
                              <a:pt x="4510" y="605"/>
                              <a:pt x="4427" y="743"/>
                            </a:cubicBezTo>
                            <a:cubicBezTo>
                              <a:pt x="4455" y="743"/>
                              <a:pt x="4455" y="770"/>
                              <a:pt x="4455" y="770"/>
                            </a:cubicBezTo>
                            <a:cubicBezTo>
                              <a:pt x="4474" y="751"/>
                              <a:pt x="4507" y="731"/>
                              <a:pt x="4535" y="731"/>
                            </a:cubicBezTo>
                            <a:cubicBezTo>
                              <a:pt x="4546" y="731"/>
                              <a:pt x="4556" y="735"/>
                              <a:pt x="4565" y="743"/>
                            </a:cubicBezTo>
                            <a:cubicBezTo>
                              <a:pt x="4757" y="880"/>
                              <a:pt x="4812" y="1128"/>
                              <a:pt x="4757" y="1320"/>
                            </a:cubicBezTo>
                            <a:cubicBezTo>
                              <a:pt x="4702" y="1568"/>
                              <a:pt x="4592" y="1815"/>
                              <a:pt x="4427" y="2007"/>
                            </a:cubicBezTo>
                            <a:cubicBezTo>
                              <a:pt x="4125" y="2447"/>
                              <a:pt x="3822" y="2860"/>
                              <a:pt x="3465" y="3272"/>
                            </a:cubicBezTo>
                            <a:cubicBezTo>
                              <a:pt x="3355" y="3410"/>
                              <a:pt x="3217" y="3547"/>
                              <a:pt x="3107" y="3685"/>
                            </a:cubicBezTo>
                            <a:cubicBezTo>
                              <a:pt x="2530" y="4289"/>
                              <a:pt x="1898" y="4867"/>
                              <a:pt x="1265" y="5417"/>
                            </a:cubicBezTo>
                            <a:cubicBezTo>
                              <a:pt x="1183" y="5472"/>
                              <a:pt x="1128" y="5527"/>
                              <a:pt x="1045" y="5582"/>
                            </a:cubicBezTo>
                            <a:cubicBezTo>
                              <a:pt x="1045" y="5582"/>
                              <a:pt x="1045" y="5582"/>
                              <a:pt x="1045" y="5609"/>
                            </a:cubicBezTo>
                            <a:cubicBezTo>
                              <a:pt x="1045" y="5643"/>
                              <a:pt x="1014" y="5667"/>
                              <a:pt x="983" y="5667"/>
                            </a:cubicBezTo>
                            <a:cubicBezTo>
                              <a:pt x="964" y="5667"/>
                              <a:pt x="946" y="5658"/>
                              <a:pt x="935" y="5637"/>
                            </a:cubicBezTo>
                            <a:cubicBezTo>
                              <a:pt x="871" y="5669"/>
                              <a:pt x="797" y="5682"/>
                              <a:pt x="725" y="5682"/>
                            </a:cubicBezTo>
                            <a:cubicBezTo>
                              <a:pt x="674" y="5682"/>
                              <a:pt x="623" y="5676"/>
                              <a:pt x="578" y="5664"/>
                            </a:cubicBezTo>
                            <a:cubicBezTo>
                              <a:pt x="495" y="5637"/>
                              <a:pt x="413" y="5582"/>
                              <a:pt x="358" y="5472"/>
                            </a:cubicBezTo>
                            <a:cubicBezTo>
                              <a:pt x="275" y="5692"/>
                              <a:pt x="193" y="5939"/>
                              <a:pt x="138" y="6159"/>
                            </a:cubicBezTo>
                            <a:lnTo>
                              <a:pt x="578" y="6159"/>
                            </a:lnTo>
                            <a:cubicBezTo>
                              <a:pt x="743" y="6159"/>
                              <a:pt x="880" y="6132"/>
                              <a:pt x="1018" y="6077"/>
                            </a:cubicBezTo>
                            <a:cubicBezTo>
                              <a:pt x="1320" y="5994"/>
                              <a:pt x="1595" y="5857"/>
                              <a:pt x="1815" y="5637"/>
                            </a:cubicBezTo>
                            <a:cubicBezTo>
                              <a:pt x="1823" y="5633"/>
                              <a:pt x="1831" y="5631"/>
                              <a:pt x="1840" y="5631"/>
                            </a:cubicBezTo>
                            <a:cubicBezTo>
                              <a:pt x="1897" y="5631"/>
                              <a:pt x="1973" y="5699"/>
                              <a:pt x="1925" y="5747"/>
                            </a:cubicBezTo>
                            <a:cubicBezTo>
                              <a:pt x="1705" y="5994"/>
                              <a:pt x="1403" y="6187"/>
                              <a:pt x="1100" y="6297"/>
                            </a:cubicBezTo>
                            <a:cubicBezTo>
                              <a:pt x="935" y="6352"/>
                              <a:pt x="770" y="6379"/>
                              <a:pt x="605" y="6407"/>
                            </a:cubicBezTo>
                            <a:lnTo>
                              <a:pt x="358" y="6407"/>
                            </a:lnTo>
                            <a:cubicBezTo>
                              <a:pt x="275" y="6407"/>
                              <a:pt x="193" y="6379"/>
                              <a:pt x="110" y="6324"/>
                            </a:cubicBezTo>
                            <a:lnTo>
                              <a:pt x="110" y="6324"/>
                            </a:lnTo>
                            <a:cubicBezTo>
                              <a:pt x="0" y="6984"/>
                              <a:pt x="28" y="7644"/>
                              <a:pt x="165" y="8276"/>
                            </a:cubicBezTo>
                            <a:cubicBezTo>
                              <a:pt x="220" y="8496"/>
                              <a:pt x="303" y="8716"/>
                              <a:pt x="385" y="8909"/>
                            </a:cubicBezTo>
                            <a:cubicBezTo>
                              <a:pt x="578" y="8359"/>
                              <a:pt x="880" y="7836"/>
                              <a:pt x="1293" y="7424"/>
                            </a:cubicBezTo>
                            <a:cubicBezTo>
                              <a:pt x="1843" y="6901"/>
                              <a:pt x="2530" y="6572"/>
                              <a:pt x="3052" y="5994"/>
                            </a:cubicBezTo>
                            <a:cubicBezTo>
                              <a:pt x="3135" y="5912"/>
                              <a:pt x="3217" y="5802"/>
                              <a:pt x="3300" y="5692"/>
                            </a:cubicBezTo>
                            <a:cubicBezTo>
                              <a:pt x="3300" y="5582"/>
                              <a:pt x="3327" y="5444"/>
                              <a:pt x="3382" y="5362"/>
                            </a:cubicBezTo>
                            <a:cubicBezTo>
                              <a:pt x="3410" y="5197"/>
                              <a:pt x="3492" y="5059"/>
                              <a:pt x="3575" y="4922"/>
                            </a:cubicBezTo>
                            <a:cubicBezTo>
                              <a:pt x="3740" y="4647"/>
                              <a:pt x="3932" y="4399"/>
                              <a:pt x="4180" y="4152"/>
                            </a:cubicBezTo>
                            <a:cubicBezTo>
                              <a:pt x="4372" y="3987"/>
                              <a:pt x="4565" y="3822"/>
                              <a:pt x="4757" y="3657"/>
                            </a:cubicBezTo>
                            <a:cubicBezTo>
                              <a:pt x="4812" y="3602"/>
                              <a:pt x="4839" y="3520"/>
                              <a:pt x="4867" y="3465"/>
                            </a:cubicBezTo>
                            <a:cubicBezTo>
                              <a:pt x="4901" y="3431"/>
                              <a:pt x="4945" y="3407"/>
                              <a:pt x="4987" y="3407"/>
                            </a:cubicBezTo>
                            <a:cubicBezTo>
                              <a:pt x="5013" y="3407"/>
                              <a:pt x="5038" y="3416"/>
                              <a:pt x="5059" y="3437"/>
                            </a:cubicBezTo>
                            <a:cubicBezTo>
                              <a:pt x="5224" y="3300"/>
                              <a:pt x="5389" y="3190"/>
                              <a:pt x="5554" y="3080"/>
                            </a:cubicBezTo>
                            <a:lnTo>
                              <a:pt x="5829" y="2887"/>
                            </a:lnTo>
                            <a:cubicBezTo>
                              <a:pt x="6049" y="2722"/>
                              <a:pt x="6242" y="2557"/>
                              <a:pt x="6462" y="2365"/>
                            </a:cubicBezTo>
                            <a:lnTo>
                              <a:pt x="6627" y="2227"/>
                            </a:lnTo>
                            <a:cubicBezTo>
                              <a:pt x="6682" y="2145"/>
                              <a:pt x="6737" y="2090"/>
                              <a:pt x="6792" y="2035"/>
                            </a:cubicBezTo>
                            <a:cubicBezTo>
                              <a:pt x="6874" y="1925"/>
                              <a:pt x="6929" y="1842"/>
                              <a:pt x="6984" y="1732"/>
                            </a:cubicBezTo>
                            <a:cubicBezTo>
                              <a:pt x="7039" y="1568"/>
                              <a:pt x="7039" y="1348"/>
                              <a:pt x="6929" y="1183"/>
                            </a:cubicBezTo>
                            <a:cubicBezTo>
                              <a:pt x="6874" y="1183"/>
                              <a:pt x="6847" y="1128"/>
                              <a:pt x="6847" y="1073"/>
                            </a:cubicBezTo>
                            <a:cubicBezTo>
                              <a:pt x="6682" y="908"/>
                              <a:pt x="6517" y="770"/>
                              <a:pt x="6297" y="660"/>
                            </a:cubicBezTo>
                            <a:cubicBezTo>
                              <a:pt x="6214" y="605"/>
                              <a:pt x="6104" y="578"/>
                              <a:pt x="5994" y="523"/>
                            </a:cubicBezTo>
                            <a:cubicBezTo>
                              <a:pt x="5912" y="523"/>
                              <a:pt x="5829" y="495"/>
                              <a:pt x="5774" y="495"/>
                            </a:cubicBezTo>
                            <a:cubicBezTo>
                              <a:pt x="5774" y="550"/>
                              <a:pt x="5774" y="605"/>
                              <a:pt x="5774" y="633"/>
                            </a:cubicBezTo>
                            <a:cubicBezTo>
                              <a:pt x="5802" y="770"/>
                              <a:pt x="5774" y="880"/>
                              <a:pt x="5747" y="990"/>
                            </a:cubicBezTo>
                            <a:cubicBezTo>
                              <a:pt x="5747" y="1045"/>
                              <a:pt x="5719" y="1100"/>
                              <a:pt x="5692" y="1155"/>
                            </a:cubicBezTo>
                            <a:cubicBezTo>
                              <a:pt x="5692" y="1183"/>
                              <a:pt x="5664" y="1210"/>
                              <a:pt x="5637" y="1238"/>
                            </a:cubicBezTo>
                            <a:cubicBezTo>
                              <a:pt x="5637" y="1265"/>
                              <a:pt x="5609" y="1293"/>
                              <a:pt x="5582" y="1293"/>
                            </a:cubicBezTo>
                            <a:cubicBezTo>
                              <a:pt x="5574" y="1300"/>
                              <a:pt x="5565" y="1303"/>
                              <a:pt x="5555" y="1303"/>
                            </a:cubicBezTo>
                            <a:cubicBezTo>
                              <a:pt x="5527" y="1303"/>
                              <a:pt x="5492" y="1278"/>
                              <a:pt x="5472" y="1238"/>
                            </a:cubicBezTo>
                            <a:cubicBezTo>
                              <a:pt x="5472" y="1238"/>
                              <a:pt x="5472" y="1210"/>
                              <a:pt x="5472" y="1183"/>
                            </a:cubicBezTo>
                            <a:cubicBezTo>
                              <a:pt x="5472" y="1183"/>
                              <a:pt x="5499" y="1155"/>
                              <a:pt x="5499" y="1128"/>
                            </a:cubicBezTo>
                            <a:cubicBezTo>
                              <a:pt x="5499" y="1073"/>
                              <a:pt x="5527" y="1045"/>
                              <a:pt x="5527" y="990"/>
                            </a:cubicBezTo>
                            <a:cubicBezTo>
                              <a:pt x="5554" y="908"/>
                              <a:pt x="5554" y="825"/>
                              <a:pt x="5554" y="743"/>
                            </a:cubicBezTo>
                            <a:cubicBezTo>
                              <a:pt x="5554" y="550"/>
                              <a:pt x="5527" y="385"/>
                              <a:pt x="5444" y="248"/>
                            </a:cubicBezTo>
                            <a:cubicBezTo>
                              <a:pt x="5389" y="110"/>
                              <a:pt x="5279" y="28"/>
                              <a:pt x="514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" name="Google Shape;734;p35"/>
                      <p:cNvSpPr/>
                      <p:nvPr/>
                    </p:nvSpPr>
                    <p:spPr>
                      <a:xfrm>
                        <a:off x="2593700" y="2934475"/>
                        <a:ext cx="202100" cy="2429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84" h="9716" extrusionOk="0">
                            <a:moveTo>
                              <a:pt x="2887" y="0"/>
                            </a:moveTo>
                            <a:cubicBezTo>
                              <a:pt x="2668" y="495"/>
                              <a:pt x="2420" y="963"/>
                              <a:pt x="2145" y="1430"/>
                            </a:cubicBezTo>
                            <a:cubicBezTo>
                              <a:pt x="1815" y="2062"/>
                              <a:pt x="1375" y="2640"/>
                              <a:pt x="825" y="3107"/>
                            </a:cubicBezTo>
                            <a:cubicBezTo>
                              <a:pt x="578" y="3300"/>
                              <a:pt x="303" y="3437"/>
                              <a:pt x="1" y="3520"/>
                            </a:cubicBezTo>
                            <a:cubicBezTo>
                              <a:pt x="220" y="3740"/>
                              <a:pt x="523" y="3932"/>
                              <a:pt x="825" y="4015"/>
                            </a:cubicBezTo>
                            <a:cubicBezTo>
                              <a:pt x="1183" y="4152"/>
                              <a:pt x="1513" y="4235"/>
                              <a:pt x="1870" y="4399"/>
                            </a:cubicBezTo>
                            <a:cubicBezTo>
                              <a:pt x="2558" y="4702"/>
                              <a:pt x="3190" y="5142"/>
                              <a:pt x="3712" y="5692"/>
                            </a:cubicBezTo>
                            <a:cubicBezTo>
                              <a:pt x="4235" y="6269"/>
                              <a:pt x="4647" y="6929"/>
                              <a:pt x="4977" y="7616"/>
                            </a:cubicBezTo>
                            <a:cubicBezTo>
                              <a:pt x="5307" y="8276"/>
                              <a:pt x="5664" y="9046"/>
                              <a:pt x="6297" y="9486"/>
                            </a:cubicBezTo>
                            <a:cubicBezTo>
                              <a:pt x="6490" y="9615"/>
                              <a:pt x="6750" y="9716"/>
                              <a:pt x="6999" y="9716"/>
                            </a:cubicBezTo>
                            <a:cubicBezTo>
                              <a:pt x="7174" y="9716"/>
                              <a:pt x="7343" y="9666"/>
                              <a:pt x="7479" y="9541"/>
                            </a:cubicBezTo>
                            <a:cubicBezTo>
                              <a:pt x="7617" y="9376"/>
                              <a:pt x="7726" y="9156"/>
                              <a:pt x="7726" y="8936"/>
                            </a:cubicBezTo>
                            <a:cubicBezTo>
                              <a:pt x="7672" y="8881"/>
                              <a:pt x="7672" y="8826"/>
                              <a:pt x="7699" y="8771"/>
                            </a:cubicBezTo>
                            <a:cubicBezTo>
                              <a:pt x="7699" y="8744"/>
                              <a:pt x="7699" y="8744"/>
                              <a:pt x="7726" y="8744"/>
                            </a:cubicBezTo>
                            <a:cubicBezTo>
                              <a:pt x="7699" y="8634"/>
                              <a:pt x="7699" y="8496"/>
                              <a:pt x="7699" y="8386"/>
                            </a:cubicBezTo>
                            <a:lnTo>
                              <a:pt x="7589" y="8386"/>
                            </a:lnTo>
                            <a:cubicBezTo>
                              <a:pt x="7507" y="8386"/>
                              <a:pt x="7397" y="8359"/>
                              <a:pt x="7342" y="8304"/>
                            </a:cubicBezTo>
                            <a:cubicBezTo>
                              <a:pt x="7259" y="8221"/>
                              <a:pt x="7342" y="8111"/>
                              <a:pt x="7452" y="8111"/>
                            </a:cubicBezTo>
                            <a:lnTo>
                              <a:pt x="7507" y="8111"/>
                            </a:lnTo>
                            <a:cubicBezTo>
                              <a:pt x="7520" y="8125"/>
                              <a:pt x="7534" y="8132"/>
                              <a:pt x="7548" y="8132"/>
                            </a:cubicBezTo>
                            <a:cubicBezTo>
                              <a:pt x="7562" y="8132"/>
                              <a:pt x="7575" y="8125"/>
                              <a:pt x="7589" y="8111"/>
                            </a:cubicBezTo>
                            <a:cubicBezTo>
                              <a:pt x="7644" y="8111"/>
                              <a:pt x="7726" y="8084"/>
                              <a:pt x="7754" y="8056"/>
                            </a:cubicBezTo>
                            <a:cubicBezTo>
                              <a:pt x="7891" y="7946"/>
                              <a:pt x="7891" y="7809"/>
                              <a:pt x="7891" y="7616"/>
                            </a:cubicBezTo>
                            <a:cubicBezTo>
                              <a:pt x="7891" y="7396"/>
                              <a:pt x="7891" y="7204"/>
                              <a:pt x="7864" y="7011"/>
                            </a:cubicBezTo>
                            <a:cubicBezTo>
                              <a:pt x="7836" y="6819"/>
                              <a:pt x="7809" y="6627"/>
                              <a:pt x="7809" y="6434"/>
                            </a:cubicBezTo>
                            <a:cubicBezTo>
                              <a:pt x="7699" y="6434"/>
                              <a:pt x="7589" y="6407"/>
                              <a:pt x="7562" y="6297"/>
                            </a:cubicBezTo>
                            <a:cubicBezTo>
                              <a:pt x="7534" y="6242"/>
                              <a:pt x="7562" y="6187"/>
                              <a:pt x="7617" y="6187"/>
                            </a:cubicBezTo>
                            <a:cubicBezTo>
                              <a:pt x="7644" y="6173"/>
                              <a:pt x="7672" y="6166"/>
                              <a:pt x="7702" y="6166"/>
                            </a:cubicBezTo>
                            <a:cubicBezTo>
                              <a:pt x="7733" y="6166"/>
                              <a:pt x="7768" y="6173"/>
                              <a:pt x="7809" y="6187"/>
                            </a:cubicBezTo>
                            <a:cubicBezTo>
                              <a:pt x="7864" y="6187"/>
                              <a:pt x="7919" y="6159"/>
                              <a:pt x="7946" y="6132"/>
                            </a:cubicBezTo>
                            <a:cubicBezTo>
                              <a:pt x="8084" y="6049"/>
                              <a:pt x="8056" y="5857"/>
                              <a:pt x="8029" y="5719"/>
                            </a:cubicBezTo>
                            <a:lnTo>
                              <a:pt x="7891" y="5142"/>
                            </a:lnTo>
                            <a:cubicBezTo>
                              <a:pt x="7864" y="4949"/>
                              <a:pt x="7836" y="4784"/>
                              <a:pt x="7836" y="4619"/>
                            </a:cubicBezTo>
                            <a:lnTo>
                              <a:pt x="7836" y="4592"/>
                            </a:lnTo>
                            <a:cubicBezTo>
                              <a:pt x="7809" y="4537"/>
                              <a:pt x="7809" y="4509"/>
                              <a:pt x="7809" y="4454"/>
                            </a:cubicBezTo>
                            <a:cubicBezTo>
                              <a:pt x="7809" y="4399"/>
                              <a:pt x="7754" y="4344"/>
                              <a:pt x="7809" y="4290"/>
                            </a:cubicBezTo>
                            <a:cubicBezTo>
                              <a:pt x="6242" y="3602"/>
                              <a:pt x="4840" y="2557"/>
                              <a:pt x="3767" y="1238"/>
                            </a:cubicBezTo>
                            <a:cubicBezTo>
                              <a:pt x="3437" y="853"/>
                              <a:pt x="3162" y="440"/>
                              <a:pt x="2887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6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35" name="Google Shape;735;p35"/>
                    <p:cNvGrpSpPr/>
                    <p:nvPr/>
                  </p:nvGrpSpPr>
                  <p:grpSpPr>
                    <a:xfrm>
                      <a:off x="1807350" y="2937900"/>
                      <a:ext cx="964400" cy="864850"/>
                      <a:chOff x="1807350" y="2937900"/>
                      <a:chExt cx="964400" cy="864850"/>
                    </a:xfrm>
                  </p:grpSpPr>
                  <p:sp>
                    <p:nvSpPr>
                      <p:cNvPr id="736" name="Google Shape;736;p35"/>
                      <p:cNvSpPr/>
                      <p:nvPr/>
                    </p:nvSpPr>
                    <p:spPr>
                      <a:xfrm>
                        <a:off x="1967525" y="2953725"/>
                        <a:ext cx="804225" cy="6722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2169" h="26891" extrusionOk="0">
                            <a:moveTo>
                              <a:pt x="14352" y="0"/>
                            </a:moveTo>
                            <a:lnTo>
                              <a:pt x="14352" y="55"/>
                            </a:lnTo>
                            <a:cubicBezTo>
                              <a:pt x="14517" y="303"/>
                              <a:pt x="14710" y="550"/>
                              <a:pt x="14875" y="798"/>
                            </a:cubicBezTo>
                            <a:cubicBezTo>
                              <a:pt x="15232" y="1320"/>
                              <a:pt x="15589" y="1787"/>
                              <a:pt x="15974" y="2282"/>
                            </a:cubicBezTo>
                            <a:cubicBezTo>
                              <a:pt x="16744" y="3217"/>
                              <a:pt x="17597" y="4097"/>
                              <a:pt x="18504" y="4922"/>
                            </a:cubicBezTo>
                            <a:cubicBezTo>
                              <a:pt x="18751" y="5169"/>
                              <a:pt x="19026" y="5389"/>
                              <a:pt x="19274" y="5609"/>
                            </a:cubicBezTo>
                            <a:cubicBezTo>
                              <a:pt x="19439" y="5747"/>
                              <a:pt x="19604" y="5884"/>
                              <a:pt x="19741" y="5994"/>
                            </a:cubicBezTo>
                            <a:lnTo>
                              <a:pt x="19824" y="6049"/>
                            </a:lnTo>
                            <a:cubicBezTo>
                              <a:pt x="19879" y="6076"/>
                              <a:pt x="19906" y="6104"/>
                              <a:pt x="19934" y="6159"/>
                            </a:cubicBezTo>
                            <a:lnTo>
                              <a:pt x="20264" y="6049"/>
                            </a:lnTo>
                            <a:cubicBezTo>
                              <a:pt x="20099" y="5939"/>
                              <a:pt x="19934" y="5802"/>
                              <a:pt x="19796" y="5664"/>
                            </a:cubicBezTo>
                            <a:cubicBezTo>
                              <a:pt x="19714" y="5582"/>
                              <a:pt x="19604" y="5527"/>
                              <a:pt x="19521" y="5417"/>
                            </a:cubicBezTo>
                            <a:cubicBezTo>
                              <a:pt x="19494" y="5389"/>
                              <a:pt x="19439" y="5334"/>
                              <a:pt x="19411" y="5307"/>
                            </a:cubicBezTo>
                            <a:cubicBezTo>
                              <a:pt x="19356" y="5224"/>
                              <a:pt x="19329" y="5197"/>
                              <a:pt x="19329" y="5114"/>
                            </a:cubicBezTo>
                            <a:cubicBezTo>
                              <a:pt x="19329" y="5087"/>
                              <a:pt x="19356" y="5087"/>
                              <a:pt x="19384" y="5059"/>
                            </a:cubicBezTo>
                            <a:cubicBezTo>
                              <a:pt x="19439" y="5059"/>
                              <a:pt x="19494" y="5087"/>
                              <a:pt x="19549" y="5114"/>
                            </a:cubicBezTo>
                            <a:cubicBezTo>
                              <a:pt x="19576" y="5169"/>
                              <a:pt x="19631" y="5197"/>
                              <a:pt x="19686" y="5252"/>
                            </a:cubicBezTo>
                            <a:cubicBezTo>
                              <a:pt x="19741" y="5279"/>
                              <a:pt x="19879" y="5417"/>
                              <a:pt x="19961" y="5499"/>
                            </a:cubicBezTo>
                            <a:cubicBezTo>
                              <a:pt x="20154" y="5637"/>
                              <a:pt x="20318" y="5802"/>
                              <a:pt x="20483" y="5967"/>
                            </a:cubicBezTo>
                            <a:cubicBezTo>
                              <a:pt x="22086" y="5373"/>
                              <a:pt x="22550" y="5235"/>
                              <a:pt x="22714" y="5235"/>
                            </a:cubicBezTo>
                            <a:cubicBezTo>
                              <a:pt x="22779" y="5235"/>
                              <a:pt x="22797" y="5256"/>
                              <a:pt x="22820" y="5279"/>
                            </a:cubicBezTo>
                            <a:lnTo>
                              <a:pt x="22656" y="5444"/>
                            </a:lnTo>
                            <a:cubicBezTo>
                              <a:pt x="22656" y="5472"/>
                              <a:pt x="22683" y="5472"/>
                              <a:pt x="22711" y="5472"/>
                            </a:cubicBezTo>
                            <a:cubicBezTo>
                              <a:pt x="22408" y="5527"/>
                              <a:pt x="22133" y="5637"/>
                              <a:pt x="21858" y="5747"/>
                            </a:cubicBezTo>
                            <a:cubicBezTo>
                              <a:pt x="21391" y="5884"/>
                              <a:pt x="20786" y="6104"/>
                              <a:pt x="20099" y="6351"/>
                            </a:cubicBezTo>
                            <a:cubicBezTo>
                              <a:pt x="20078" y="6392"/>
                              <a:pt x="20044" y="6417"/>
                              <a:pt x="20005" y="6417"/>
                            </a:cubicBezTo>
                            <a:cubicBezTo>
                              <a:pt x="19991" y="6417"/>
                              <a:pt x="19976" y="6414"/>
                              <a:pt x="19961" y="6406"/>
                            </a:cubicBezTo>
                            <a:cubicBezTo>
                              <a:pt x="18696" y="6874"/>
                              <a:pt x="17184" y="7451"/>
                              <a:pt x="16002" y="7891"/>
                            </a:cubicBezTo>
                            <a:cubicBezTo>
                              <a:pt x="13500" y="8826"/>
                              <a:pt x="12648" y="9156"/>
                              <a:pt x="12428" y="9183"/>
                            </a:cubicBezTo>
                            <a:cubicBezTo>
                              <a:pt x="12125" y="9431"/>
                              <a:pt x="9321" y="12703"/>
                              <a:pt x="6186" y="16524"/>
                            </a:cubicBezTo>
                            <a:cubicBezTo>
                              <a:pt x="2502" y="21033"/>
                              <a:pt x="220" y="24030"/>
                              <a:pt x="83" y="24553"/>
                            </a:cubicBezTo>
                            <a:cubicBezTo>
                              <a:pt x="0" y="24855"/>
                              <a:pt x="28" y="25213"/>
                              <a:pt x="193" y="25488"/>
                            </a:cubicBezTo>
                            <a:cubicBezTo>
                              <a:pt x="495" y="25927"/>
                              <a:pt x="935" y="26257"/>
                              <a:pt x="1402" y="26505"/>
                            </a:cubicBezTo>
                            <a:cubicBezTo>
                              <a:pt x="1430" y="26477"/>
                              <a:pt x="1430" y="26450"/>
                              <a:pt x="1457" y="26450"/>
                            </a:cubicBezTo>
                            <a:cubicBezTo>
                              <a:pt x="1540" y="26395"/>
                              <a:pt x="1622" y="26367"/>
                              <a:pt x="1705" y="26312"/>
                            </a:cubicBezTo>
                            <a:cubicBezTo>
                              <a:pt x="1787" y="26285"/>
                              <a:pt x="1870" y="26230"/>
                              <a:pt x="1952" y="26175"/>
                            </a:cubicBezTo>
                            <a:lnTo>
                              <a:pt x="1980" y="26147"/>
                            </a:lnTo>
                            <a:cubicBezTo>
                              <a:pt x="2117" y="26037"/>
                              <a:pt x="2255" y="25955"/>
                              <a:pt x="2365" y="25845"/>
                            </a:cubicBezTo>
                            <a:cubicBezTo>
                              <a:pt x="2383" y="25833"/>
                              <a:pt x="2402" y="25827"/>
                              <a:pt x="2419" y="25827"/>
                            </a:cubicBezTo>
                            <a:cubicBezTo>
                              <a:pt x="2477" y="25827"/>
                              <a:pt x="2517" y="25891"/>
                              <a:pt x="2475" y="25955"/>
                            </a:cubicBezTo>
                            <a:cubicBezTo>
                              <a:pt x="2365" y="26092"/>
                              <a:pt x="2227" y="26230"/>
                              <a:pt x="2062" y="26367"/>
                            </a:cubicBezTo>
                            <a:cubicBezTo>
                              <a:pt x="1980" y="26422"/>
                              <a:pt x="1897" y="26477"/>
                              <a:pt x="1815" y="26532"/>
                            </a:cubicBezTo>
                            <a:lnTo>
                              <a:pt x="1650" y="26615"/>
                            </a:lnTo>
                            <a:cubicBezTo>
                              <a:pt x="1787" y="26670"/>
                              <a:pt x="1925" y="26725"/>
                              <a:pt x="2090" y="26780"/>
                            </a:cubicBezTo>
                            <a:cubicBezTo>
                              <a:pt x="2062" y="26752"/>
                              <a:pt x="2035" y="26725"/>
                              <a:pt x="2062" y="26670"/>
                            </a:cubicBezTo>
                            <a:cubicBezTo>
                              <a:pt x="2090" y="26615"/>
                              <a:pt x="2145" y="26587"/>
                              <a:pt x="2200" y="26532"/>
                            </a:cubicBezTo>
                            <a:lnTo>
                              <a:pt x="2337" y="26450"/>
                            </a:lnTo>
                            <a:lnTo>
                              <a:pt x="2612" y="26202"/>
                            </a:lnTo>
                            <a:lnTo>
                              <a:pt x="3189" y="25790"/>
                            </a:lnTo>
                            <a:cubicBezTo>
                              <a:pt x="3205" y="25780"/>
                              <a:pt x="3221" y="25775"/>
                              <a:pt x="3236" y="25775"/>
                            </a:cubicBezTo>
                            <a:cubicBezTo>
                              <a:pt x="3298" y="25775"/>
                              <a:pt x="3344" y="25855"/>
                              <a:pt x="3299" y="25900"/>
                            </a:cubicBezTo>
                            <a:lnTo>
                              <a:pt x="2722" y="26367"/>
                            </a:lnTo>
                            <a:lnTo>
                              <a:pt x="2447" y="26587"/>
                            </a:lnTo>
                            <a:cubicBezTo>
                              <a:pt x="2420" y="26642"/>
                              <a:pt x="2365" y="26670"/>
                              <a:pt x="2337" y="26697"/>
                            </a:cubicBezTo>
                            <a:cubicBezTo>
                              <a:pt x="2282" y="26752"/>
                              <a:pt x="2227" y="26780"/>
                              <a:pt x="2145" y="26807"/>
                            </a:cubicBezTo>
                            <a:cubicBezTo>
                              <a:pt x="2255" y="26835"/>
                              <a:pt x="2365" y="26862"/>
                              <a:pt x="2447" y="26890"/>
                            </a:cubicBezTo>
                            <a:cubicBezTo>
                              <a:pt x="2452" y="26890"/>
                              <a:pt x="2458" y="26891"/>
                              <a:pt x="2464" y="26891"/>
                            </a:cubicBezTo>
                            <a:cubicBezTo>
                              <a:pt x="2722" y="26891"/>
                              <a:pt x="3973" y="26262"/>
                              <a:pt x="10448" y="20566"/>
                            </a:cubicBezTo>
                            <a:cubicBezTo>
                              <a:pt x="12922" y="18421"/>
                              <a:pt x="15369" y="16194"/>
                              <a:pt x="16689" y="14985"/>
                            </a:cubicBezTo>
                            <a:lnTo>
                              <a:pt x="17019" y="14682"/>
                            </a:lnTo>
                            <a:lnTo>
                              <a:pt x="17542" y="14215"/>
                            </a:lnTo>
                            <a:lnTo>
                              <a:pt x="17487" y="14187"/>
                            </a:lnTo>
                            <a:lnTo>
                              <a:pt x="17322" y="14022"/>
                            </a:lnTo>
                            <a:cubicBezTo>
                              <a:pt x="17267" y="13967"/>
                              <a:pt x="17212" y="13912"/>
                              <a:pt x="17157" y="13857"/>
                            </a:cubicBezTo>
                            <a:cubicBezTo>
                              <a:pt x="17102" y="13775"/>
                              <a:pt x="17047" y="13720"/>
                              <a:pt x="17019" y="13637"/>
                            </a:cubicBezTo>
                            <a:cubicBezTo>
                              <a:pt x="17019" y="13615"/>
                              <a:pt x="17037" y="13575"/>
                              <a:pt x="17073" y="13575"/>
                            </a:cubicBezTo>
                            <a:cubicBezTo>
                              <a:pt x="17082" y="13575"/>
                              <a:pt x="17091" y="13577"/>
                              <a:pt x="17102" y="13582"/>
                            </a:cubicBezTo>
                            <a:cubicBezTo>
                              <a:pt x="17157" y="13610"/>
                              <a:pt x="17239" y="13665"/>
                              <a:pt x="17294" y="13720"/>
                            </a:cubicBezTo>
                            <a:cubicBezTo>
                              <a:pt x="17349" y="13747"/>
                              <a:pt x="17404" y="13802"/>
                              <a:pt x="17487" y="13885"/>
                            </a:cubicBezTo>
                            <a:lnTo>
                              <a:pt x="17624" y="14050"/>
                            </a:lnTo>
                            <a:lnTo>
                              <a:pt x="17652" y="14077"/>
                            </a:lnTo>
                            <a:lnTo>
                              <a:pt x="17707" y="14050"/>
                            </a:lnTo>
                            <a:lnTo>
                              <a:pt x="17652" y="13995"/>
                            </a:lnTo>
                            <a:lnTo>
                              <a:pt x="17404" y="13720"/>
                            </a:lnTo>
                            <a:cubicBezTo>
                              <a:pt x="17322" y="13637"/>
                              <a:pt x="17239" y="13527"/>
                              <a:pt x="17157" y="13445"/>
                            </a:cubicBezTo>
                            <a:cubicBezTo>
                              <a:pt x="17074" y="13363"/>
                              <a:pt x="16992" y="13253"/>
                              <a:pt x="16937" y="13143"/>
                            </a:cubicBezTo>
                            <a:cubicBezTo>
                              <a:pt x="16914" y="13098"/>
                              <a:pt x="16947" y="13053"/>
                              <a:pt x="16989" y="13053"/>
                            </a:cubicBezTo>
                            <a:cubicBezTo>
                              <a:pt x="16999" y="13053"/>
                              <a:pt x="17009" y="13055"/>
                              <a:pt x="17019" y="13060"/>
                            </a:cubicBezTo>
                            <a:cubicBezTo>
                              <a:pt x="17129" y="13115"/>
                              <a:pt x="17212" y="13198"/>
                              <a:pt x="17294" y="13280"/>
                            </a:cubicBezTo>
                            <a:cubicBezTo>
                              <a:pt x="17377" y="13390"/>
                              <a:pt x="17459" y="13472"/>
                              <a:pt x="17569" y="13555"/>
                            </a:cubicBezTo>
                            <a:cubicBezTo>
                              <a:pt x="17652" y="13637"/>
                              <a:pt x="17734" y="13747"/>
                              <a:pt x="17789" y="13830"/>
                            </a:cubicBezTo>
                            <a:lnTo>
                              <a:pt x="17871" y="13912"/>
                            </a:lnTo>
                            <a:lnTo>
                              <a:pt x="17899" y="13885"/>
                            </a:lnTo>
                            <a:lnTo>
                              <a:pt x="17981" y="13830"/>
                            </a:lnTo>
                            <a:cubicBezTo>
                              <a:pt x="17899" y="13720"/>
                              <a:pt x="17844" y="13610"/>
                              <a:pt x="17789" y="13472"/>
                            </a:cubicBezTo>
                            <a:cubicBezTo>
                              <a:pt x="17734" y="13390"/>
                              <a:pt x="17707" y="13280"/>
                              <a:pt x="17679" y="13170"/>
                            </a:cubicBezTo>
                            <a:cubicBezTo>
                              <a:pt x="17652" y="13060"/>
                              <a:pt x="17652" y="12923"/>
                              <a:pt x="17679" y="12813"/>
                            </a:cubicBezTo>
                            <a:cubicBezTo>
                              <a:pt x="17693" y="12799"/>
                              <a:pt x="17713" y="12792"/>
                              <a:pt x="17734" y="12792"/>
                            </a:cubicBezTo>
                            <a:cubicBezTo>
                              <a:pt x="17755" y="12792"/>
                              <a:pt x="17775" y="12799"/>
                              <a:pt x="17789" y="12813"/>
                            </a:cubicBezTo>
                            <a:cubicBezTo>
                              <a:pt x="17844" y="12923"/>
                              <a:pt x="17871" y="13005"/>
                              <a:pt x="17899" y="13115"/>
                            </a:cubicBezTo>
                            <a:cubicBezTo>
                              <a:pt x="17926" y="13198"/>
                              <a:pt x="17954" y="13308"/>
                              <a:pt x="17981" y="13418"/>
                            </a:cubicBezTo>
                            <a:cubicBezTo>
                              <a:pt x="18009" y="13500"/>
                              <a:pt x="18064" y="13610"/>
                              <a:pt x="18119" y="13692"/>
                            </a:cubicBezTo>
                            <a:lnTo>
                              <a:pt x="18256" y="13582"/>
                            </a:lnTo>
                            <a:cubicBezTo>
                              <a:pt x="18284" y="13555"/>
                              <a:pt x="18339" y="13527"/>
                              <a:pt x="18366" y="13527"/>
                            </a:cubicBezTo>
                            <a:lnTo>
                              <a:pt x="18421" y="13500"/>
                            </a:lnTo>
                            <a:cubicBezTo>
                              <a:pt x="18435" y="13486"/>
                              <a:pt x="18449" y="13479"/>
                              <a:pt x="18463" y="13479"/>
                            </a:cubicBezTo>
                            <a:cubicBezTo>
                              <a:pt x="18476" y="13479"/>
                              <a:pt x="18490" y="13486"/>
                              <a:pt x="18504" y="13500"/>
                            </a:cubicBezTo>
                            <a:cubicBezTo>
                              <a:pt x="18531" y="13500"/>
                              <a:pt x="18559" y="13527"/>
                              <a:pt x="18559" y="13555"/>
                            </a:cubicBezTo>
                            <a:cubicBezTo>
                              <a:pt x="18559" y="13582"/>
                              <a:pt x="18559" y="13610"/>
                              <a:pt x="18531" y="13637"/>
                            </a:cubicBezTo>
                            <a:lnTo>
                              <a:pt x="18586" y="13610"/>
                            </a:lnTo>
                            <a:lnTo>
                              <a:pt x="18476" y="13720"/>
                            </a:lnTo>
                            <a:lnTo>
                              <a:pt x="18256" y="13912"/>
                            </a:lnTo>
                            <a:lnTo>
                              <a:pt x="18284" y="13940"/>
                            </a:lnTo>
                            <a:cubicBezTo>
                              <a:pt x="18311" y="13967"/>
                              <a:pt x="18284" y="14022"/>
                              <a:pt x="18256" y="14050"/>
                            </a:cubicBezTo>
                            <a:lnTo>
                              <a:pt x="18531" y="14050"/>
                            </a:lnTo>
                            <a:cubicBezTo>
                              <a:pt x="18971" y="14050"/>
                              <a:pt x="19769" y="14050"/>
                              <a:pt x="21088" y="14022"/>
                            </a:cubicBezTo>
                            <a:cubicBezTo>
                              <a:pt x="24525" y="13912"/>
                              <a:pt x="31344" y="10366"/>
                              <a:pt x="31591" y="10036"/>
                            </a:cubicBezTo>
                            <a:cubicBezTo>
                              <a:pt x="31591" y="10036"/>
                              <a:pt x="31591" y="10063"/>
                              <a:pt x="31591" y="10091"/>
                            </a:cubicBezTo>
                            <a:lnTo>
                              <a:pt x="31729" y="9981"/>
                            </a:lnTo>
                            <a:cubicBezTo>
                              <a:pt x="31811" y="9871"/>
                              <a:pt x="31866" y="9788"/>
                              <a:pt x="31949" y="9678"/>
                            </a:cubicBezTo>
                            <a:cubicBezTo>
                              <a:pt x="32004" y="9568"/>
                              <a:pt x="32086" y="9458"/>
                              <a:pt x="32141" y="9321"/>
                            </a:cubicBezTo>
                            <a:cubicBezTo>
                              <a:pt x="32141" y="9293"/>
                              <a:pt x="32169" y="9238"/>
                              <a:pt x="32169" y="9183"/>
                            </a:cubicBezTo>
                            <a:lnTo>
                              <a:pt x="32169" y="9183"/>
                            </a:lnTo>
                            <a:cubicBezTo>
                              <a:pt x="32127" y="9197"/>
                              <a:pt x="32086" y="9204"/>
                              <a:pt x="32045" y="9204"/>
                            </a:cubicBezTo>
                            <a:cubicBezTo>
                              <a:pt x="32004" y="9204"/>
                              <a:pt x="31962" y="9197"/>
                              <a:pt x="31921" y="9183"/>
                            </a:cubicBezTo>
                            <a:cubicBezTo>
                              <a:pt x="31509" y="9128"/>
                              <a:pt x="31124" y="8908"/>
                              <a:pt x="30849" y="8606"/>
                            </a:cubicBezTo>
                            <a:cubicBezTo>
                              <a:pt x="30574" y="8304"/>
                              <a:pt x="30326" y="7974"/>
                              <a:pt x="30134" y="7616"/>
                            </a:cubicBezTo>
                            <a:cubicBezTo>
                              <a:pt x="29914" y="7259"/>
                              <a:pt x="29749" y="6874"/>
                              <a:pt x="29557" y="6516"/>
                            </a:cubicBezTo>
                            <a:cubicBezTo>
                              <a:pt x="29529" y="6599"/>
                              <a:pt x="29502" y="6681"/>
                              <a:pt x="29474" y="6764"/>
                            </a:cubicBezTo>
                            <a:cubicBezTo>
                              <a:pt x="29419" y="6956"/>
                              <a:pt x="29364" y="7149"/>
                              <a:pt x="29364" y="7314"/>
                            </a:cubicBezTo>
                            <a:cubicBezTo>
                              <a:pt x="29337" y="7506"/>
                              <a:pt x="29337" y="7699"/>
                              <a:pt x="29364" y="7891"/>
                            </a:cubicBezTo>
                            <a:cubicBezTo>
                              <a:pt x="29364" y="7974"/>
                              <a:pt x="29364" y="8084"/>
                              <a:pt x="29364" y="8166"/>
                            </a:cubicBezTo>
                            <a:cubicBezTo>
                              <a:pt x="29392" y="8276"/>
                              <a:pt x="29392" y="8359"/>
                              <a:pt x="29364" y="8441"/>
                            </a:cubicBezTo>
                            <a:cubicBezTo>
                              <a:pt x="29364" y="8475"/>
                              <a:pt x="29343" y="8498"/>
                              <a:pt x="29321" y="8498"/>
                            </a:cubicBezTo>
                            <a:cubicBezTo>
                              <a:pt x="29307" y="8498"/>
                              <a:pt x="29292" y="8490"/>
                              <a:pt x="29282" y="8469"/>
                            </a:cubicBezTo>
                            <a:cubicBezTo>
                              <a:pt x="29199" y="8386"/>
                              <a:pt x="29144" y="8249"/>
                              <a:pt x="29144" y="8139"/>
                            </a:cubicBezTo>
                            <a:cubicBezTo>
                              <a:pt x="29144" y="8056"/>
                              <a:pt x="29144" y="8001"/>
                              <a:pt x="29117" y="7919"/>
                            </a:cubicBezTo>
                            <a:cubicBezTo>
                              <a:pt x="29089" y="7754"/>
                              <a:pt x="29089" y="7561"/>
                              <a:pt x="29117" y="7369"/>
                            </a:cubicBezTo>
                            <a:lnTo>
                              <a:pt x="29117" y="7286"/>
                            </a:lnTo>
                            <a:cubicBezTo>
                              <a:pt x="29144" y="7094"/>
                              <a:pt x="29199" y="6901"/>
                              <a:pt x="29254" y="6709"/>
                            </a:cubicBezTo>
                            <a:cubicBezTo>
                              <a:pt x="29282" y="6544"/>
                              <a:pt x="29337" y="6406"/>
                              <a:pt x="29419" y="6241"/>
                            </a:cubicBezTo>
                            <a:lnTo>
                              <a:pt x="29282" y="5967"/>
                            </a:lnTo>
                            <a:cubicBezTo>
                              <a:pt x="29144" y="6186"/>
                              <a:pt x="29007" y="6379"/>
                              <a:pt x="28897" y="6599"/>
                            </a:cubicBezTo>
                            <a:cubicBezTo>
                              <a:pt x="28787" y="6819"/>
                              <a:pt x="28704" y="7066"/>
                              <a:pt x="28649" y="7286"/>
                            </a:cubicBezTo>
                            <a:cubicBezTo>
                              <a:pt x="28539" y="7671"/>
                              <a:pt x="28484" y="8084"/>
                              <a:pt x="28512" y="8469"/>
                            </a:cubicBezTo>
                            <a:cubicBezTo>
                              <a:pt x="28512" y="8606"/>
                              <a:pt x="28512" y="8743"/>
                              <a:pt x="28512" y="8881"/>
                            </a:cubicBezTo>
                            <a:cubicBezTo>
                              <a:pt x="28498" y="8895"/>
                              <a:pt x="28471" y="8902"/>
                              <a:pt x="28447" y="8902"/>
                            </a:cubicBezTo>
                            <a:cubicBezTo>
                              <a:pt x="28422" y="8902"/>
                              <a:pt x="28402" y="8895"/>
                              <a:pt x="28402" y="8881"/>
                            </a:cubicBezTo>
                            <a:cubicBezTo>
                              <a:pt x="28319" y="8743"/>
                              <a:pt x="28292" y="8606"/>
                              <a:pt x="28319" y="8469"/>
                            </a:cubicBezTo>
                            <a:cubicBezTo>
                              <a:pt x="28292" y="8331"/>
                              <a:pt x="28292" y="8194"/>
                              <a:pt x="28319" y="8056"/>
                            </a:cubicBezTo>
                            <a:cubicBezTo>
                              <a:pt x="28319" y="7781"/>
                              <a:pt x="28374" y="7479"/>
                              <a:pt x="28457" y="7231"/>
                            </a:cubicBezTo>
                            <a:cubicBezTo>
                              <a:pt x="28512" y="6929"/>
                              <a:pt x="28622" y="6654"/>
                              <a:pt x="28787" y="6406"/>
                            </a:cubicBezTo>
                            <a:cubicBezTo>
                              <a:pt x="28869" y="6214"/>
                              <a:pt x="29007" y="6049"/>
                              <a:pt x="29144" y="5884"/>
                            </a:cubicBezTo>
                            <a:cubicBezTo>
                              <a:pt x="29062" y="5774"/>
                              <a:pt x="28979" y="5664"/>
                              <a:pt x="28897" y="5527"/>
                            </a:cubicBezTo>
                            <a:cubicBezTo>
                              <a:pt x="28759" y="5362"/>
                              <a:pt x="28594" y="5169"/>
                              <a:pt x="28429" y="5032"/>
                            </a:cubicBezTo>
                            <a:cubicBezTo>
                              <a:pt x="28017" y="4592"/>
                              <a:pt x="27550" y="4262"/>
                              <a:pt x="27027" y="3987"/>
                            </a:cubicBezTo>
                            <a:cubicBezTo>
                              <a:pt x="26642" y="3794"/>
                              <a:pt x="26230" y="3657"/>
                              <a:pt x="25817" y="3520"/>
                            </a:cubicBezTo>
                            <a:cubicBezTo>
                              <a:pt x="25405" y="3410"/>
                              <a:pt x="25020" y="3162"/>
                              <a:pt x="24773" y="2832"/>
                            </a:cubicBezTo>
                            <a:cubicBezTo>
                              <a:pt x="24773" y="2805"/>
                              <a:pt x="24773" y="2805"/>
                              <a:pt x="24773" y="2805"/>
                            </a:cubicBezTo>
                            <a:cubicBezTo>
                              <a:pt x="24531" y="2837"/>
                              <a:pt x="24299" y="2850"/>
                              <a:pt x="24071" y="2850"/>
                            </a:cubicBezTo>
                            <a:cubicBezTo>
                              <a:pt x="23909" y="2850"/>
                              <a:pt x="23750" y="2844"/>
                              <a:pt x="23590" y="2832"/>
                            </a:cubicBezTo>
                            <a:lnTo>
                              <a:pt x="23095" y="2832"/>
                            </a:lnTo>
                            <a:cubicBezTo>
                              <a:pt x="21501" y="2777"/>
                              <a:pt x="19906" y="2557"/>
                              <a:pt x="18339" y="2145"/>
                            </a:cubicBezTo>
                            <a:cubicBezTo>
                              <a:pt x="18174" y="2090"/>
                              <a:pt x="18036" y="2035"/>
                              <a:pt x="17871" y="1980"/>
                            </a:cubicBezTo>
                            <a:cubicBezTo>
                              <a:pt x="16579" y="1567"/>
                              <a:pt x="15369" y="908"/>
                              <a:pt x="14352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737" name="Google Shape;737;p35"/>
                      <p:cNvGrpSpPr/>
                      <p:nvPr/>
                    </p:nvGrpSpPr>
                    <p:grpSpPr>
                      <a:xfrm>
                        <a:off x="1807350" y="3140275"/>
                        <a:ext cx="388400" cy="662475"/>
                        <a:chOff x="1807350" y="3140275"/>
                        <a:chExt cx="388400" cy="662475"/>
                      </a:xfrm>
                    </p:grpSpPr>
                    <p:sp>
                      <p:nvSpPr>
                        <p:cNvPr id="738" name="Google Shape;738;p35"/>
                        <p:cNvSpPr/>
                        <p:nvPr/>
                      </p:nvSpPr>
                      <p:spPr>
                        <a:xfrm>
                          <a:off x="1951700" y="3140275"/>
                          <a:ext cx="244050" cy="1765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9762" h="7060" extrusionOk="0">
                              <a:moveTo>
                                <a:pt x="5584" y="0"/>
                              </a:moveTo>
                              <a:cubicBezTo>
                                <a:pt x="5529" y="0"/>
                                <a:pt x="5490" y="19"/>
                                <a:pt x="5472" y="72"/>
                              </a:cubicBezTo>
                              <a:cubicBezTo>
                                <a:pt x="5417" y="182"/>
                                <a:pt x="5417" y="264"/>
                                <a:pt x="5417" y="374"/>
                              </a:cubicBezTo>
                              <a:lnTo>
                                <a:pt x="5417" y="402"/>
                              </a:lnTo>
                              <a:lnTo>
                                <a:pt x="5417" y="814"/>
                              </a:lnTo>
                              <a:lnTo>
                                <a:pt x="5417" y="1639"/>
                              </a:lnTo>
                              <a:cubicBezTo>
                                <a:pt x="5500" y="1625"/>
                                <a:pt x="5582" y="1618"/>
                                <a:pt x="5668" y="1618"/>
                              </a:cubicBezTo>
                              <a:cubicBezTo>
                                <a:pt x="5754" y="1618"/>
                                <a:pt x="5843" y="1625"/>
                                <a:pt x="5940" y="1639"/>
                              </a:cubicBezTo>
                              <a:cubicBezTo>
                                <a:pt x="6049" y="1639"/>
                                <a:pt x="6159" y="1666"/>
                                <a:pt x="6269" y="1694"/>
                              </a:cubicBezTo>
                              <a:cubicBezTo>
                                <a:pt x="6379" y="1694"/>
                                <a:pt x="6517" y="1721"/>
                                <a:pt x="6599" y="1804"/>
                              </a:cubicBezTo>
                              <a:cubicBezTo>
                                <a:pt x="6627" y="1831"/>
                                <a:pt x="6627" y="1914"/>
                                <a:pt x="6572" y="1914"/>
                              </a:cubicBezTo>
                              <a:cubicBezTo>
                                <a:pt x="6517" y="1928"/>
                                <a:pt x="6455" y="1934"/>
                                <a:pt x="6393" y="1934"/>
                              </a:cubicBezTo>
                              <a:cubicBezTo>
                                <a:pt x="6331" y="1934"/>
                                <a:pt x="6269" y="1928"/>
                                <a:pt x="6214" y="1914"/>
                              </a:cubicBezTo>
                              <a:cubicBezTo>
                                <a:pt x="6104" y="1914"/>
                                <a:pt x="5995" y="1859"/>
                                <a:pt x="5885" y="1859"/>
                              </a:cubicBezTo>
                              <a:cubicBezTo>
                                <a:pt x="5692" y="1859"/>
                                <a:pt x="5500" y="1859"/>
                                <a:pt x="5307" y="1831"/>
                              </a:cubicBezTo>
                              <a:cubicBezTo>
                                <a:pt x="5307" y="1859"/>
                                <a:pt x="5280" y="1886"/>
                                <a:pt x="5280" y="1941"/>
                              </a:cubicBezTo>
                              <a:cubicBezTo>
                                <a:pt x="5252" y="1996"/>
                                <a:pt x="5225" y="2079"/>
                                <a:pt x="5197" y="2134"/>
                              </a:cubicBezTo>
                              <a:lnTo>
                                <a:pt x="5060" y="2519"/>
                              </a:lnTo>
                              <a:lnTo>
                                <a:pt x="4895" y="2876"/>
                              </a:lnTo>
                              <a:cubicBezTo>
                                <a:pt x="4867" y="2959"/>
                                <a:pt x="4840" y="3014"/>
                                <a:pt x="4812" y="3069"/>
                              </a:cubicBezTo>
                              <a:cubicBezTo>
                                <a:pt x="4785" y="3151"/>
                                <a:pt x="4757" y="3206"/>
                                <a:pt x="4702" y="3234"/>
                              </a:cubicBezTo>
                              <a:cubicBezTo>
                                <a:pt x="4679" y="3245"/>
                                <a:pt x="4657" y="3252"/>
                                <a:pt x="4638" y="3252"/>
                              </a:cubicBezTo>
                              <a:cubicBezTo>
                                <a:pt x="4611" y="3252"/>
                                <a:pt x="4592" y="3238"/>
                                <a:pt x="4592" y="3206"/>
                              </a:cubicBezTo>
                              <a:cubicBezTo>
                                <a:pt x="4592" y="3179"/>
                                <a:pt x="4592" y="3179"/>
                                <a:pt x="4592" y="3151"/>
                              </a:cubicBezTo>
                              <a:lnTo>
                                <a:pt x="4400" y="3316"/>
                              </a:lnTo>
                              <a:lnTo>
                                <a:pt x="4510" y="3371"/>
                              </a:lnTo>
                              <a:cubicBezTo>
                                <a:pt x="4592" y="3426"/>
                                <a:pt x="4675" y="3509"/>
                                <a:pt x="4730" y="3591"/>
                              </a:cubicBezTo>
                              <a:cubicBezTo>
                                <a:pt x="4812" y="3673"/>
                                <a:pt x="4867" y="3756"/>
                                <a:pt x="4922" y="3838"/>
                              </a:cubicBezTo>
                              <a:cubicBezTo>
                                <a:pt x="4950" y="3893"/>
                                <a:pt x="4977" y="3948"/>
                                <a:pt x="5005" y="4003"/>
                              </a:cubicBezTo>
                              <a:cubicBezTo>
                                <a:pt x="5005" y="4058"/>
                                <a:pt x="5005" y="4113"/>
                                <a:pt x="5005" y="4168"/>
                              </a:cubicBezTo>
                              <a:cubicBezTo>
                                <a:pt x="4985" y="4209"/>
                                <a:pt x="4950" y="4234"/>
                                <a:pt x="4922" y="4234"/>
                              </a:cubicBezTo>
                              <a:cubicBezTo>
                                <a:pt x="4911" y="4234"/>
                                <a:pt x="4902" y="4231"/>
                                <a:pt x="4895" y="4223"/>
                              </a:cubicBezTo>
                              <a:cubicBezTo>
                                <a:pt x="4812" y="4168"/>
                                <a:pt x="4757" y="4058"/>
                                <a:pt x="4702" y="3976"/>
                              </a:cubicBezTo>
                              <a:cubicBezTo>
                                <a:pt x="4675" y="3948"/>
                                <a:pt x="4647" y="3893"/>
                                <a:pt x="4620" y="3866"/>
                              </a:cubicBezTo>
                              <a:cubicBezTo>
                                <a:pt x="4620" y="3838"/>
                                <a:pt x="4592" y="3783"/>
                                <a:pt x="4565" y="3756"/>
                              </a:cubicBezTo>
                              <a:lnTo>
                                <a:pt x="4455" y="3646"/>
                              </a:lnTo>
                              <a:lnTo>
                                <a:pt x="4400" y="3618"/>
                              </a:lnTo>
                              <a:lnTo>
                                <a:pt x="4372" y="3591"/>
                              </a:lnTo>
                              <a:lnTo>
                                <a:pt x="4262" y="3509"/>
                              </a:lnTo>
                              <a:lnTo>
                                <a:pt x="4207" y="3481"/>
                              </a:lnTo>
                              <a:cubicBezTo>
                                <a:pt x="4097" y="3563"/>
                                <a:pt x="3960" y="3646"/>
                                <a:pt x="3850" y="3728"/>
                              </a:cubicBezTo>
                              <a:cubicBezTo>
                                <a:pt x="3712" y="3811"/>
                                <a:pt x="3575" y="3921"/>
                                <a:pt x="3438" y="4003"/>
                              </a:cubicBezTo>
                              <a:cubicBezTo>
                                <a:pt x="3493" y="4003"/>
                                <a:pt x="3520" y="4031"/>
                                <a:pt x="3547" y="4058"/>
                              </a:cubicBezTo>
                              <a:cubicBezTo>
                                <a:pt x="3602" y="4113"/>
                                <a:pt x="3630" y="4141"/>
                                <a:pt x="3685" y="4196"/>
                              </a:cubicBezTo>
                              <a:cubicBezTo>
                                <a:pt x="3712" y="4251"/>
                                <a:pt x="3767" y="4306"/>
                                <a:pt x="3795" y="4333"/>
                              </a:cubicBezTo>
                              <a:lnTo>
                                <a:pt x="3822" y="4416"/>
                              </a:lnTo>
                              <a:cubicBezTo>
                                <a:pt x="3850" y="4471"/>
                                <a:pt x="3850" y="4498"/>
                                <a:pt x="3822" y="4553"/>
                              </a:cubicBezTo>
                              <a:cubicBezTo>
                                <a:pt x="3822" y="4594"/>
                                <a:pt x="3793" y="4619"/>
                                <a:pt x="3756" y="4619"/>
                              </a:cubicBezTo>
                              <a:cubicBezTo>
                                <a:pt x="3742" y="4619"/>
                                <a:pt x="3727" y="4616"/>
                                <a:pt x="3712" y="4608"/>
                              </a:cubicBezTo>
                              <a:cubicBezTo>
                                <a:pt x="3685" y="4581"/>
                                <a:pt x="3657" y="4553"/>
                                <a:pt x="3630" y="4526"/>
                              </a:cubicBezTo>
                              <a:cubicBezTo>
                                <a:pt x="3630" y="4498"/>
                                <a:pt x="3602" y="4498"/>
                                <a:pt x="3602" y="4471"/>
                              </a:cubicBezTo>
                              <a:lnTo>
                                <a:pt x="3575" y="4443"/>
                              </a:lnTo>
                              <a:lnTo>
                                <a:pt x="3575" y="4416"/>
                              </a:lnTo>
                              <a:lnTo>
                                <a:pt x="3520" y="4361"/>
                              </a:lnTo>
                              <a:cubicBezTo>
                                <a:pt x="3465" y="4306"/>
                                <a:pt x="3438" y="4278"/>
                                <a:pt x="3410" y="4223"/>
                              </a:cubicBezTo>
                              <a:lnTo>
                                <a:pt x="3355" y="4168"/>
                              </a:lnTo>
                              <a:cubicBezTo>
                                <a:pt x="3328" y="4141"/>
                                <a:pt x="3300" y="4113"/>
                                <a:pt x="3273" y="4086"/>
                              </a:cubicBezTo>
                              <a:cubicBezTo>
                                <a:pt x="3080" y="4223"/>
                                <a:pt x="2888" y="4333"/>
                                <a:pt x="2668" y="4443"/>
                              </a:cubicBezTo>
                              <a:lnTo>
                                <a:pt x="2640" y="4443"/>
                              </a:lnTo>
                              <a:cubicBezTo>
                                <a:pt x="2723" y="4553"/>
                                <a:pt x="2778" y="4636"/>
                                <a:pt x="2833" y="4746"/>
                              </a:cubicBezTo>
                              <a:cubicBezTo>
                                <a:pt x="2833" y="4773"/>
                                <a:pt x="2860" y="4801"/>
                                <a:pt x="2860" y="4828"/>
                              </a:cubicBezTo>
                              <a:cubicBezTo>
                                <a:pt x="2860" y="4856"/>
                                <a:pt x="2860" y="4911"/>
                                <a:pt x="2833" y="4938"/>
                              </a:cubicBezTo>
                              <a:cubicBezTo>
                                <a:pt x="2816" y="4955"/>
                                <a:pt x="2796" y="4962"/>
                                <a:pt x="2776" y="4962"/>
                              </a:cubicBezTo>
                              <a:cubicBezTo>
                                <a:pt x="2732" y="4962"/>
                                <a:pt x="2687" y="4930"/>
                                <a:pt x="2668" y="4911"/>
                              </a:cubicBezTo>
                              <a:cubicBezTo>
                                <a:pt x="2640" y="4856"/>
                                <a:pt x="2640" y="4828"/>
                                <a:pt x="2613" y="4801"/>
                              </a:cubicBezTo>
                              <a:cubicBezTo>
                                <a:pt x="2613" y="4773"/>
                                <a:pt x="2585" y="4746"/>
                                <a:pt x="2558" y="4691"/>
                              </a:cubicBezTo>
                              <a:cubicBezTo>
                                <a:pt x="2558" y="4691"/>
                                <a:pt x="2530" y="4663"/>
                                <a:pt x="2530" y="4663"/>
                              </a:cubicBezTo>
                              <a:lnTo>
                                <a:pt x="2530" y="4636"/>
                              </a:lnTo>
                              <a:lnTo>
                                <a:pt x="2503" y="4608"/>
                              </a:lnTo>
                              <a:lnTo>
                                <a:pt x="2475" y="4581"/>
                              </a:lnTo>
                              <a:lnTo>
                                <a:pt x="2475" y="4553"/>
                              </a:lnTo>
                              <a:cubicBezTo>
                                <a:pt x="2145" y="4718"/>
                                <a:pt x="1815" y="4856"/>
                                <a:pt x="1458" y="4993"/>
                              </a:cubicBezTo>
                              <a:cubicBezTo>
                                <a:pt x="1073" y="5076"/>
                                <a:pt x="688" y="5241"/>
                                <a:pt x="331" y="5433"/>
                              </a:cubicBezTo>
                              <a:cubicBezTo>
                                <a:pt x="248" y="5488"/>
                                <a:pt x="193" y="5571"/>
                                <a:pt x="138" y="5653"/>
                              </a:cubicBezTo>
                              <a:cubicBezTo>
                                <a:pt x="111" y="5681"/>
                                <a:pt x="83" y="5708"/>
                                <a:pt x="83" y="5763"/>
                              </a:cubicBezTo>
                              <a:cubicBezTo>
                                <a:pt x="276" y="5791"/>
                                <a:pt x="468" y="5846"/>
                                <a:pt x="661" y="5873"/>
                              </a:cubicBezTo>
                              <a:cubicBezTo>
                                <a:pt x="881" y="5928"/>
                                <a:pt x="1100" y="5956"/>
                                <a:pt x="1348" y="5956"/>
                              </a:cubicBezTo>
                              <a:cubicBezTo>
                                <a:pt x="1530" y="5967"/>
                                <a:pt x="1712" y="5974"/>
                                <a:pt x="1895" y="5974"/>
                              </a:cubicBezTo>
                              <a:cubicBezTo>
                                <a:pt x="2152" y="5974"/>
                                <a:pt x="2410" y="5960"/>
                                <a:pt x="2668" y="5928"/>
                              </a:cubicBezTo>
                              <a:cubicBezTo>
                                <a:pt x="2778" y="5928"/>
                                <a:pt x="2805" y="6065"/>
                                <a:pt x="2695" y="6093"/>
                              </a:cubicBezTo>
                              <a:cubicBezTo>
                                <a:pt x="2365" y="6155"/>
                                <a:pt x="2020" y="6186"/>
                                <a:pt x="1671" y="6186"/>
                              </a:cubicBezTo>
                              <a:cubicBezTo>
                                <a:pt x="1554" y="6186"/>
                                <a:pt x="1437" y="6182"/>
                                <a:pt x="1320" y="6175"/>
                              </a:cubicBezTo>
                              <a:cubicBezTo>
                                <a:pt x="1100" y="6175"/>
                                <a:pt x="881" y="6148"/>
                                <a:pt x="633" y="6120"/>
                              </a:cubicBezTo>
                              <a:cubicBezTo>
                                <a:pt x="441" y="6093"/>
                                <a:pt x="221" y="6038"/>
                                <a:pt x="28" y="5983"/>
                              </a:cubicBezTo>
                              <a:cubicBezTo>
                                <a:pt x="1" y="6093"/>
                                <a:pt x="1" y="6230"/>
                                <a:pt x="28" y="6340"/>
                              </a:cubicBezTo>
                              <a:cubicBezTo>
                                <a:pt x="28" y="6423"/>
                                <a:pt x="56" y="6533"/>
                                <a:pt x="56" y="6615"/>
                              </a:cubicBezTo>
                              <a:cubicBezTo>
                                <a:pt x="948" y="6870"/>
                                <a:pt x="1864" y="7031"/>
                                <a:pt x="2804" y="7031"/>
                              </a:cubicBezTo>
                              <a:cubicBezTo>
                                <a:pt x="2878" y="7031"/>
                                <a:pt x="2951" y="7030"/>
                                <a:pt x="3025" y="7028"/>
                              </a:cubicBezTo>
                              <a:cubicBezTo>
                                <a:pt x="3660" y="7044"/>
                                <a:pt x="4304" y="7060"/>
                                <a:pt x="4952" y="7060"/>
                              </a:cubicBezTo>
                              <a:cubicBezTo>
                                <a:pt x="5427" y="7060"/>
                                <a:pt x="5903" y="7051"/>
                                <a:pt x="6379" y="7028"/>
                              </a:cubicBezTo>
                              <a:cubicBezTo>
                                <a:pt x="6682" y="7028"/>
                                <a:pt x="7012" y="7000"/>
                                <a:pt x="7342" y="7000"/>
                              </a:cubicBezTo>
                              <a:cubicBezTo>
                                <a:pt x="7672" y="6973"/>
                                <a:pt x="7919" y="6918"/>
                                <a:pt x="8222" y="6918"/>
                              </a:cubicBezTo>
                              <a:cubicBezTo>
                                <a:pt x="8442" y="6643"/>
                                <a:pt x="8634" y="6395"/>
                                <a:pt x="8854" y="6148"/>
                              </a:cubicBezTo>
                              <a:lnTo>
                                <a:pt x="8854" y="6148"/>
                              </a:lnTo>
                              <a:cubicBezTo>
                                <a:pt x="8758" y="6162"/>
                                <a:pt x="8661" y="6169"/>
                                <a:pt x="8569" y="6169"/>
                              </a:cubicBezTo>
                              <a:cubicBezTo>
                                <a:pt x="8476" y="6169"/>
                                <a:pt x="8387" y="6162"/>
                                <a:pt x="8304" y="6148"/>
                              </a:cubicBezTo>
                              <a:lnTo>
                                <a:pt x="7947" y="6148"/>
                              </a:lnTo>
                              <a:cubicBezTo>
                                <a:pt x="7837" y="6148"/>
                                <a:pt x="7727" y="6148"/>
                                <a:pt x="7617" y="6120"/>
                              </a:cubicBezTo>
                              <a:cubicBezTo>
                                <a:pt x="7562" y="6093"/>
                                <a:pt x="7562" y="6065"/>
                                <a:pt x="7562" y="6010"/>
                              </a:cubicBezTo>
                              <a:cubicBezTo>
                                <a:pt x="7589" y="6010"/>
                                <a:pt x="7589" y="5983"/>
                                <a:pt x="7617" y="5983"/>
                              </a:cubicBezTo>
                              <a:cubicBezTo>
                                <a:pt x="7727" y="5956"/>
                                <a:pt x="7837" y="5956"/>
                                <a:pt x="7947" y="5956"/>
                              </a:cubicBezTo>
                              <a:lnTo>
                                <a:pt x="8277" y="5956"/>
                              </a:lnTo>
                              <a:cubicBezTo>
                                <a:pt x="8341" y="5947"/>
                                <a:pt x="8405" y="5944"/>
                                <a:pt x="8470" y="5944"/>
                              </a:cubicBezTo>
                              <a:cubicBezTo>
                                <a:pt x="8625" y="5944"/>
                                <a:pt x="8781" y="5964"/>
                                <a:pt x="8936" y="5983"/>
                              </a:cubicBezTo>
                              <a:lnTo>
                                <a:pt x="8964" y="5983"/>
                              </a:lnTo>
                              <a:lnTo>
                                <a:pt x="9624" y="5213"/>
                              </a:lnTo>
                              <a:cubicBezTo>
                                <a:pt x="9596" y="5186"/>
                                <a:pt x="9569" y="5158"/>
                                <a:pt x="9569" y="5131"/>
                              </a:cubicBezTo>
                              <a:cubicBezTo>
                                <a:pt x="9596" y="5048"/>
                                <a:pt x="9651" y="5021"/>
                                <a:pt x="9679" y="4993"/>
                              </a:cubicBezTo>
                              <a:cubicBezTo>
                                <a:pt x="9734" y="4938"/>
                                <a:pt x="9734" y="4883"/>
                                <a:pt x="9761" y="4856"/>
                              </a:cubicBezTo>
                              <a:cubicBezTo>
                                <a:pt x="9761" y="4691"/>
                                <a:pt x="9761" y="4553"/>
                                <a:pt x="9734" y="4388"/>
                              </a:cubicBezTo>
                              <a:cubicBezTo>
                                <a:pt x="9706" y="4223"/>
                                <a:pt x="9679" y="4058"/>
                                <a:pt x="9679" y="3893"/>
                              </a:cubicBezTo>
                              <a:cubicBezTo>
                                <a:pt x="9679" y="3838"/>
                                <a:pt x="9651" y="3756"/>
                                <a:pt x="9624" y="3701"/>
                              </a:cubicBezTo>
                              <a:cubicBezTo>
                                <a:pt x="9596" y="3591"/>
                                <a:pt x="9569" y="3481"/>
                                <a:pt x="9569" y="3371"/>
                              </a:cubicBezTo>
                              <a:cubicBezTo>
                                <a:pt x="9569" y="3261"/>
                                <a:pt x="9541" y="3151"/>
                                <a:pt x="9541" y="3014"/>
                              </a:cubicBezTo>
                              <a:lnTo>
                                <a:pt x="9514" y="2684"/>
                              </a:lnTo>
                              <a:cubicBezTo>
                                <a:pt x="9514" y="2601"/>
                                <a:pt x="9514" y="2519"/>
                                <a:pt x="9514" y="2436"/>
                              </a:cubicBezTo>
                              <a:cubicBezTo>
                                <a:pt x="9431" y="2409"/>
                                <a:pt x="9321" y="2381"/>
                                <a:pt x="9211" y="2381"/>
                              </a:cubicBezTo>
                              <a:lnTo>
                                <a:pt x="8826" y="2299"/>
                              </a:lnTo>
                              <a:lnTo>
                                <a:pt x="8414" y="2271"/>
                              </a:lnTo>
                              <a:cubicBezTo>
                                <a:pt x="8277" y="2271"/>
                                <a:pt x="8139" y="2244"/>
                                <a:pt x="8029" y="2189"/>
                              </a:cubicBezTo>
                              <a:cubicBezTo>
                                <a:pt x="7974" y="2161"/>
                                <a:pt x="7974" y="2079"/>
                                <a:pt x="8029" y="2051"/>
                              </a:cubicBezTo>
                              <a:cubicBezTo>
                                <a:pt x="8098" y="2038"/>
                                <a:pt x="8167" y="2031"/>
                                <a:pt x="8235" y="2031"/>
                              </a:cubicBezTo>
                              <a:cubicBezTo>
                                <a:pt x="8304" y="2031"/>
                                <a:pt x="8373" y="2038"/>
                                <a:pt x="8442" y="2051"/>
                              </a:cubicBezTo>
                              <a:cubicBezTo>
                                <a:pt x="8579" y="2051"/>
                                <a:pt x="8689" y="2051"/>
                                <a:pt x="8826" y="2079"/>
                              </a:cubicBezTo>
                              <a:lnTo>
                                <a:pt x="9239" y="2134"/>
                              </a:lnTo>
                              <a:cubicBezTo>
                                <a:pt x="9321" y="2161"/>
                                <a:pt x="9404" y="2189"/>
                                <a:pt x="9486" y="2189"/>
                              </a:cubicBezTo>
                              <a:cubicBezTo>
                                <a:pt x="9486" y="2134"/>
                                <a:pt x="9514" y="2079"/>
                                <a:pt x="9514" y="2024"/>
                              </a:cubicBezTo>
                              <a:lnTo>
                                <a:pt x="9459" y="2024"/>
                              </a:lnTo>
                              <a:cubicBezTo>
                                <a:pt x="9431" y="2024"/>
                                <a:pt x="9376" y="1996"/>
                                <a:pt x="9349" y="1969"/>
                              </a:cubicBezTo>
                              <a:cubicBezTo>
                                <a:pt x="9321" y="1969"/>
                                <a:pt x="9294" y="1941"/>
                                <a:pt x="9266" y="1941"/>
                              </a:cubicBezTo>
                              <a:cubicBezTo>
                                <a:pt x="9239" y="1914"/>
                                <a:pt x="9239" y="1886"/>
                                <a:pt x="9211" y="1886"/>
                              </a:cubicBezTo>
                              <a:cubicBezTo>
                                <a:pt x="9211" y="1831"/>
                                <a:pt x="9211" y="1804"/>
                                <a:pt x="9266" y="1776"/>
                              </a:cubicBezTo>
                              <a:lnTo>
                                <a:pt x="9349" y="1776"/>
                              </a:lnTo>
                              <a:lnTo>
                                <a:pt x="9376" y="1804"/>
                              </a:lnTo>
                              <a:lnTo>
                                <a:pt x="9404" y="1804"/>
                              </a:lnTo>
                              <a:lnTo>
                                <a:pt x="9514" y="1831"/>
                              </a:lnTo>
                              <a:lnTo>
                                <a:pt x="9569" y="1831"/>
                              </a:lnTo>
                              <a:cubicBezTo>
                                <a:pt x="9569" y="1804"/>
                                <a:pt x="9596" y="1721"/>
                                <a:pt x="9624" y="1694"/>
                              </a:cubicBezTo>
                              <a:cubicBezTo>
                                <a:pt x="9624" y="1666"/>
                                <a:pt x="9624" y="1639"/>
                                <a:pt x="9624" y="1611"/>
                              </a:cubicBezTo>
                              <a:cubicBezTo>
                                <a:pt x="9679" y="1446"/>
                                <a:pt x="9706" y="1254"/>
                                <a:pt x="9514" y="1144"/>
                              </a:cubicBezTo>
                              <a:cubicBezTo>
                                <a:pt x="9486" y="1116"/>
                                <a:pt x="9431" y="1089"/>
                                <a:pt x="9376" y="1061"/>
                              </a:cubicBezTo>
                              <a:cubicBezTo>
                                <a:pt x="9362" y="1069"/>
                                <a:pt x="9345" y="1072"/>
                                <a:pt x="9328" y="1072"/>
                              </a:cubicBezTo>
                              <a:cubicBezTo>
                                <a:pt x="9281" y="1072"/>
                                <a:pt x="9231" y="1047"/>
                                <a:pt x="9211" y="1007"/>
                              </a:cubicBezTo>
                              <a:cubicBezTo>
                                <a:pt x="9129" y="952"/>
                                <a:pt x="9019" y="924"/>
                                <a:pt x="8909" y="897"/>
                              </a:cubicBezTo>
                              <a:cubicBezTo>
                                <a:pt x="8661" y="814"/>
                                <a:pt x="8442" y="732"/>
                                <a:pt x="8194" y="677"/>
                              </a:cubicBezTo>
                              <a:cubicBezTo>
                                <a:pt x="7727" y="539"/>
                                <a:pt x="7259" y="402"/>
                                <a:pt x="6764" y="264"/>
                              </a:cubicBezTo>
                              <a:lnTo>
                                <a:pt x="6049" y="99"/>
                              </a:lnTo>
                              <a:cubicBezTo>
                                <a:pt x="5912" y="72"/>
                                <a:pt x="5802" y="44"/>
                                <a:pt x="5692" y="17"/>
                              </a:cubicBezTo>
                              <a:cubicBezTo>
                                <a:pt x="5652" y="7"/>
                                <a:pt x="5615" y="0"/>
                                <a:pt x="558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739" name="Google Shape;739;p35"/>
                        <p:cNvSpPr/>
                        <p:nvPr/>
                      </p:nvSpPr>
                      <p:spPr>
                        <a:xfrm>
                          <a:off x="1807350" y="3566850"/>
                          <a:ext cx="218625" cy="23590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8745" h="9436" extrusionOk="0">
                              <a:moveTo>
                                <a:pt x="6160" y="0"/>
                              </a:moveTo>
                              <a:lnTo>
                                <a:pt x="6160" y="0"/>
                              </a:lnTo>
                              <a:cubicBezTo>
                                <a:pt x="6077" y="55"/>
                                <a:pt x="5967" y="110"/>
                                <a:pt x="5885" y="193"/>
                              </a:cubicBezTo>
                              <a:cubicBezTo>
                                <a:pt x="5775" y="275"/>
                                <a:pt x="5692" y="385"/>
                                <a:pt x="5610" y="468"/>
                              </a:cubicBezTo>
                              <a:lnTo>
                                <a:pt x="5555" y="550"/>
                              </a:lnTo>
                              <a:cubicBezTo>
                                <a:pt x="5472" y="688"/>
                                <a:pt x="5417" y="853"/>
                                <a:pt x="5390" y="990"/>
                              </a:cubicBezTo>
                              <a:cubicBezTo>
                                <a:pt x="5362" y="1073"/>
                                <a:pt x="5362" y="1155"/>
                                <a:pt x="5335" y="1210"/>
                              </a:cubicBezTo>
                              <a:cubicBezTo>
                                <a:pt x="5335" y="1238"/>
                                <a:pt x="5335" y="1265"/>
                                <a:pt x="5335" y="1265"/>
                              </a:cubicBezTo>
                              <a:lnTo>
                                <a:pt x="5362" y="1320"/>
                              </a:lnTo>
                              <a:cubicBezTo>
                                <a:pt x="5362" y="1320"/>
                                <a:pt x="5362" y="1347"/>
                                <a:pt x="5362" y="1347"/>
                              </a:cubicBezTo>
                              <a:cubicBezTo>
                                <a:pt x="5362" y="1375"/>
                                <a:pt x="5390" y="1375"/>
                                <a:pt x="5390" y="1402"/>
                              </a:cubicBezTo>
                              <a:lnTo>
                                <a:pt x="5390" y="1430"/>
                              </a:lnTo>
                              <a:cubicBezTo>
                                <a:pt x="5417" y="1485"/>
                                <a:pt x="5417" y="1512"/>
                                <a:pt x="5390" y="1567"/>
                              </a:cubicBezTo>
                              <a:cubicBezTo>
                                <a:pt x="5362" y="1567"/>
                                <a:pt x="5335" y="1595"/>
                                <a:pt x="5307" y="1595"/>
                              </a:cubicBezTo>
                              <a:cubicBezTo>
                                <a:pt x="5307" y="1595"/>
                                <a:pt x="5280" y="1567"/>
                                <a:pt x="5252" y="1567"/>
                              </a:cubicBezTo>
                              <a:cubicBezTo>
                                <a:pt x="5225" y="1540"/>
                                <a:pt x="5197" y="1512"/>
                                <a:pt x="5170" y="1485"/>
                              </a:cubicBezTo>
                              <a:cubicBezTo>
                                <a:pt x="5115" y="1457"/>
                                <a:pt x="5087" y="1402"/>
                                <a:pt x="5087" y="1347"/>
                              </a:cubicBezTo>
                              <a:cubicBezTo>
                                <a:pt x="4950" y="1485"/>
                                <a:pt x="4785" y="1595"/>
                                <a:pt x="4647" y="1677"/>
                              </a:cubicBezTo>
                              <a:lnTo>
                                <a:pt x="3960" y="2227"/>
                              </a:lnTo>
                              <a:lnTo>
                                <a:pt x="3300" y="2777"/>
                              </a:lnTo>
                              <a:lnTo>
                                <a:pt x="2943" y="3025"/>
                              </a:lnTo>
                              <a:cubicBezTo>
                                <a:pt x="2860" y="3135"/>
                                <a:pt x="2750" y="3190"/>
                                <a:pt x="2640" y="3245"/>
                              </a:cubicBezTo>
                              <a:cubicBezTo>
                                <a:pt x="2613" y="3300"/>
                                <a:pt x="2558" y="3327"/>
                                <a:pt x="2503" y="3355"/>
                              </a:cubicBezTo>
                              <a:cubicBezTo>
                                <a:pt x="2420" y="3437"/>
                                <a:pt x="2310" y="3492"/>
                                <a:pt x="2200" y="3575"/>
                              </a:cubicBezTo>
                              <a:lnTo>
                                <a:pt x="1596" y="3987"/>
                              </a:lnTo>
                              <a:lnTo>
                                <a:pt x="991" y="4399"/>
                              </a:lnTo>
                              <a:lnTo>
                                <a:pt x="661" y="4619"/>
                              </a:lnTo>
                              <a:lnTo>
                                <a:pt x="496" y="4729"/>
                              </a:lnTo>
                              <a:cubicBezTo>
                                <a:pt x="468" y="4757"/>
                                <a:pt x="441" y="4784"/>
                                <a:pt x="386" y="4784"/>
                              </a:cubicBezTo>
                              <a:cubicBezTo>
                                <a:pt x="248" y="4949"/>
                                <a:pt x="138" y="5142"/>
                                <a:pt x="83" y="5334"/>
                              </a:cubicBezTo>
                              <a:cubicBezTo>
                                <a:pt x="28" y="5582"/>
                                <a:pt x="1" y="5802"/>
                                <a:pt x="28" y="6049"/>
                              </a:cubicBezTo>
                              <a:cubicBezTo>
                                <a:pt x="56" y="6571"/>
                                <a:pt x="248" y="7066"/>
                                <a:pt x="578" y="7479"/>
                              </a:cubicBezTo>
                              <a:cubicBezTo>
                                <a:pt x="963" y="7946"/>
                                <a:pt x="1403" y="8331"/>
                                <a:pt x="1898" y="8661"/>
                              </a:cubicBezTo>
                              <a:cubicBezTo>
                                <a:pt x="2365" y="9046"/>
                                <a:pt x="2943" y="9321"/>
                                <a:pt x="3548" y="9431"/>
                              </a:cubicBezTo>
                              <a:cubicBezTo>
                                <a:pt x="3589" y="9434"/>
                                <a:pt x="3630" y="9436"/>
                                <a:pt x="3671" y="9436"/>
                              </a:cubicBezTo>
                              <a:cubicBezTo>
                                <a:pt x="3959" y="9436"/>
                                <a:pt x="4242" y="9352"/>
                                <a:pt x="4482" y="9183"/>
                              </a:cubicBezTo>
                              <a:cubicBezTo>
                                <a:pt x="4592" y="9101"/>
                                <a:pt x="4702" y="8963"/>
                                <a:pt x="4757" y="8826"/>
                              </a:cubicBezTo>
                              <a:cubicBezTo>
                                <a:pt x="4785" y="8771"/>
                                <a:pt x="4812" y="8716"/>
                                <a:pt x="4840" y="8634"/>
                              </a:cubicBezTo>
                              <a:cubicBezTo>
                                <a:pt x="4840" y="8579"/>
                                <a:pt x="4867" y="8524"/>
                                <a:pt x="4867" y="8469"/>
                              </a:cubicBezTo>
                              <a:lnTo>
                                <a:pt x="4867" y="8441"/>
                              </a:lnTo>
                              <a:cubicBezTo>
                                <a:pt x="4922" y="8276"/>
                                <a:pt x="5005" y="8139"/>
                                <a:pt x="5087" y="8029"/>
                              </a:cubicBezTo>
                              <a:cubicBezTo>
                                <a:pt x="5197" y="7864"/>
                                <a:pt x="5307" y="7671"/>
                                <a:pt x="5417" y="7534"/>
                              </a:cubicBezTo>
                              <a:cubicBezTo>
                                <a:pt x="5610" y="7204"/>
                                <a:pt x="5802" y="6901"/>
                                <a:pt x="6022" y="6571"/>
                              </a:cubicBezTo>
                              <a:lnTo>
                                <a:pt x="7287" y="4674"/>
                              </a:lnTo>
                              <a:cubicBezTo>
                                <a:pt x="7397" y="4482"/>
                                <a:pt x="7507" y="4317"/>
                                <a:pt x="7617" y="4152"/>
                              </a:cubicBezTo>
                              <a:cubicBezTo>
                                <a:pt x="7672" y="4069"/>
                                <a:pt x="7727" y="3987"/>
                                <a:pt x="7782" y="3904"/>
                              </a:cubicBezTo>
                              <a:cubicBezTo>
                                <a:pt x="7782" y="3877"/>
                                <a:pt x="7782" y="3849"/>
                                <a:pt x="7782" y="3822"/>
                              </a:cubicBezTo>
                              <a:lnTo>
                                <a:pt x="7809" y="3767"/>
                              </a:lnTo>
                              <a:cubicBezTo>
                                <a:pt x="7837" y="3740"/>
                                <a:pt x="7864" y="3685"/>
                                <a:pt x="7919" y="3657"/>
                              </a:cubicBezTo>
                              <a:lnTo>
                                <a:pt x="7947" y="3630"/>
                              </a:lnTo>
                              <a:cubicBezTo>
                                <a:pt x="7892" y="3630"/>
                                <a:pt x="7809" y="3602"/>
                                <a:pt x="7754" y="3575"/>
                              </a:cubicBezTo>
                              <a:cubicBezTo>
                                <a:pt x="7672" y="3520"/>
                                <a:pt x="7617" y="3465"/>
                                <a:pt x="7644" y="3382"/>
                              </a:cubicBezTo>
                              <a:cubicBezTo>
                                <a:pt x="7658" y="3341"/>
                                <a:pt x="7692" y="3327"/>
                                <a:pt x="7734" y="3327"/>
                              </a:cubicBezTo>
                              <a:cubicBezTo>
                                <a:pt x="7775" y="3327"/>
                                <a:pt x="7823" y="3341"/>
                                <a:pt x="7864" y="3355"/>
                              </a:cubicBezTo>
                              <a:cubicBezTo>
                                <a:pt x="7974" y="3382"/>
                                <a:pt x="8084" y="3382"/>
                                <a:pt x="8194" y="3382"/>
                              </a:cubicBezTo>
                              <a:cubicBezTo>
                                <a:pt x="8304" y="3382"/>
                                <a:pt x="8414" y="3327"/>
                                <a:pt x="8497" y="3272"/>
                              </a:cubicBezTo>
                              <a:cubicBezTo>
                                <a:pt x="8579" y="3217"/>
                                <a:pt x="8634" y="3135"/>
                                <a:pt x="8662" y="3052"/>
                              </a:cubicBezTo>
                              <a:cubicBezTo>
                                <a:pt x="8689" y="3025"/>
                                <a:pt x="8689" y="2997"/>
                                <a:pt x="8717" y="2970"/>
                              </a:cubicBezTo>
                              <a:cubicBezTo>
                                <a:pt x="8744" y="2860"/>
                                <a:pt x="8744" y="2750"/>
                                <a:pt x="8744" y="2640"/>
                              </a:cubicBezTo>
                              <a:cubicBezTo>
                                <a:pt x="7892" y="2420"/>
                                <a:pt x="6820" y="1870"/>
                                <a:pt x="6352" y="1128"/>
                              </a:cubicBezTo>
                              <a:cubicBezTo>
                                <a:pt x="6132" y="798"/>
                                <a:pt x="6077" y="385"/>
                                <a:pt x="616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dk2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</p:grpSp>
                  <p:sp>
                    <p:nvSpPr>
                      <p:cNvPr id="740" name="Google Shape;740;p35"/>
                      <p:cNvSpPr/>
                      <p:nvPr/>
                    </p:nvSpPr>
                    <p:spPr>
                      <a:xfrm>
                        <a:off x="2325625" y="2953725"/>
                        <a:ext cx="216550" cy="15397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662" h="6159" extrusionOk="0">
                            <a:moveTo>
                              <a:pt x="1" y="0"/>
                            </a:moveTo>
                            <a:lnTo>
                              <a:pt x="1" y="28"/>
                            </a:lnTo>
                            <a:cubicBezTo>
                              <a:pt x="166" y="303"/>
                              <a:pt x="358" y="550"/>
                              <a:pt x="523" y="798"/>
                            </a:cubicBezTo>
                            <a:cubicBezTo>
                              <a:pt x="881" y="1292"/>
                              <a:pt x="1238" y="1787"/>
                              <a:pt x="1623" y="2255"/>
                            </a:cubicBezTo>
                            <a:cubicBezTo>
                              <a:pt x="2420" y="3217"/>
                              <a:pt x="3245" y="4097"/>
                              <a:pt x="4152" y="4922"/>
                            </a:cubicBezTo>
                            <a:cubicBezTo>
                              <a:pt x="4427" y="5169"/>
                              <a:pt x="4675" y="5389"/>
                              <a:pt x="4950" y="5609"/>
                            </a:cubicBezTo>
                            <a:cubicBezTo>
                              <a:pt x="5087" y="5747"/>
                              <a:pt x="5252" y="5857"/>
                              <a:pt x="5390" y="5994"/>
                            </a:cubicBezTo>
                            <a:lnTo>
                              <a:pt x="5472" y="6049"/>
                            </a:lnTo>
                            <a:cubicBezTo>
                              <a:pt x="5527" y="6076"/>
                              <a:pt x="5555" y="6104"/>
                              <a:pt x="5582" y="6159"/>
                            </a:cubicBezTo>
                            <a:lnTo>
                              <a:pt x="5912" y="6022"/>
                            </a:lnTo>
                            <a:cubicBezTo>
                              <a:pt x="5747" y="5912"/>
                              <a:pt x="5582" y="5802"/>
                              <a:pt x="5445" y="5664"/>
                            </a:cubicBezTo>
                            <a:cubicBezTo>
                              <a:pt x="5362" y="5582"/>
                              <a:pt x="5252" y="5499"/>
                              <a:pt x="5170" y="5417"/>
                            </a:cubicBezTo>
                            <a:cubicBezTo>
                              <a:pt x="5142" y="5389"/>
                              <a:pt x="5087" y="5334"/>
                              <a:pt x="5060" y="5279"/>
                            </a:cubicBezTo>
                            <a:cubicBezTo>
                              <a:pt x="5005" y="5224"/>
                              <a:pt x="4977" y="5197"/>
                              <a:pt x="4977" y="5114"/>
                            </a:cubicBezTo>
                            <a:cubicBezTo>
                              <a:pt x="4977" y="5087"/>
                              <a:pt x="5005" y="5059"/>
                              <a:pt x="5032" y="5059"/>
                            </a:cubicBezTo>
                            <a:cubicBezTo>
                              <a:pt x="5087" y="5059"/>
                              <a:pt x="5142" y="5087"/>
                              <a:pt x="5197" y="5114"/>
                            </a:cubicBezTo>
                            <a:cubicBezTo>
                              <a:pt x="5252" y="5169"/>
                              <a:pt x="5307" y="5197"/>
                              <a:pt x="5335" y="5252"/>
                            </a:cubicBezTo>
                            <a:cubicBezTo>
                              <a:pt x="5390" y="5279"/>
                              <a:pt x="5527" y="5389"/>
                              <a:pt x="5610" y="5472"/>
                            </a:cubicBezTo>
                            <a:cubicBezTo>
                              <a:pt x="5802" y="5637"/>
                              <a:pt x="5967" y="5802"/>
                              <a:pt x="6132" y="5939"/>
                            </a:cubicBezTo>
                            <a:cubicBezTo>
                              <a:pt x="7793" y="5344"/>
                              <a:pt x="8231" y="5224"/>
                              <a:pt x="8380" y="5224"/>
                            </a:cubicBezTo>
                            <a:cubicBezTo>
                              <a:pt x="8431" y="5224"/>
                              <a:pt x="8448" y="5238"/>
                              <a:pt x="8469" y="5252"/>
                            </a:cubicBezTo>
                            <a:lnTo>
                              <a:pt x="8359" y="5389"/>
                            </a:lnTo>
                            <a:cubicBezTo>
                              <a:pt x="8551" y="5307"/>
                              <a:pt x="8661" y="5114"/>
                              <a:pt x="8661" y="4922"/>
                            </a:cubicBezTo>
                            <a:cubicBezTo>
                              <a:pt x="8606" y="4482"/>
                              <a:pt x="7974" y="4454"/>
                              <a:pt x="7644" y="4399"/>
                            </a:cubicBezTo>
                            <a:cubicBezTo>
                              <a:pt x="6297" y="4262"/>
                              <a:pt x="5005" y="3629"/>
                              <a:pt x="4070" y="2612"/>
                            </a:cubicBezTo>
                            <a:cubicBezTo>
                              <a:pt x="3905" y="2420"/>
                              <a:pt x="3740" y="2200"/>
                              <a:pt x="3575" y="2007"/>
                            </a:cubicBezTo>
                            <a:cubicBezTo>
                              <a:pt x="2255" y="1595"/>
                              <a:pt x="1045" y="908"/>
                              <a:pt x="28" y="0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406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1" name="Google Shape;741;p35"/>
                      <p:cNvSpPr/>
                      <p:nvPr/>
                    </p:nvSpPr>
                    <p:spPr>
                      <a:xfrm>
                        <a:off x="2146225" y="2937900"/>
                        <a:ext cx="141625" cy="2227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665" h="8910" extrusionOk="0">
                            <a:moveTo>
                              <a:pt x="5665" y="1"/>
                            </a:moveTo>
                            <a:lnTo>
                              <a:pt x="5665" y="1"/>
                            </a:lnTo>
                            <a:cubicBezTo>
                              <a:pt x="5472" y="56"/>
                              <a:pt x="5280" y="138"/>
                              <a:pt x="5087" y="193"/>
                            </a:cubicBezTo>
                            <a:cubicBezTo>
                              <a:pt x="4592" y="413"/>
                              <a:pt x="4070" y="551"/>
                              <a:pt x="3520" y="578"/>
                            </a:cubicBezTo>
                            <a:cubicBezTo>
                              <a:pt x="3217" y="578"/>
                              <a:pt x="2915" y="523"/>
                              <a:pt x="2640" y="413"/>
                            </a:cubicBezTo>
                            <a:cubicBezTo>
                              <a:pt x="2640" y="386"/>
                              <a:pt x="2613" y="386"/>
                              <a:pt x="2613" y="358"/>
                            </a:cubicBezTo>
                            <a:cubicBezTo>
                              <a:pt x="2365" y="358"/>
                              <a:pt x="2118" y="386"/>
                              <a:pt x="2035" y="606"/>
                            </a:cubicBezTo>
                            <a:cubicBezTo>
                              <a:pt x="2035" y="716"/>
                              <a:pt x="2035" y="826"/>
                              <a:pt x="2090" y="908"/>
                            </a:cubicBezTo>
                            <a:cubicBezTo>
                              <a:pt x="2283" y="1211"/>
                              <a:pt x="2613" y="1403"/>
                              <a:pt x="2778" y="1706"/>
                            </a:cubicBezTo>
                            <a:cubicBezTo>
                              <a:pt x="2915" y="2090"/>
                              <a:pt x="2888" y="2530"/>
                              <a:pt x="2723" y="2915"/>
                            </a:cubicBezTo>
                            <a:cubicBezTo>
                              <a:pt x="2035" y="4840"/>
                              <a:pt x="908" y="6572"/>
                              <a:pt x="1" y="8414"/>
                            </a:cubicBezTo>
                            <a:cubicBezTo>
                              <a:pt x="111" y="8442"/>
                              <a:pt x="221" y="8469"/>
                              <a:pt x="303" y="8497"/>
                            </a:cubicBezTo>
                            <a:lnTo>
                              <a:pt x="606" y="8579"/>
                            </a:lnTo>
                            <a:cubicBezTo>
                              <a:pt x="688" y="8469"/>
                              <a:pt x="743" y="8359"/>
                              <a:pt x="798" y="8249"/>
                            </a:cubicBezTo>
                            <a:cubicBezTo>
                              <a:pt x="853" y="8112"/>
                              <a:pt x="935" y="8002"/>
                              <a:pt x="990" y="7892"/>
                            </a:cubicBezTo>
                            <a:cubicBezTo>
                              <a:pt x="1128" y="7644"/>
                              <a:pt x="1238" y="7424"/>
                              <a:pt x="1375" y="7204"/>
                            </a:cubicBezTo>
                            <a:cubicBezTo>
                              <a:pt x="1384" y="7179"/>
                              <a:pt x="1400" y="7169"/>
                              <a:pt x="1417" y="7169"/>
                            </a:cubicBezTo>
                            <a:cubicBezTo>
                              <a:pt x="1457" y="7169"/>
                              <a:pt x="1504" y="7221"/>
                              <a:pt x="1485" y="7259"/>
                            </a:cubicBezTo>
                            <a:cubicBezTo>
                              <a:pt x="1375" y="7479"/>
                              <a:pt x="1265" y="7727"/>
                              <a:pt x="1128" y="7974"/>
                            </a:cubicBezTo>
                            <a:lnTo>
                              <a:pt x="963" y="8304"/>
                            </a:lnTo>
                            <a:cubicBezTo>
                              <a:pt x="908" y="8414"/>
                              <a:pt x="825" y="8552"/>
                              <a:pt x="770" y="8662"/>
                            </a:cubicBezTo>
                            <a:lnTo>
                              <a:pt x="1073" y="8772"/>
                            </a:lnTo>
                            <a:cubicBezTo>
                              <a:pt x="1403" y="8194"/>
                              <a:pt x="1650" y="7589"/>
                              <a:pt x="1898" y="6984"/>
                            </a:cubicBezTo>
                            <a:cubicBezTo>
                              <a:pt x="1898" y="6984"/>
                              <a:pt x="1925" y="6984"/>
                              <a:pt x="1925" y="6957"/>
                            </a:cubicBezTo>
                            <a:cubicBezTo>
                              <a:pt x="1925" y="6929"/>
                              <a:pt x="1925" y="6902"/>
                              <a:pt x="1925" y="6874"/>
                            </a:cubicBezTo>
                            <a:cubicBezTo>
                              <a:pt x="1925" y="6874"/>
                              <a:pt x="1925" y="6847"/>
                              <a:pt x="1953" y="6819"/>
                            </a:cubicBezTo>
                            <a:cubicBezTo>
                              <a:pt x="1980" y="6792"/>
                              <a:pt x="2008" y="6737"/>
                              <a:pt x="2008" y="6682"/>
                            </a:cubicBezTo>
                            <a:lnTo>
                              <a:pt x="2090" y="6572"/>
                            </a:lnTo>
                            <a:lnTo>
                              <a:pt x="2118" y="6517"/>
                            </a:lnTo>
                            <a:cubicBezTo>
                              <a:pt x="2118" y="6490"/>
                              <a:pt x="2145" y="6462"/>
                              <a:pt x="2145" y="6435"/>
                            </a:cubicBezTo>
                            <a:cubicBezTo>
                              <a:pt x="2161" y="6418"/>
                              <a:pt x="2180" y="6412"/>
                              <a:pt x="2198" y="6412"/>
                            </a:cubicBezTo>
                            <a:cubicBezTo>
                              <a:pt x="2241" y="6412"/>
                              <a:pt x="2283" y="6451"/>
                              <a:pt x="2283" y="6490"/>
                            </a:cubicBezTo>
                            <a:cubicBezTo>
                              <a:pt x="2283" y="6517"/>
                              <a:pt x="2283" y="6517"/>
                              <a:pt x="2283" y="6545"/>
                            </a:cubicBezTo>
                            <a:cubicBezTo>
                              <a:pt x="2283" y="6572"/>
                              <a:pt x="2283" y="6600"/>
                              <a:pt x="2255" y="6600"/>
                            </a:cubicBezTo>
                            <a:lnTo>
                              <a:pt x="2255" y="6655"/>
                            </a:lnTo>
                            <a:lnTo>
                              <a:pt x="2173" y="6764"/>
                            </a:lnTo>
                            <a:cubicBezTo>
                              <a:pt x="2173" y="6819"/>
                              <a:pt x="2145" y="6847"/>
                              <a:pt x="2118" y="6874"/>
                            </a:cubicBezTo>
                            <a:lnTo>
                              <a:pt x="2090" y="6929"/>
                            </a:lnTo>
                            <a:cubicBezTo>
                              <a:pt x="2063" y="6957"/>
                              <a:pt x="2063" y="6984"/>
                              <a:pt x="2035" y="6984"/>
                            </a:cubicBezTo>
                            <a:lnTo>
                              <a:pt x="2008" y="6984"/>
                            </a:lnTo>
                            <a:cubicBezTo>
                              <a:pt x="2008" y="7012"/>
                              <a:pt x="2008" y="7012"/>
                              <a:pt x="2008" y="7012"/>
                            </a:cubicBezTo>
                            <a:cubicBezTo>
                              <a:pt x="1925" y="7369"/>
                              <a:pt x="1815" y="7672"/>
                              <a:pt x="1705" y="8002"/>
                            </a:cubicBezTo>
                            <a:cubicBezTo>
                              <a:pt x="1568" y="8277"/>
                              <a:pt x="1458" y="8552"/>
                              <a:pt x="1320" y="8854"/>
                            </a:cubicBezTo>
                            <a:lnTo>
                              <a:pt x="1513" y="8909"/>
                            </a:lnTo>
                            <a:cubicBezTo>
                              <a:pt x="2475" y="6490"/>
                              <a:pt x="3520" y="4125"/>
                              <a:pt x="4702" y="1815"/>
                            </a:cubicBezTo>
                            <a:cubicBezTo>
                              <a:pt x="5005" y="1183"/>
                              <a:pt x="5307" y="578"/>
                              <a:pt x="5665" y="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406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2" name="Google Shape;742;p35"/>
                      <p:cNvSpPr/>
                      <p:nvPr/>
                    </p:nvSpPr>
                    <p:spPr>
                      <a:xfrm>
                        <a:off x="2351050" y="3023825"/>
                        <a:ext cx="420700" cy="29765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6828" h="11906" extrusionOk="0">
                            <a:moveTo>
                              <a:pt x="9432" y="1"/>
                            </a:moveTo>
                            <a:cubicBezTo>
                              <a:pt x="9190" y="33"/>
                              <a:pt x="8958" y="46"/>
                              <a:pt x="8730" y="46"/>
                            </a:cubicBezTo>
                            <a:cubicBezTo>
                              <a:pt x="8568" y="46"/>
                              <a:pt x="8409" y="40"/>
                              <a:pt x="8249" y="28"/>
                            </a:cubicBezTo>
                            <a:lnTo>
                              <a:pt x="7754" y="28"/>
                            </a:lnTo>
                            <a:cubicBezTo>
                              <a:pt x="8167" y="496"/>
                              <a:pt x="8662" y="908"/>
                              <a:pt x="9184" y="1265"/>
                            </a:cubicBezTo>
                            <a:cubicBezTo>
                              <a:pt x="9762" y="1733"/>
                              <a:pt x="10284" y="2338"/>
                              <a:pt x="10256" y="3080"/>
                            </a:cubicBezTo>
                            <a:cubicBezTo>
                              <a:pt x="10229" y="4015"/>
                              <a:pt x="9349" y="4647"/>
                              <a:pt x="8552" y="5087"/>
                            </a:cubicBezTo>
                            <a:cubicBezTo>
                              <a:pt x="7177" y="5829"/>
                              <a:pt x="5692" y="6379"/>
                              <a:pt x="4180" y="6737"/>
                            </a:cubicBezTo>
                            <a:cubicBezTo>
                              <a:pt x="2970" y="7012"/>
                              <a:pt x="1706" y="7177"/>
                              <a:pt x="633" y="7754"/>
                            </a:cubicBezTo>
                            <a:cubicBezTo>
                              <a:pt x="358" y="7892"/>
                              <a:pt x="138" y="8139"/>
                              <a:pt x="28" y="8414"/>
                            </a:cubicBezTo>
                            <a:cubicBezTo>
                              <a:pt x="1" y="8689"/>
                              <a:pt x="56" y="8991"/>
                              <a:pt x="193" y="9239"/>
                            </a:cubicBezTo>
                            <a:cubicBezTo>
                              <a:pt x="606" y="10146"/>
                              <a:pt x="1101" y="11053"/>
                              <a:pt x="1678" y="11906"/>
                            </a:cubicBezTo>
                            <a:lnTo>
                              <a:pt x="2173" y="11438"/>
                            </a:lnTo>
                            <a:lnTo>
                              <a:pt x="2146" y="11411"/>
                            </a:lnTo>
                            <a:lnTo>
                              <a:pt x="1953" y="11218"/>
                            </a:lnTo>
                            <a:cubicBezTo>
                              <a:pt x="1898" y="11163"/>
                              <a:pt x="1843" y="11108"/>
                              <a:pt x="1816" y="11053"/>
                            </a:cubicBezTo>
                            <a:cubicBezTo>
                              <a:pt x="1733" y="10998"/>
                              <a:pt x="1706" y="10916"/>
                              <a:pt x="1678" y="10861"/>
                            </a:cubicBezTo>
                            <a:cubicBezTo>
                              <a:pt x="1651" y="10806"/>
                              <a:pt x="1706" y="10778"/>
                              <a:pt x="1733" y="10778"/>
                            </a:cubicBezTo>
                            <a:cubicBezTo>
                              <a:pt x="1816" y="10806"/>
                              <a:pt x="1871" y="10861"/>
                              <a:pt x="1926" y="10916"/>
                            </a:cubicBezTo>
                            <a:cubicBezTo>
                              <a:pt x="2008" y="10971"/>
                              <a:pt x="2063" y="11026"/>
                              <a:pt x="2118" y="11081"/>
                            </a:cubicBezTo>
                            <a:lnTo>
                              <a:pt x="2283" y="11246"/>
                            </a:lnTo>
                            <a:lnTo>
                              <a:pt x="2311" y="11273"/>
                            </a:lnTo>
                            <a:lnTo>
                              <a:pt x="2366" y="11246"/>
                            </a:lnTo>
                            <a:lnTo>
                              <a:pt x="2311" y="11191"/>
                            </a:lnTo>
                            <a:lnTo>
                              <a:pt x="2036" y="10916"/>
                            </a:lnTo>
                            <a:cubicBezTo>
                              <a:pt x="1953" y="10833"/>
                              <a:pt x="1871" y="10751"/>
                              <a:pt x="1788" y="10668"/>
                            </a:cubicBezTo>
                            <a:cubicBezTo>
                              <a:pt x="1706" y="10559"/>
                              <a:pt x="1623" y="10476"/>
                              <a:pt x="1568" y="10366"/>
                            </a:cubicBezTo>
                            <a:cubicBezTo>
                              <a:pt x="1544" y="10319"/>
                              <a:pt x="1582" y="10251"/>
                              <a:pt x="1646" y="10251"/>
                            </a:cubicBezTo>
                            <a:cubicBezTo>
                              <a:pt x="1656" y="10251"/>
                              <a:pt x="1667" y="10252"/>
                              <a:pt x="1678" y="10256"/>
                            </a:cubicBezTo>
                            <a:cubicBezTo>
                              <a:pt x="1761" y="10339"/>
                              <a:pt x="1871" y="10394"/>
                              <a:pt x="1953" y="10504"/>
                            </a:cubicBezTo>
                            <a:cubicBezTo>
                              <a:pt x="2036" y="10586"/>
                              <a:pt x="2118" y="10668"/>
                              <a:pt x="2201" y="10778"/>
                            </a:cubicBezTo>
                            <a:cubicBezTo>
                              <a:pt x="2283" y="10861"/>
                              <a:pt x="2366" y="10943"/>
                              <a:pt x="2448" y="11026"/>
                            </a:cubicBezTo>
                            <a:lnTo>
                              <a:pt x="2530" y="11108"/>
                            </a:lnTo>
                            <a:lnTo>
                              <a:pt x="2558" y="11081"/>
                            </a:lnTo>
                            <a:lnTo>
                              <a:pt x="2613" y="11026"/>
                            </a:lnTo>
                            <a:cubicBezTo>
                              <a:pt x="2530" y="10916"/>
                              <a:pt x="2475" y="10806"/>
                              <a:pt x="2421" y="10696"/>
                            </a:cubicBezTo>
                            <a:cubicBezTo>
                              <a:pt x="2393" y="10586"/>
                              <a:pt x="2338" y="10476"/>
                              <a:pt x="2311" y="10366"/>
                            </a:cubicBezTo>
                            <a:cubicBezTo>
                              <a:pt x="2283" y="10256"/>
                              <a:pt x="2283" y="10146"/>
                              <a:pt x="2311" y="10036"/>
                            </a:cubicBezTo>
                            <a:cubicBezTo>
                              <a:pt x="2324" y="10022"/>
                              <a:pt x="2345" y="10016"/>
                              <a:pt x="2366" y="10016"/>
                            </a:cubicBezTo>
                            <a:cubicBezTo>
                              <a:pt x="2386" y="10016"/>
                              <a:pt x="2407" y="10022"/>
                              <a:pt x="2421" y="10036"/>
                            </a:cubicBezTo>
                            <a:cubicBezTo>
                              <a:pt x="2475" y="10119"/>
                              <a:pt x="2503" y="10201"/>
                              <a:pt x="2530" y="10311"/>
                            </a:cubicBezTo>
                            <a:cubicBezTo>
                              <a:pt x="2558" y="10421"/>
                              <a:pt x="2585" y="10504"/>
                              <a:pt x="2613" y="10614"/>
                            </a:cubicBezTo>
                            <a:cubicBezTo>
                              <a:pt x="2668" y="10723"/>
                              <a:pt x="2723" y="10806"/>
                              <a:pt x="2778" y="10916"/>
                            </a:cubicBezTo>
                            <a:lnTo>
                              <a:pt x="2915" y="10806"/>
                            </a:lnTo>
                            <a:cubicBezTo>
                              <a:pt x="2943" y="10778"/>
                              <a:pt x="2970" y="10751"/>
                              <a:pt x="2998" y="10723"/>
                            </a:cubicBezTo>
                            <a:lnTo>
                              <a:pt x="3053" y="10696"/>
                            </a:lnTo>
                            <a:lnTo>
                              <a:pt x="3135" y="10696"/>
                            </a:lnTo>
                            <a:cubicBezTo>
                              <a:pt x="3190" y="10696"/>
                              <a:pt x="3218" y="10723"/>
                              <a:pt x="3218" y="10778"/>
                            </a:cubicBezTo>
                            <a:cubicBezTo>
                              <a:pt x="3218" y="10806"/>
                              <a:pt x="3190" y="10833"/>
                              <a:pt x="3190" y="10833"/>
                            </a:cubicBezTo>
                            <a:lnTo>
                              <a:pt x="3218" y="10833"/>
                            </a:lnTo>
                            <a:lnTo>
                              <a:pt x="3108" y="10916"/>
                            </a:lnTo>
                            <a:lnTo>
                              <a:pt x="2915" y="11108"/>
                            </a:lnTo>
                            <a:lnTo>
                              <a:pt x="2915" y="11136"/>
                            </a:lnTo>
                            <a:cubicBezTo>
                              <a:pt x="2943" y="11191"/>
                              <a:pt x="2943" y="11246"/>
                              <a:pt x="2888" y="11246"/>
                            </a:cubicBezTo>
                            <a:lnTo>
                              <a:pt x="3163" y="11246"/>
                            </a:lnTo>
                            <a:cubicBezTo>
                              <a:pt x="3630" y="11246"/>
                              <a:pt x="4400" y="11246"/>
                              <a:pt x="5747" y="11218"/>
                            </a:cubicBezTo>
                            <a:cubicBezTo>
                              <a:pt x="9184" y="11136"/>
                              <a:pt x="15975" y="7562"/>
                              <a:pt x="16250" y="7232"/>
                            </a:cubicBezTo>
                            <a:cubicBezTo>
                              <a:pt x="16250" y="7259"/>
                              <a:pt x="16250" y="7259"/>
                              <a:pt x="16250" y="7287"/>
                            </a:cubicBezTo>
                            <a:lnTo>
                              <a:pt x="16360" y="7177"/>
                            </a:lnTo>
                            <a:cubicBezTo>
                              <a:pt x="16443" y="7094"/>
                              <a:pt x="16525" y="6984"/>
                              <a:pt x="16580" y="6874"/>
                            </a:cubicBezTo>
                            <a:cubicBezTo>
                              <a:pt x="16663" y="6764"/>
                              <a:pt x="16718" y="6654"/>
                              <a:pt x="16773" y="6544"/>
                            </a:cubicBezTo>
                            <a:cubicBezTo>
                              <a:pt x="16800" y="6489"/>
                              <a:pt x="16800" y="6434"/>
                              <a:pt x="16828" y="6407"/>
                            </a:cubicBezTo>
                            <a:lnTo>
                              <a:pt x="16580" y="6407"/>
                            </a:lnTo>
                            <a:cubicBezTo>
                              <a:pt x="16140" y="6324"/>
                              <a:pt x="15783" y="6132"/>
                              <a:pt x="15508" y="5802"/>
                            </a:cubicBezTo>
                            <a:cubicBezTo>
                              <a:pt x="15205" y="5500"/>
                              <a:pt x="14985" y="5170"/>
                              <a:pt x="14766" y="4812"/>
                            </a:cubicBezTo>
                            <a:cubicBezTo>
                              <a:pt x="14573" y="4482"/>
                              <a:pt x="14381" y="4097"/>
                              <a:pt x="14188" y="3712"/>
                            </a:cubicBezTo>
                            <a:cubicBezTo>
                              <a:pt x="14161" y="3795"/>
                              <a:pt x="14133" y="3905"/>
                              <a:pt x="14106" y="3987"/>
                            </a:cubicBezTo>
                            <a:cubicBezTo>
                              <a:pt x="14051" y="4152"/>
                              <a:pt x="14023" y="4345"/>
                              <a:pt x="13996" y="4537"/>
                            </a:cubicBezTo>
                            <a:cubicBezTo>
                              <a:pt x="13968" y="4702"/>
                              <a:pt x="13968" y="4895"/>
                              <a:pt x="13996" y="5087"/>
                            </a:cubicBezTo>
                            <a:cubicBezTo>
                              <a:pt x="13996" y="5170"/>
                              <a:pt x="13996" y="5280"/>
                              <a:pt x="14023" y="5390"/>
                            </a:cubicBezTo>
                            <a:cubicBezTo>
                              <a:pt x="14023" y="5472"/>
                              <a:pt x="14023" y="5555"/>
                              <a:pt x="14023" y="5665"/>
                            </a:cubicBezTo>
                            <a:cubicBezTo>
                              <a:pt x="14004" y="5684"/>
                              <a:pt x="13971" y="5703"/>
                              <a:pt x="13943" y="5703"/>
                            </a:cubicBezTo>
                            <a:cubicBezTo>
                              <a:pt x="13932" y="5703"/>
                              <a:pt x="13921" y="5700"/>
                              <a:pt x="13913" y="5692"/>
                            </a:cubicBezTo>
                            <a:cubicBezTo>
                              <a:pt x="13831" y="5582"/>
                              <a:pt x="13803" y="5472"/>
                              <a:pt x="13776" y="5335"/>
                            </a:cubicBezTo>
                            <a:cubicBezTo>
                              <a:pt x="13776" y="5280"/>
                              <a:pt x="13776" y="5197"/>
                              <a:pt x="13748" y="5142"/>
                            </a:cubicBezTo>
                            <a:cubicBezTo>
                              <a:pt x="13748" y="4950"/>
                              <a:pt x="13748" y="4757"/>
                              <a:pt x="13748" y="4565"/>
                            </a:cubicBezTo>
                            <a:lnTo>
                              <a:pt x="13748" y="4510"/>
                            </a:lnTo>
                            <a:cubicBezTo>
                              <a:pt x="13776" y="4290"/>
                              <a:pt x="13831" y="4097"/>
                              <a:pt x="13886" y="3905"/>
                            </a:cubicBezTo>
                            <a:cubicBezTo>
                              <a:pt x="13913" y="3740"/>
                              <a:pt x="13996" y="3602"/>
                              <a:pt x="14078" y="3465"/>
                            </a:cubicBezTo>
                            <a:lnTo>
                              <a:pt x="13913" y="3190"/>
                            </a:lnTo>
                            <a:cubicBezTo>
                              <a:pt x="13776" y="3382"/>
                              <a:pt x="13666" y="3602"/>
                              <a:pt x="13556" y="3822"/>
                            </a:cubicBezTo>
                            <a:cubicBezTo>
                              <a:pt x="13446" y="4042"/>
                              <a:pt x="13336" y="4262"/>
                              <a:pt x="13281" y="4510"/>
                            </a:cubicBezTo>
                            <a:cubicBezTo>
                              <a:pt x="13171" y="4895"/>
                              <a:pt x="13116" y="5280"/>
                              <a:pt x="13143" y="5692"/>
                            </a:cubicBezTo>
                            <a:cubicBezTo>
                              <a:pt x="13143" y="5829"/>
                              <a:pt x="13143" y="5939"/>
                              <a:pt x="13143" y="6077"/>
                            </a:cubicBezTo>
                            <a:cubicBezTo>
                              <a:pt x="13130" y="6104"/>
                              <a:pt x="13109" y="6118"/>
                              <a:pt x="13088" y="6118"/>
                            </a:cubicBezTo>
                            <a:cubicBezTo>
                              <a:pt x="13068" y="6118"/>
                              <a:pt x="13047" y="6104"/>
                              <a:pt x="13033" y="6077"/>
                            </a:cubicBezTo>
                            <a:cubicBezTo>
                              <a:pt x="12978" y="5967"/>
                              <a:pt x="12951" y="5829"/>
                              <a:pt x="12951" y="5692"/>
                            </a:cubicBezTo>
                            <a:cubicBezTo>
                              <a:pt x="12923" y="5555"/>
                              <a:pt x="12923" y="5390"/>
                              <a:pt x="12951" y="5252"/>
                            </a:cubicBezTo>
                            <a:cubicBezTo>
                              <a:pt x="12978" y="4977"/>
                              <a:pt x="13006" y="4702"/>
                              <a:pt x="13088" y="4427"/>
                            </a:cubicBezTo>
                            <a:cubicBezTo>
                              <a:pt x="13171" y="4125"/>
                              <a:pt x="13281" y="3850"/>
                              <a:pt x="13446" y="3602"/>
                            </a:cubicBezTo>
                            <a:cubicBezTo>
                              <a:pt x="13528" y="3410"/>
                              <a:pt x="13666" y="3245"/>
                              <a:pt x="13803" y="3080"/>
                            </a:cubicBezTo>
                            <a:cubicBezTo>
                              <a:pt x="13721" y="2970"/>
                              <a:pt x="13638" y="2860"/>
                              <a:pt x="13556" y="2723"/>
                            </a:cubicBezTo>
                            <a:cubicBezTo>
                              <a:pt x="13418" y="2558"/>
                              <a:pt x="13253" y="2365"/>
                              <a:pt x="13088" y="2228"/>
                            </a:cubicBezTo>
                            <a:cubicBezTo>
                              <a:pt x="12676" y="1788"/>
                              <a:pt x="12209" y="1458"/>
                              <a:pt x="11686" y="1183"/>
                            </a:cubicBezTo>
                            <a:cubicBezTo>
                              <a:pt x="11301" y="990"/>
                              <a:pt x="10889" y="853"/>
                              <a:pt x="10476" y="716"/>
                            </a:cubicBezTo>
                            <a:cubicBezTo>
                              <a:pt x="10064" y="606"/>
                              <a:pt x="9679" y="358"/>
                              <a:pt x="9432" y="28"/>
                            </a:cubicBezTo>
                            <a:cubicBezTo>
                              <a:pt x="9432" y="1"/>
                              <a:pt x="9432" y="1"/>
                              <a:pt x="9432" y="1"/>
                            </a:cubicBezTo>
                            <a:close/>
                          </a:path>
                        </a:pathLst>
                      </a:custGeom>
                      <a:solidFill>
                        <a:srgbClr val="000000">
                          <a:alpha val="14060"/>
                        </a:srgbClr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3" name="Google Shape;743;p35"/>
                    <p:cNvGrpSpPr/>
                    <p:nvPr/>
                  </p:nvGrpSpPr>
                  <p:grpSpPr>
                    <a:xfrm>
                      <a:off x="2193650" y="2331657"/>
                      <a:ext cx="404768" cy="614343"/>
                      <a:chOff x="2193650" y="2331657"/>
                      <a:chExt cx="404768" cy="614343"/>
                    </a:xfrm>
                  </p:grpSpPr>
                  <p:sp>
                    <p:nvSpPr>
                      <p:cNvPr id="744" name="Google Shape;744;p35"/>
                      <p:cNvSpPr/>
                      <p:nvPr/>
                    </p:nvSpPr>
                    <p:spPr>
                      <a:xfrm>
                        <a:off x="2373104" y="2331657"/>
                        <a:ext cx="225314" cy="20732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882" h="8144" extrusionOk="0">
                            <a:moveTo>
                              <a:pt x="4783" y="0"/>
                            </a:moveTo>
                            <a:cubicBezTo>
                              <a:pt x="4656" y="0"/>
                              <a:pt x="4528" y="9"/>
                              <a:pt x="4400" y="32"/>
                            </a:cubicBezTo>
                            <a:cubicBezTo>
                              <a:pt x="3905" y="87"/>
                              <a:pt x="3410" y="252"/>
                              <a:pt x="2998" y="527"/>
                            </a:cubicBezTo>
                            <a:cubicBezTo>
                              <a:pt x="3080" y="513"/>
                              <a:pt x="3170" y="507"/>
                              <a:pt x="3259" y="507"/>
                            </a:cubicBezTo>
                            <a:cubicBezTo>
                              <a:pt x="3348" y="507"/>
                              <a:pt x="3438" y="513"/>
                              <a:pt x="3520" y="527"/>
                            </a:cubicBezTo>
                            <a:cubicBezTo>
                              <a:pt x="3713" y="527"/>
                              <a:pt x="3933" y="555"/>
                              <a:pt x="4097" y="637"/>
                            </a:cubicBezTo>
                            <a:cubicBezTo>
                              <a:pt x="4180" y="665"/>
                              <a:pt x="4180" y="775"/>
                              <a:pt x="4097" y="775"/>
                            </a:cubicBezTo>
                            <a:cubicBezTo>
                              <a:pt x="4029" y="788"/>
                              <a:pt x="3953" y="795"/>
                              <a:pt x="3874" y="795"/>
                            </a:cubicBezTo>
                            <a:cubicBezTo>
                              <a:pt x="3795" y="795"/>
                              <a:pt x="3713" y="788"/>
                              <a:pt x="3630" y="775"/>
                            </a:cubicBezTo>
                            <a:lnTo>
                              <a:pt x="3163" y="775"/>
                            </a:lnTo>
                            <a:cubicBezTo>
                              <a:pt x="2833" y="802"/>
                              <a:pt x="2503" y="857"/>
                              <a:pt x="2200" y="912"/>
                            </a:cubicBezTo>
                            <a:cubicBezTo>
                              <a:pt x="1898" y="995"/>
                              <a:pt x="1595" y="1132"/>
                              <a:pt x="1321" y="1269"/>
                            </a:cubicBezTo>
                            <a:cubicBezTo>
                              <a:pt x="1018" y="1407"/>
                              <a:pt x="716" y="1599"/>
                              <a:pt x="468" y="1819"/>
                            </a:cubicBezTo>
                            <a:cubicBezTo>
                              <a:pt x="248" y="2012"/>
                              <a:pt x="111" y="2314"/>
                              <a:pt x="83" y="2589"/>
                            </a:cubicBezTo>
                            <a:cubicBezTo>
                              <a:pt x="111" y="2534"/>
                              <a:pt x="166" y="2452"/>
                              <a:pt x="248" y="2369"/>
                            </a:cubicBezTo>
                            <a:cubicBezTo>
                              <a:pt x="303" y="2232"/>
                              <a:pt x="413" y="2122"/>
                              <a:pt x="551" y="2067"/>
                            </a:cubicBezTo>
                            <a:cubicBezTo>
                              <a:pt x="561" y="2062"/>
                              <a:pt x="571" y="2060"/>
                              <a:pt x="580" y="2060"/>
                            </a:cubicBezTo>
                            <a:cubicBezTo>
                              <a:pt x="623" y="2060"/>
                              <a:pt x="656" y="2104"/>
                              <a:pt x="633" y="2149"/>
                            </a:cubicBezTo>
                            <a:cubicBezTo>
                              <a:pt x="606" y="2232"/>
                              <a:pt x="523" y="2342"/>
                              <a:pt x="468" y="2424"/>
                            </a:cubicBezTo>
                            <a:cubicBezTo>
                              <a:pt x="386" y="2507"/>
                              <a:pt x="331" y="2589"/>
                              <a:pt x="276" y="2699"/>
                            </a:cubicBezTo>
                            <a:cubicBezTo>
                              <a:pt x="138" y="2892"/>
                              <a:pt x="56" y="3112"/>
                              <a:pt x="28" y="3332"/>
                            </a:cubicBezTo>
                            <a:cubicBezTo>
                              <a:pt x="1" y="3524"/>
                              <a:pt x="28" y="3716"/>
                              <a:pt x="111" y="3881"/>
                            </a:cubicBezTo>
                            <a:cubicBezTo>
                              <a:pt x="111" y="3936"/>
                              <a:pt x="138" y="3964"/>
                              <a:pt x="166" y="4019"/>
                            </a:cubicBezTo>
                            <a:cubicBezTo>
                              <a:pt x="182" y="4035"/>
                              <a:pt x="196" y="4042"/>
                              <a:pt x="208" y="4042"/>
                            </a:cubicBezTo>
                            <a:cubicBezTo>
                              <a:pt x="237" y="4042"/>
                              <a:pt x="256" y="4003"/>
                              <a:pt x="276" y="3964"/>
                            </a:cubicBezTo>
                            <a:cubicBezTo>
                              <a:pt x="303" y="3936"/>
                              <a:pt x="386" y="3826"/>
                              <a:pt x="441" y="3744"/>
                            </a:cubicBezTo>
                            <a:cubicBezTo>
                              <a:pt x="441" y="3744"/>
                              <a:pt x="441" y="3716"/>
                              <a:pt x="441" y="3689"/>
                            </a:cubicBezTo>
                            <a:cubicBezTo>
                              <a:pt x="468" y="3552"/>
                              <a:pt x="633" y="3442"/>
                              <a:pt x="771" y="3387"/>
                            </a:cubicBezTo>
                            <a:lnTo>
                              <a:pt x="881" y="3332"/>
                            </a:lnTo>
                            <a:lnTo>
                              <a:pt x="936" y="3332"/>
                            </a:lnTo>
                            <a:cubicBezTo>
                              <a:pt x="1018" y="3304"/>
                              <a:pt x="1128" y="3304"/>
                              <a:pt x="1211" y="3304"/>
                            </a:cubicBezTo>
                            <a:cubicBezTo>
                              <a:pt x="1282" y="3299"/>
                              <a:pt x="1355" y="3296"/>
                              <a:pt x="1428" y="3296"/>
                            </a:cubicBezTo>
                            <a:cubicBezTo>
                              <a:pt x="1721" y="3296"/>
                              <a:pt x="2024" y="3332"/>
                              <a:pt x="2310" y="3332"/>
                            </a:cubicBezTo>
                            <a:cubicBezTo>
                              <a:pt x="2998" y="3304"/>
                              <a:pt x="3713" y="3222"/>
                              <a:pt x="4372" y="3029"/>
                            </a:cubicBezTo>
                            <a:cubicBezTo>
                              <a:pt x="4427" y="2947"/>
                              <a:pt x="4455" y="2892"/>
                              <a:pt x="4510" y="2809"/>
                            </a:cubicBezTo>
                            <a:cubicBezTo>
                              <a:pt x="4592" y="2699"/>
                              <a:pt x="4702" y="2562"/>
                              <a:pt x="4812" y="2479"/>
                            </a:cubicBezTo>
                            <a:cubicBezTo>
                              <a:pt x="4883" y="2408"/>
                              <a:pt x="5016" y="2276"/>
                              <a:pt x="5139" y="2276"/>
                            </a:cubicBezTo>
                            <a:cubicBezTo>
                              <a:pt x="5159" y="2276"/>
                              <a:pt x="5178" y="2279"/>
                              <a:pt x="5197" y="2287"/>
                            </a:cubicBezTo>
                            <a:cubicBezTo>
                              <a:pt x="5225" y="2287"/>
                              <a:pt x="5252" y="2314"/>
                              <a:pt x="5252" y="2342"/>
                            </a:cubicBezTo>
                            <a:cubicBezTo>
                              <a:pt x="5225" y="2452"/>
                              <a:pt x="5060" y="2534"/>
                              <a:pt x="4977" y="2617"/>
                            </a:cubicBezTo>
                            <a:cubicBezTo>
                              <a:pt x="4950" y="2644"/>
                              <a:pt x="4922" y="2672"/>
                              <a:pt x="4867" y="2727"/>
                            </a:cubicBezTo>
                            <a:cubicBezTo>
                              <a:pt x="4812" y="2782"/>
                              <a:pt x="4757" y="2864"/>
                              <a:pt x="4702" y="2919"/>
                            </a:cubicBezTo>
                            <a:cubicBezTo>
                              <a:pt x="4537" y="3167"/>
                              <a:pt x="4427" y="3442"/>
                              <a:pt x="4400" y="3744"/>
                            </a:cubicBezTo>
                            <a:cubicBezTo>
                              <a:pt x="4400" y="4046"/>
                              <a:pt x="4455" y="4349"/>
                              <a:pt x="4565" y="4624"/>
                            </a:cubicBezTo>
                            <a:cubicBezTo>
                              <a:pt x="4537" y="4459"/>
                              <a:pt x="4510" y="4321"/>
                              <a:pt x="4510" y="4156"/>
                            </a:cubicBezTo>
                            <a:cubicBezTo>
                              <a:pt x="4482" y="4019"/>
                              <a:pt x="4482" y="3881"/>
                              <a:pt x="4482" y="3771"/>
                            </a:cubicBezTo>
                            <a:cubicBezTo>
                              <a:pt x="4482" y="3634"/>
                              <a:pt x="4510" y="3524"/>
                              <a:pt x="4565" y="3414"/>
                            </a:cubicBezTo>
                            <a:cubicBezTo>
                              <a:pt x="4579" y="3387"/>
                              <a:pt x="4599" y="3373"/>
                              <a:pt x="4620" y="3373"/>
                            </a:cubicBezTo>
                            <a:cubicBezTo>
                              <a:pt x="4641" y="3373"/>
                              <a:pt x="4661" y="3387"/>
                              <a:pt x="4675" y="3414"/>
                            </a:cubicBezTo>
                            <a:cubicBezTo>
                              <a:pt x="4702" y="3524"/>
                              <a:pt x="4730" y="3634"/>
                              <a:pt x="4702" y="3771"/>
                            </a:cubicBezTo>
                            <a:cubicBezTo>
                              <a:pt x="4702" y="3881"/>
                              <a:pt x="4702" y="3991"/>
                              <a:pt x="4702" y="4129"/>
                            </a:cubicBezTo>
                            <a:cubicBezTo>
                              <a:pt x="4730" y="4376"/>
                              <a:pt x="4785" y="4624"/>
                              <a:pt x="4867" y="4844"/>
                            </a:cubicBezTo>
                            <a:cubicBezTo>
                              <a:pt x="4922" y="5091"/>
                              <a:pt x="5005" y="5311"/>
                              <a:pt x="5142" y="5531"/>
                            </a:cubicBezTo>
                            <a:cubicBezTo>
                              <a:pt x="5170" y="5614"/>
                              <a:pt x="5225" y="5696"/>
                              <a:pt x="5280" y="5779"/>
                            </a:cubicBezTo>
                            <a:cubicBezTo>
                              <a:pt x="5252" y="5641"/>
                              <a:pt x="5225" y="5531"/>
                              <a:pt x="5225" y="5394"/>
                            </a:cubicBezTo>
                            <a:cubicBezTo>
                              <a:pt x="5197" y="5256"/>
                              <a:pt x="5197" y="5091"/>
                              <a:pt x="5225" y="4954"/>
                            </a:cubicBezTo>
                            <a:cubicBezTo>
                              <a:pt x="5225" y="4871"/>
                              <a:pt x="5225" y="4624"/>
                              <a:pt x="5335" y="4624"/>
                            </a:cubicBezTo>
                            <a:cubicBezTo>
                              <a:pt x="5445" y="4624"/>
                              <a:pt x="5445" y="4816"/>
                              <a:pt x="5417" y="4899"/>
                            </a:cubicBezTo>
                            <a:cubicBezTo>
                              <a:pt x="5417" y="5036"/>
                              <a:pt x="5417" y="5174"/>
                              <a:pt x="5417" y="5311"/>
                            </a:cubicBezTo>
                            <a:cubicBezTo>
                              <a:pt x="5445" y="5449"/>
                              <a:pt x="5445" y="5586"/>
                              <a:pt x="5472" y="5724"/>
                            </a:cubicBezTo>
                            <a:cubicBezTo>
                              <a:pt x="5500" y="5834"/>
                              <a:pt x="5527" y="5916"/>
                              <a:pt x="5555" y="6026"/>
                            </a:cubicBezTo>
                            <a:lnTo>
                              <a:pt x="5665" y="5944"/>
                            </a:lnTo>
                            <a:lnTo>
                              <a:pt x="5692" y="5944"/>
                            </a:lnTo>
                            <a:cubicBezTo>
                              <a:pt x="5665" y="5779"/>
                              <a:pt x="5665" y="5614"/>
                              <a:pt x="5692" y="5476"/>
                            </a:cubicBezTo>
                            <a:cubicBezTo>
                              <a:pt x="5692" y="5339"/>
                              <a:pt x="5720" y="5201"/>
                              <a:pt x="5747" y="5064"/>
                            </a:cubicBezTo>
                            <a:cubicBezTo>
                              <a:pt x="5747" y="5009"/>
                              <a:pt x="5747" y="4954"/>
                              <a:pt x="5747" y="4926"/>
                            </a:cubicBezTo>
                            <a:cubicBezTo>
                              <a:pt x="5830" y="4541"/>
                              <a:pt x="5967" y="4156"/>
                              <a:pt x="6160" y="3826"/>
                            </a:cubicBezTo>
                            <a:cubicBezTo>
                              <a:pt x="6168" y="3802"/>
                              <a:pt x="6183" y="3792"/>
                              <a:pt x="6199" y="3792"/>
                            </a:cubicBezTo>
                            <a:cubicBezTo>
                              <a:pt x="6240" y="3792"/>
                              <a:pt x="6289" y="3851"/>
                              <a:pt x="6270" y="3909"/>
                            </a:cubicBezTo>
                            <a:cubicBezTo>
                              <a:pt x="6132" y="4239"/>
                              <a:pt x="6022" y="4596"/>
                              <a:pt x="5940" y="4954"/>
                            </a:cubicBezTo>
                            <a:cubicBezTo>
                              <a:pt x="5940" y="5036"/>
                              <a:pt x="5912" y="5119"/>
                              <a:pt x="5912" y="5174"/>
                            </a:cubicBezTo>
                            <a:cubicBezTo>
                              <a:pt x="5885" y="5256"/>
                              <a:pt x="5885" y="5394"/>
                              <a:pt x="5885" y="5504"/>
                            </a:cubicBezTo>
                            <a:cubicBezTo>
                              <a:pt x="5885" y="5586"/>
                              <a:pt x="5885" y="5724"/>
                              <a:pt x="5885" y="5834"/>
                            </a:cubicBezTo>
                            <a:lnTo>
                              <a:pt x="5995" y="5779"/>
                            </a:lnTo>
                            <a:lnTo>
                              <a:pt x="6077" y="5779"/>
                            </a:lnTo>
                            <a:cubicBezTo>
                              <a:pt x="6132" y="5669"/>
                              <a:pt x="6242" y="5586"/>
                              <a:pt x="6352" y="5531"/>
                            </a:cubicBezTo>
                            <a:cubicBezTo>
                              <a:pt x="6410" y="5510"/>
                              <a:pt x="6471" y="5499"/>
                              <a:pt x="6532" y="5499"/>
                            </a:cubicBezTo>
                            <a:cubicBezTo>
                              <a:pt x="6706" y="5499"/>
                              <a:pt x="6883" y="5581"/>
                              <a:pt x="6984" y="5724"/>
                            </a:cubicBezTo>
                            <a:cubicBezTo>
                              <a:pt x="7314" y="6081"/>
                              <a:pt x="7342" y="6631"/>
                              <a:pt x="7067" y="7016"/>
                            </a:cubicBezTo>
                            <a:cubicBezTo>
                              <a:pt x="6984" y="7153"/>
                              <a:pt x="6874" y="7263"/>
                              <a:pt x="6737" y="7318"/>
                            </a:cubicBezTo>
                            <a:cubicBezTo>
                              <a:pt x="6847" y="7346"/>
                              <a:pt x="6902" y="7428"/>
                              <a:pt x="6957" y="7538"/>
                            </a:cubicBezTo>
                            <a:cubicBezTo>
                              <a:pt x="6957" y="7566"/>
                              <a:pt x="6957" y="7621"/>
                              <a:pt x="6957" y="7648"/>
                            </a:cubicBezTo>
                            <a:cubicBezTo>
                              <a:pt x="7094" y="7538"/>
                              <a:pt x="7177" y="7373"/>
                              <a:pt x="7232" y="7208"/>
                            </a:cubicBezTo>
                            <a:cubicBezTo>
                              <a:pt x="7193" y="7150"/>
                              <a:pt x="7237" y="7092"/>
                              <a:pt x="7285" y="7092"/>
                            </a:cubicBezTo>
                            <a:cubicBezTo>
                              <a:pt x="7305" y="7092"/>
                              <a:pt x="7326" y="7102"/>
                              <a:pt x="7342" y="7126"/>
                            </a:cubicBezTo>
                            <a:cubicBezTo>
                              <a:pt x="7342" y="7071"/>
                              <a:pt x="7369" y="7043"/>
                              <a:pt x="7369" y="7016"/>
                            </a:cubicBezTo>
                            <a:cubicBezTo>
                              <a:pt x="7383" y="7002"/>
                              <a:pt x="7404" y="6995"/>
                              <a:pt x="7428" y="6995"/>
                            </a:cubicBezTo>
                            <a:cubicBezTo>
                              <a:pt x="7452" y="6995"/>
                              <a:pt x="7479" y="7002"/>
                              <a:pt x="7507" y="7016"/>
                            </a:cubicBezTo>
                            <a:cubicBezTo>
                              <a:pt x="7562" y="7098"/>
                              <a:pt x="7534" y="7236"/>
                              <a:pt x="7534" y="7346"/>
                            </a:cubicBezTo>
                            <a:cubicBezTo>
                              <a:pt x="7534" y="7456"/>
                              <a:pt x="7534" y="7538"/>
                              <a:pt x="7507" y="7648"/>
                            </a:cubicBezTo>
                            <a:cubicBezTo>
                              <a:pt x="7507" y="7758"/>
                              <a:pt x="7479" y="7868"/>
                              <a:pt x="7452" y="7978"/>
                            </a:cubicBezTo>
                            <a:cubicBezTo>
                              <a:pt x="7507" y="7923"/>
                              <a:pt x="7562" y="7868"/>
                              <a:pt x="7617" y="7786"/>
                            </a:cubicBezTo>
                            <a:lnTo>
                              <a:pt x="7644" y="7731"/>
                            </a:lnTo>
                            <a:cubicBezTo>
                              <a:pt x="7699" y="7621"/>
                              <a:pt x="7754" y="7511"/>
                              <a:pt x="7782" y="7401"/>
                            </a:cubicBezTo>
                            <a:cubicBezTo>
                              <a:pt x="7809" y="7291"/>
                              <a:pt x="7864" y="7181"/>
                              <a:pt x="7947" y="7098"/>
                            </a:cubicBezTo>
                            <a:cubicBezTo>
                              <a:pt x="7955" y="7090"/>
                              <a:pt x="7965" y="7087"/>
                              <a:pt x="7977" y="7087"/>
                            </a:cubicBezTo>
                            <a:cubicBezTo>
                              <a:pt x="8004" y="7087"/>
                              <a:pt x="8037" y="7106"/>
                              <a:pt x="8057" y="7126"/>
                            </a:cubicBezTo>
                            <a:cubicBezTo>
                              <a:pt x="8057" y="7236"/>
                              <a:pt x="8057" y="7373"/>
                              <a:pt x="8002" y="7483"/>
                            </a:cubicBezTo>
                            <a:cubicBezTo>
                              <a:pt x="7974" y="7593"/>
                              <a:pt x="7919" y="7703"/>
                              <a:pt x="7864" y="7813"/>
                            </a:cubicBezTo>
                            <a:cubicBezTo>
                              <a:pt x="7809" y="7923"/>
                              <a:pt x="7754" y="8033"/>
                              <a:pt x="7699" y="8143"/>
                            </a:cubicBezTo>
                            <a:cubicBezTo>
                              <a:pt x="7782" y="8116"/>
                              <a:pt x="7837" y="8088"/>
                              <a:pt x="7919" y="8061"/>
                            </a:cubicBezTo>
                            <a:cubicBezTo>
                              <a:pt x="8029" y="7923"/>
                              <a:pt x="8167" y="7813"/>
                              <a:pt x="8277" y="7676"/>
                            </a:cubicBezTo>
                            <a:cubicBezTo>
                              <a:pt x="8277" y="7676"/>
                              <a:pt x="8277" y="7648"/>
                              <a:pt x="8277" y="7648"/>
                            </a:cubicBezTo>
                            <a:cubicBezTo>
                              <a:pt x="8304" y="7593"/>
                              <a:pt x="8332" y="7566"/>
                              <a:pt x="8387" y="7538"/>
                            </a:cubicBezTo>
                            <a:cubicBezTo>
                              <a:pt x="8469" y="7428"/>
                              <a:pt x="8524" y="7318"/>
                              <a:pt x="8579" y="7181"/>
                            </a:cubicBezTo>
                            <a:cubicBezTo>
                              <a:pt x="8772" y="6796"/>
                              <a:pt x="8854" y="6356"/>
                              <a:pt x="8882" y="5944"/>
                            </a:cubicBezTo>
                            <a:cubicBezTo>
                              <a:pt x="8882" y="5559"/>
                              <a:pt x="8882" y="5201"/>
                              <a:pt x="8827" y="4816"/>
                            </a:cubicBezTo>
                            <a:cubicBezTo>
                              <a:pt x="8772" y="4266"/>
                              <a:pt x="8634" y="3689"/>
                              <a:pt x="8579" y="3112"/>
                            </a:cubicBezTo>
                            <a:cubicBezTo>
                              <a:pt x="8552" y="2809"/>
                              <a:pt x="8552" y="2507"/>
                              <a:pt x="8552" y="2204"/>
                            </a:cubicBezTo>
                            <a:lnTo>
                              <a:pt x="8497" y="2259"/>
                            </a:lnTo>
                            <a:cubicBezTo>
                              <a:pt x="8477" y="2298"/>
                              <a:pt x="8416" y="2337"/>
                              <a:pt x="8363" y="2337"/>
                            </a:cubicBezTo>
                            <a:cubicBezTo>
                              <a:pt x="8341" y="2337"/>
                              <a:pt x="8320" y="2330"/>
                              <a:pt x="8304" y="2314"/>
                            </a:cubicBezTo>
                            <a:cubicBezTo>
                              <a:pt x="8249" y="2232"/>
                              <a:pt x="8304" y="2149"/>
                              <a:pt x="8332" y="2094"/>
                            </a:cubicBezTo>
                            <a:cubicBezTo>
                              <a:pt x="8414" y="1984"/>
                              <a:pt x="8497" y="1874"/>
                              <a:pt x="8579" y="1764"/>
                            </a:cubicBezTo>
                            <a:lnTo>
                              <a:pt x="8634" y="1709"/>
                            </a:lnTo>
                            <a:cubicBezTo>
                              <a:pt x="8634" y="1654"/>
                              <a:pt x="8634" y="1627"/>
                              <a:pt x="8662" y="1572"/>
                            </a:cubicBezTo>
                            <a:cubicBezTo>
                              <a:pt x="8662" y="1532"/>
                              <a:pt x="8691" y="1506"/>
                              <a:pt x="8728" y="1506"/>
                            </a:cubicBezTo>
                            <a:cubicBezTo>
                              <a:pt x="8742" y="1506"/>
                              <a:pt x="8757" y="1510"/>
                              <a:pt x="8772" y="1517"/>
                            </a:cubicBezTo>
                            <a:cubicBezTo>
                              <a:pt x="8772" y="1517"/>
                              <a:pt x="8772" y="1489"/>
                              <a:pt x="8772" y="1489"/>
                            </a:cubicBezTo>
                            <a:cubicBezTo>
                              <a:pt x="8717" y="1489"/>
                              <a:pt x="8662" y="1489"/>
                              <a:pt x="8634" y="1517"/>
                            </a:cubicBezTo>
                            <a:cubicBezTo>
                              <a:pt x="8574" y="1557"/>
                              <a:pt x="8513" y="1583"/>
                              <a:pt x="8442" y="1583"/>
                            </a:cubicBezTo>
                            <a:cubicBezTo>
                              <a:pt x="8416" y="1583"/>
                              <a:pt x="8389" y="1579"/>
                              <a:pt x="8359" y="1572"/>
                            </a:cubicBezTo>
                            <a:cubicBezTo>
                              <a:pt x="8351" y="1580"/>
                              <a:pt x="8343" y="1583"/>
                              <a:pt x="8335" y="1583"/>
                            </a:cubicBezTo>
                            <a:cubicBezTo>
                              <a:pt x="8316" y="1583"/>
                              <a:pt x="8296" y="1564"/>
                              <a:pt x="8277" y="1544"/>
                            </a:cubicBezTo>
                            <a:cubicBezTo>
                              <a:pt x="8222" y="1462"/>
                              <a:pt x="8167" y="1324"/>
                              <a:pt x="8112" y="1242"/>
                            </a:cubicBezTo>
                            <a:cubicBezTo>
                              <a:pt x="8057" y="1132"/>
                              <a:pt x="8002" y="1022"/>
                              <a:pt x="7919" y="912"/>
                            </a:cubicBezTo>
                            <a:cubicBezTo>
                              <a:pt x="7782" y="720"/>
                              <a:pt x="7589" y="555"/>
                              <a:pt x="7397" y="417"/>
                            </a:cubicBezTo>
                            <a:cubicBezTo>
                              <a:pt x="7075" y="219"/>
                              <a:pt x="6710" y="111"/>
                              <a:pt x="6339" y="111"/>
                            </a:cubicBezTo>
                            <a:cubicBezTo>
                              <a:pt x="6298" y="111"/>
                              <a:pt x="6256" y="112"/>
                              <a:pt x="6215" y="115"/>
                            </a:cubicBezTo>
                            <a:cubicBezTo>
                              <a:pt x="6270" y="170"/>
                              <a:pt x="6215" y="252"/>
                              <a:pt x="6160" y="252"/>
                            </a:cubicBezTo>
                            <a:cubicBezTo>
                              <a:pt x="6022" y="225"/>
                              <a:pt x="5857" y="197"/>
                              <a:pt x="5747" y="142"/>
                            </a:cubicBezTo>
                            <a:cubicBezTo>
                              <a:pt x="5582" y="87"/>
                              <a:pt x="5445" y="60"/>
                              <a:pt x="5307" y="32"/>
                            </a:cubicBezTo>
                            <a:cubicBezTo>
                              <a:pt x="5133" y="16"/>
                              <a:pt x="4958" y="0"/>
                              <a:pt x="4783" y="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3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grpSp>
                    <p:nvGrpSpPr>
                      <p:cNvPr id="745" name="Google Shape;745;p35"/>
                      <p:cNvGrpSpPr/>
                      <p:nvPr/>
                    </p:nvGrpSpPr>
                    <p:grpSpPr>
                      <a:xfrm>
                        <a:off x="2193650" y="2413981"/>
                        <a:ext cx="393900" cy="532019"/>
                        <a:chOff x="2193650" y="2413981"/>
                        <a:chExt cx="393900" cy="532019"/>
                      </a:xfrm>
                    </p:grpSpPr>
                    <p:sp>
                      <p:nvSpPr>
                        <p:cNvPr id="746" name="Google Shape;746;p35"/>
                        <p:cNvSpPr/>
                        <p:nvPr/>
                      </p:nvSpPr>
                      <p:spPr>
                        <a:xfrm>
                          <a:off x="2193650" y="2848375"/>
                          <a:ext cx="146450" cy="97625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5858" h="3905" extrusionOk="0">
                              <a:moveTo>
                                <a:pt x="3015" y="1"/>
                              </a:moveTo>
                              <a:cubicBezTo>
                                <a:pt x="2984" y="1"/>
                                <a:pt x="2956" y="8"/>
                                <a:pt x="2943" y="35"/>
                              </a:cubicBezTo>
                              <a:cubicBezTo>
                                <a:pt x="2915" y="90"/>
                                <a:pt x="2970" y="145"/>
                                <a:pt x="2998" y="173"/>
                              </a:cubicBezTo>
                              <a:cubicBezTo>
                                <a:pt x="3108" y="310"/>
                                <a:pt x="3218" y="420"/>
                                <a:pt x="3328" y="557"/>
                              </a:cubicBezTo>
                              <a:cubicBezTo>
                                <a:pt x="3465" y="667"/>
                                <a:pt x="3603" y="805"/>
                                <a:pt x="3740" y="915"/>
                              </a:cubicBezTo>
                              <a:cubicBezTo>
                                <a:pt x="3795" y="942"/>
                                <a:pt x="3795" y="1025"/>
                                <a:pt x="3740" y="1052"/>
                              </a:cubicBezTo>
                              <a:cubicBezTo>
                                <a:pt x="3740" y="1080"/>
                                <a:pt x="3713" y="1080"/>
                                <a:pt x="3713" y="1080"/>
                              </a:cubicBezTo>
                              <a:cubicBezTo>
                                <a:pt x="3548" y="1162"/>
                                <a:pt x="3383" y="1245"/>
                                <a:pt x="3245" y="1327"/>
                              </a:cubicBezTo>
                              <a:lnTo>
                                <a:pt x="2750" y="1520"/>
                              </a:lnTo>
                              <a:cubicBezTo>
                                <a:pt x="2420" y="1630"/>
                                <a:pt x="2090" y="1767"/>
                                <a:pt x="1788" y="1905"/>
                              </a:cubicBezTo>
                              <a:cubicBezTo>
                                <a:pt x="1183" y="2152"/>
                                <a:pt x="578" y="2455"/>
                                <a:pt x="1" y="2785"/>
                              </a:cubicBezTo>
                              <a:cubicBezTo>
                                <a:pt x="56" y="2840"/>
                                <a:pt x="131" y="2860"/>
                                <a:pt x="210" y="2860"/>
                              </a:cubicBezTo>
                              <a:cubicBezTo>
                                <a:pt x="289" y="2860"/>
                                <a:pt x="372" y="2840"/>
                                <a:pt x="441" y="2812"/>
                              </a:cubicBezTo>
                              <a:cubicBezTo>
                                <a:pt x="633" y="2757"/>
                                <a:pt x="853" y="2702"/>
                                <a:pt x="1073" y="2620"/>
                              </a:cubicBezTo>
                              <a:lnTo>
                                <a:pt x="1705" y="2427"/>
                              </a:lnTo>
                              <a:lnTo>
                                <a:pt x="2063" y="2317"/>
                              </a:lnTo>
                              <a:cubicBezTo>
                                <a:pt x="2173" y="2262"/>
                                <a:pt x="2283" y="2235"/>
                                <a:pt x="2393" y="2235"/>
                              </a:cubicBezTo>
                              <a:cubicBezTo>
                                <a:pt x="2475" y="2235"/>
                                <a:pt x="2503" y="2317"/>
                                <a:pt x="2448" y="2372"/>
                              </a:cubicBezTo>
                              <a:cubicBezTo>
                                <a:pt x="2310" y="2427"/>
                                <a:pt x="2200" y="2482"/>
                                <a:pt x="2063" y="2510"/>
                              </a:cubicBezTo>
                              <a:lnTo>
                                <a:pt x="1678" y="2647"/>
                              </a:lnTo>
                              <a:lnTo>
                                <a:pt x="936" y="2867"/>
                              </a:lnTo>
                              <a:cubicBezTo>
                                <a:pt x="688" y="2949"/>
                                <a:pt x="441" y="3032"/>
                                <a:pt x="193" y="3059"/>
                              </a:cubicBezTo>
                              <a:cubicBezTo>
                                <a:pt x="166" y="3087"/>
                                <a:pt x="138" y="3142"/>
                                <a:pt x="166" y="3197"/>
                              </a:cubicBezTo>
                              <a:cubicBezTo>
                                <a:pt x="211" y="3242"/>
                                <a:pt x="274" y="3287"/>
                                <a:pt x="340" y="3287"/>
                              </a:cubicBezTo>
                              <a:cubicBezTo>
                                <a:pt x="355" y="3287"/>
                                <a:pt x="371" y="3284"/>
                                <a:pt x="386" y="3279"/>
                              </a:cubicBezTo>
                              <a:cubicBezTo>
                                <a:pt x="468" y="3279"/>
                                <a:pt x="551" y="3279"/>
                                <a:pt x="633" y="3252"/>
                              </a:cubicBezTo>
                              <a:lnTo>
                                <a:pt x="936" y="3169"/>
                              </a:lnTo>
                              <a:cubicBezTo>
                                <a:pt x="1348" y="3087"/>
                                <a:pt x="1733" y="3004"/>
                                <a:pt x="2145" y="2894"/>
                              </a:cubicBezTo>
                              <a:cubicBezTo>
                                <a:pt x="2153" y="2893"/>
                                <a:pt x="2160" y="2892"/>
                                <a:pt x="2167" y="2892"/>
                              </a:cubicBezTo>
                              <a:cubicBezTo>
                                <a:pt x="2265" y="2892"/>
                                <a:pt x="2329" y="3061"/>
                                <a:pt x="2200" y="3087"/>
                              </a:cubicBezTo>
                              <a:cubicBezTo>
                                <a:pt x="1705" y="3224"/>
                                <a:pt x="1211" y="3334"/>
                                <a:pt x="688" y="3444"/>
                              </a:cubicBezTo>
                              <a:cubicBezTo>
                                <a:pt x="578" y="3472"/>
                                <a:pt x="441" y="3472"/>
                                <a:pt x="331" y="3472"/>
                              </a:cubicBezTo>
                              <a:cubicBezTo>
                                <a:pt x="331" y="3499"/>
                                <a:pt x="331" y="3527"/>
                                <a:pt x="358" y="3527"/>
                              </a:cubicBezTo>
                              <a:cubicBezTo>
                                <a:pt x="413" y="3582"/>
                                <a:pt x="496" y="3609"/>
                                <a:pt x="551" y="3609"/>
                              </a:cubicBezTo>
                              <a:lnTo>
                                <a:pt x="1073" y="3609"/>
                              </a:lnTo>
                              <a:cubicBezTo>
                                <a:pt x="1238" y="3609"/>
                                <a:pt x="1430" y="3582"/>
                                <a:pt x="1595" y="3554"/>
                              </a:cubicBezTo>
                              <a:cubicBezTo>
                                <a:pt x="1760" y="3527"/>
                                <a:pt x="1925" y="3499"/>
                                <a:pt x="2090" y="3472"/>
                              </a:cubicBezTo>
                              <a:cubicBezTo>
                                <a:pt x="2099" y="3470"/>
                                <a:pt x="2107" y="3469"/>
                                <a:pt x="2115" y="3469"/>
                              </a:cubicBezTo>
                              <a:cubicBezTo>
                                <a:pt x="2208" y="3469"/>
                                <a:pt x="2247" y="3611"/>
                                <a:pt x="2145" y="3637"/>
                              </a:cubicBezTo>
                              <a:cubicBezTo>
                                <a:pt x="1953" y="3692"/>
                                <a:pt x="1733" y="3747"/>
                                <a:pt x="1540" y="3747"/>
                              </a:cubicBezTo>
                              <a:cubicBezTo>
                                <a:pt x="1348" y="3774"/>
                                <a:pt x="1156" y="3802"/>
                                <a:pt x="991" y="3802"/>
                              </a:cubicBezTo>
                              <a:cubicBezTo>
                                <a:pt x="1207" y="3868"/>
                                <a:pt x="1444" y="3905"/>
                                <a:pt x="1682" y="3905"/>
                              </a:cubicBezTo>
                              <a:cubicBezTo>
                                <a:pt x="1837" y="3905"/>
                                <a:pt x="1993" y="3889"/>
                                <a:pt x="2145" y="3857"/>
                              </a:cubicBezTo>
                              <a:cubicBezTo>
                                <a:pt x="2750" y="3719"/>
                                <a:pt x="3355" y="3444"/>
                                <a:pt x="3905" y="3279"/>
                              </a:cubicBezTo>
                              <a:cubicBezTo>
                                <a:pt x="4156" y="3188"/>
                                <a:pt x="4406" y="3135"/>
                                <a:pt x="4672" y="3135"/>
                              </a:cubicBezTo>
                              <a:cubicBezTo>
                                <a:pt x="4727" y="3135"/>
                                <a:pt x="4783" y="3137"/>
                                <a:pt x="4840" y="3142"/>
                              </a:cubicBezTo>
                              <a:lnTo>
                                <a:pt x="5087" y="3142"/>
                              </a:lnTo>
                              <a:cubicBezTo>
                                <a:pt x="5115" y="3087"/>
                                <a:pt x="5142" y="3032"/>
                                <a:pt x="5170" y="2977"/>
                              </a:cubicBezTo>
                              <a:lnTo>
                                <a:pt x="5445" y="2317"/>
                              </a:lnTo>
                              <a:lnTo>
                                <a:pt x="5747" y="1685"/>
                              </a:lnTo>
                              <a:lnTo>
                                <a:pt x="5857" y="1437"/>
                              </a:lnTo>
                              <a:cubicBezTo>
                                <a:pt x="5747" y="1382"/>
                                <a:pt x="5637" y="1355"/>
                                <a:pt x="5527" y="1300"/>
                              </a:cubicBezTo>
                              <a:cubicBezTo>
                                <a:pt x="5417" y="1245"/>
                                <a:pt x="5280" y="1217"/>
                                <a:pt x="5170" y="1190"/>
                              </a:cubicBezTo>
                              <a:cubicBezTo>
                                <a:pt x="5087" y="1190"/>
                                <a:pt x="4977" y="1162"/>
                                <a:pt x="4977" y="1080"/>
                              </a:cubicBezTo>
                              <a:lnTo>
                                <a:pt x="4977" y="1052"/>
                              </a:lnTo>
                              <a:cubicBezTo>
                                <a:pt x="4730" y="970"/>
                                <a:pt x="4510" y="860"/>
                                <a:pt x="4290" y="722"/>
                              </a:cubicBezTo>
                              <a:cubicBezTo>
                                <a:pt x="4042" y="557"/>
                                <a:pt x="3795" y="365"/>
                                <a:pt x="3520" y="200"/>
                              </a:cubicBezTo>
                              <a:cubicBezTo>
                                <a:pt x="3410" y="118"/>
                                <a:pt x="3245" y="35"/>
                                <a:pt x="3108" y="8"/>
                              </a:cubicBezTo>
                              <a:cubicBezTo>
                                <a:pt x="3080" y="8"/>
                                <a:pt x="3046" y="1"/>
                                <a:pt x="301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19269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747" name="Google Shape;747;p35"/>
                        <p:cNvSpPr/>
                        <p:nvPr/>
                      </p:nvSpPr>
                      <p:spPr>
                        <a:xfrm>
                          <a:off x="2479600" y="2519300"/>
                          <a:ext cx="107950" cy="118250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4318" h="4730" extrusionOk="0">
                              <a:moveTo>
                                <a:pt x="2365" y="1"/>
                              </a:moveTo>
                              <a:cubicBezTo>
                                <a:pt x="2365" y="111"/>
                                <a:pt x="2365" y="193"/>
                                <a:pt x="2365" y="303"/>
                              </a:cubicBezTo>
                              <a:cubicBezTo>
                                <a:pt x="2365" y="413"/>
                                <a:pt x="2337" y="496"/>
                                <a:pt x="2310" y="606"/>
                              </a:cubicBezTo>
                              <a:cubicBezTo>
                                <a:pt x="2283" y="633"/>
                                <a:pt x="2283" y="688"/>
                                <a:pt x="2255" y="716"/>
                              </a:cubicBezTo>
                              <a:cubicBezTo>
                                <a:pt x="2228" y="771"/>
                                <a:pt x="2200" y="826"/>
                                <a:pt x="2145" y="881"/>
                              </a:cubicBezTo>
                              <a:lnTo>
                                <a:pt x="2118" y="881"/>
                              </a:lnTo>
                              <a:cubicBezTo>
                                <a:pt x="2090" y="936"/>
                                <a:pt x="2063" y="1018"/>
                                <a:pt x="2035" y="1073"/>
                              </a:cubicBezTo>
                              <a:cubicBezTo>
                                <a:pt x="1953" y="1210"/>
                                <a:pt x="1898" y="1348"/>
                                <a:pt x="1788" y="1458"/>
                              </a:cubicBezTo>
                              <a:cubicBezTo>
                                <a:pt x="1733" y="1540"/>
                                <a:pt x="1650" y="1650"/>
                                <a:pt x="1568" y="1733"/>
                              </a:cubicBezTo>
                              <a:cubicBezTo>
                                <a:pt x="1430" y="1870"/>
                                <a:pt x="1293" y="2008"/>
                                <a:pt x="1155" y="2118"/>
                              </a:cubicBezTo>
                              <a:cubicBezTo>
                                <a:pt x="908" y="2310"/>
                                <a:pt x="660" y="2475"/>
                                <a:pt x="385" y="2640"/>
                              </a:cubicBezTo>
                              <a:cubicBezTo>
                                <a:pt x="275" y="2695"/>
                                <a:pt x="138" y="2778"/>
                                <a:pt x="0" y="2833"/>
                              </a:cubicBezTo>
                              <a:cubicBezTo>
                                <a:pt x="83" y="2888"/>
                                <a:pt x="165" y="2970"/>
                                <a:pt x="193" y="3053"/>
                              </a:cubicBezTo>
                              <a:lnTo>
                                <a:pt x="358" y="3328"/>
                              </a:lnTo>
                              <a:cubicBezTo>
                                <a:pt x="468" y="3493"/>
                                <a:pt x="578" y="3685"/>
                                <a:pt x="688" y="3905"/>
                              </a:cubicBezTo>
                              <a:cubicBezTo>
                                <a:pt x="770" y="4097"/>
                                <a:pt x="853" y="4262"/>
                                <a:pt x="935" y="4455"/>
                              </a:cubicBezTo>
                              <a:cubicBezTo>
                                <a:pt x="990" y="4537"/>
                                <a:pt x="1018" y="4647"/>
                                <a:pt x="1045" y="4730"/>
                              </a:cubicBezTo>
                              <a:cubicBezTo>
                                <a:pt x="1183" y="4647"/>
                                <a:pt x="1293" y="4537"/>
                                <a:pt x="1403" y="4427"/>
                              </a:cubicBezTo>
                              <a:cubicBezTo>
                                <a:pt x="1733" y="4152"/>
                                <a:pt x="2063" y="3877"/>
                                <a:pt x="2365" y="3548"/>
                              </a:cubicBezTo>
                              <a:lnTo>
                                <a:pt x="2420" y="3520"/>
                              </a:lnTo>
                              <a:cubicBezTo>
                                <a:pt x="3025" y="2915"/>
                                <a:pt x="3575" y="2283"/>
                                <a:pt x="4097" y="1568"/>
                              </a:cubicBezTo>
                              <a:cubicBezTo>
                                <a:pt x="4152" y="1485"/>
                                <a:pt x="4235" y="1375"/>
                                <a:pt x="4317" y="1265"/>
                              </a:cubicBezTo>
                              <a:cubicBezTo>
                                <a:pt x="4290" y="1238"/>
                                <a:pt x="4262" y="1210"/>
                                <a:pt x="4235" y="1183"/>
                              </a:cubicBezTo>
                              <a:cubicBezTo>
                                <a:pt x="4180" y="1128"/>
                                <a:pt x="4152" y="1073"/>
                                <a:pt x="4097" y="1018"/>
                              </a:cubicBezTo>
                              <a:cubicBezTo>
                                <a:pt x="4070" y="963"/>
                                <a:pt x="4042" y="908"/>
                                <a:pt x="4015" y="853"/>
                              </a:cubicBezTo>
                              <a:cubicBezTo>
                                <a:pt x="4015" y="826"/>
                                <a:pt x="3987" y="798"/>
                                <a:pt x="3987" y="771"/>
                              </a:cubicBezTo>
                              <a:cubicBezTo>
                                <a:pt x="3932" y="798"/>
                                <a:pt x="3850" y="853"/>
                                <a:pt x="3795" y="881"/>
                              </a:cubicBezTo>
                              <a:lnTo>
                                <a:pt x="3712" y="881"/>
                              </a:lnTo>
                              <a:cubicBezTo>
                                <a:pt x="3575" y="963"/>
                                <a:pt x="3410" y="1018"/>
                                <a:pt x="3272" y="1101"/>
                              </a:cubicBezTo>
                              <a:cubicBezTo>
                                <a:pt x="3241" y="1116"/>
                                <a:pt x="3213" y="1123"/>
                                <a:pt x="3190" y="1123"/>
                              </a:cubicBezTo>
                              <a:cubicBezTo>
                                <a:pt x="3091" y="1123"/>
                                <a:pt x="3068" y="1002"/>
                                <a:pt x="3135" y="936"/>
                              </a:cubicBezTo>
                              <a:lnTo>
                                <a:pt x="3080" y="936"/>
                              </a:lnTo>
                              <a:cubicBezTo>
                                <a:pt x="3064" y="946"/>
                                <a:pt x="3049" y="950"/>
                                <a:pt x="3034" y="950"/>
                              </a:cubicBezTo>
                              <a:cubicBezTo>
                                <a:pt x="2970" y="950"/>
                                <a:pt x="2920" y="865"/>
                                <a:pt x="2942" y="798"/>
                              </a:cubicBezTo>
                              <a:cubicBezTo>
                                <a:pt x="2997" y="606"/>
                                <a:pt x="3052" y="413"/>
                                <a:pt x="3080" y="221"/>
                              </a:cubicBezTo>
                              <a:lnTo>
                                <a:pt x="3107" y="56"/>
                              </a:lnTo>
                              <a:lnTo>
                                <a:pt x="3107" y="56"/>
                              </a:lnTo>
                              <a:cubicBezTo>
                                <a:pt x="3025" y="276"/>
                                <a:pt x="2860" y="441"/>
                                <a:pt x="2667" y="551"/>
                              </a:cubicBezTo>
                              <a:cubicBezTo>
                                <a:pt x="2653" y="556"/>
                                <a:pt x="2638" y="558"/>
                                <a:pt x="2624" y="558"/>
                              </a:cubicBezTo>
                              <a:cubicBezTo>
                                <a:pt x="2558" y="558"/>
                                <a:pt x="2502" y="509"/>
                                <a:pt x="2502" y="441"/>
                              </a:cubicBezTo>
                              <a:cubicBezTo>
                                <a:pt x="2530" y="358"/>
                                <a:pt x="2530" y="276"/>
                                <a:pt x="2530" y="193"/>
                              </a:cubicBezTo>
                              <a:lnTo>
                                <a:pt x="2530" y="166"/>
                              </a:lnTo>
                              <a:cubicBezTo>
                                <a:pt x="2530" y="138"/>
                                <a:pt x="2530" y="138"/>
                                <a:pt x="2502" y="138"/>
                              </a:cubicBezTo>
                              <a:cubicBezTo>
                                <a:pt x="2502" y="83"/>
                                <a:pt x="2475" y="56"/>
                                <a:pt x="2447" y="56"/>
                              </a:cubicBezTo>
                              <a:cubicBezTo>
                                <a:pt x="2420" y="56"/>
                                <a:pt x="2365" y="28"/>
                                <a:pt x="2365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19269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sp>
                      <p:nvSpPr>
                        <p:cNvPr id="748" name="Google Shape;748;p35"/>
                        <p:cNvSpPr/>
                        <p:nvPr/>
                      </p:nvSpPr>
                      <p:spPr>
                        <a:xfrm>
                          <a:off x="2392304" y="2413981"/>
                          <a:ext cx="160544" cy="183254"/>
                        </a:xfrm>
                        <a:custGeom>
                          <a:avLst/>
                          <a:gdLst/>
                          <a:ahLst/>
                          <a:cxnLst/>
                          <a:rect l="l" t="t" r="r" b="b"/>
                          <a:pathLst>
                            <a:path w="6325" h="7219" extrusionOk="0">
                              <a:moveTo>
                                <a:pt x="3602" y="1"/>
                              </a:moveTo>
                              <a:lnTo>
                                <a:pt x="3602" y="1"/>
                              </a:lnTo>
                              <a:cubicBezTo>
                                <a:pt x="3025" y="193"/>
                                <a:pt x="2393" y="303"/>
                                <a:pt x="1760" y="331"/>
                              </a:cubicBezTo>
                              <a:cubicBezTo>
                                <a:pt x="1430" y="331"/>
                                <a:pt x="1073" y="303"/>
                                <a:pt x="743" y="276"/>
                              </a:cubicBezTo>
                              <a:cubicBezTo>
                                <a:pt x="606" y="276"/>
                                <a:pt x="468" y="303"/>
                                <a:pt x="331" y="331"/>
                              </a:cubicBezTo>
                              <a:cubicBezTo>
                                <a:pt x="331" y="550"/>
                                <a:pt x="303" y="743"/>
                                <a:pt x="276" y="963"/>
                              </a:cubicBezTo>
                              <a:lnTo>
                                <a:pt x="276" y="1155"/>
                              </a:lnTo>
                              <a:lnTo>
                                <a:pt x="276" y="1788"/>
                              </a:lnTo>
                              <a:lnTo>
                                <a:pt x="276" y="2585"/>
                              </a:lnTo>
                              <a:lnTo>
                                <a:pt x="276" y="3025"/>
                              </a:lnTo>
                              <a:lnTo>
                                <a:pt x="276" y="3245"/>
                              </a:lnTo>
                              <a:lnTo>
                                <a:pt x="303" y="3245"/>
                              </a:lnTo>
                              <a:lnTo>
                                <a:pt x="358" y="3272"/>
                              </a:lnTo>
                              <a:cubicBezTo>
                                <a:pt x="413" y="3300"/>
                                <a:pt x="441" y="3327"/>
                                <a:pt x="441" y="3382"/>
                              </a:cubicBezTo>
                              <a:cubicBezTo>
                                <a:pt x="441" y="3410"/>
                                <a:pt x="413" y="3465"/>
                                <a:pt x="358" y="3465"/>
                              </a:cubicBezTo>
                              <a:cubicBezTo>
                                <a:pt x="344" y="3479"/>
                                <a:pt x="331" y="3486"/>
                                <a:pt x="317" y="3486"/>
                              </a:cubicBezTo>
                              <a:cubicBezTo>
                                <a:pt x="303" y="3486"/>
                                <a:pt x="289" y="3479"/>
                                <a:pt x="276" y="3465"/>
                              </a:cubicBezTo>
                              <a:lnTo>
                                <a:pt x="248" y="3465"/>
                              </a:lnTo>
                              <a:cubicBezTo>
                                <a:pt x="234" y="3479"/>
                                <a:pt x="221" y="3486"/>
                                <a:pt x="207" y="3486"/>
                              </a:cubicBezTo>
                              <a:cubicBezTo>
                                <a:pt x="193" y="3486"/>
                                <a:pt x="179" y="3479"/>
                                <a:pt x="166" y="3465"/>
                              </a:cubicBezTo>
                              <a:lnTo>
                                <a:pt x="56" y="3465"/>
                              </a:lnTo>
                              <a:lnTo>
                                <a:pt x="56" y="3492"/>
                              </a:lnTo>
                              <a:lnTo>
                                <a:pt x="56" y="3547"/>
                              </a:lnTo>
                              <a:lnTo>
                                <a:pt x="1" y="3685"/>
                              </a:lnTo>
                              <a:cubicBezTo>
                                <a:pt x="1" y="3685"/>
                                <a:pt x="1" y="3712"/>
                                <a:pt x="1" y="3712"/>
                              </a:cubicBezTo>
                              <a:lnTo>
                                <a:pt x="1" y="3740"/>
                              </a:lnTo>
                              <a:lnTo>
                                <a:pt x="1" y="3767"/>
                              </a:lnTo>
                              <a:lnTo>
                                <a:pt x="193" y="3767"/>
                              </a:lnTo>
                              <a:cubicBezTo>
                                <a:pt x="248" y="3767"/>
                                <a:pt x="276" y="3767"/>
                                <a:pt x="303" y="3822"/>
                              </a:cubicBezTo>
                              <a:cubicBezTo>
                                <a:pt x="331" y="3850"/>
                                <a:pt x="331" y="3877"/>
                                <a:pt x="303" y="3932"/>
                              </a:cubicBezTo>
                              <a:lnTo>
                                <a:pt x="221" y="3960"/>
                              </a:lnTo>
                              <a:cubicBezTo>
                                <a:pt x="248" y="4125"/>
                                <a:pt x="276" y="4317"/>
                                <a:pt x="303" y="4482"/>
                              </a:cubicBezTo>
                              <a:cubicBezTo>
                                <a:pt x="331" y="4647"/>
                                <a:pt x="358" y="4840"/>
                                <a:pt x="386" y="4977"/>
                              </a:cubicBezTo>
                              <a:cubicBezTo>
                                <a:pt x="468" y="5335"/>
                                <a:pt x="578" y="5664"/>
                                <a:pt x="688" y="5994"/>
                              </a:cubicBezTo>
                              <a:cubicBezTo>
                                <a:pt x="743" y="6159"/>
                                <a:pt x="825" y="6324"/>
                                <a:pt x="880" y="6462"/>
                              </a:cubicBezTo>
                              <a:cubicBezTo>
                                <a:pt x="935" y="6627"/>
                                <a:pt x="1018" y="6792"/>
                                <a:pt x="1128" y="6902"/>
                              </a:cubicBezTo>
                              <a:cubicBezTo>
                                <a:pt x="1334" y="7107"/>
                                <a:pt x="1596" y="7218"/>
                                <a:pt x="1868" y="7218"/>
                              </a:cubicBezTo>
                              <a:cubicBezTo>
                                <a:pt x="1924" y="7218"/>
                                <a:pt x="1979" y="7213"/>
                                <a:pt x="2035" y="7204"/>
                              </a:cubicBezTo>
                              <a:cubicBezTo>
                                <a:pt x="2420" y="7177"/>
                                <a:pt x="2723" y="7012"/>
                                <a:pt x="3080" y="6929"/>
                              </a:cubicBezTo>
                              <a:cubicBezTo>
                                <a:pt x="3273" y="6847"/>
                                <a:pt x="3437" y="6764"/>
                                <a:pt x="3630" y="6682"/>
                              </a:cubicBezTo>
                              <a:cubicBezTo>
                                <a:pt x="3877" y="6517"/>
                                <a:pt x="4125" y="6379"/>
                                <a:pt x="4372" y="6187"/>
                              </a:cubicBezTo>
                              <a:cubicBezTo>
                                <a:pt x="4620" y="6022"/>
                                <a:pt x="4812" y="5802"/>
                                <a:pt x="5005" y="5582"/>
                              </a:cubicBezTo>
                              <a:cubicBezTo>
                                <a:pt x="5087" y="5472"/>
                                <a:pt x="5170" y="5362"/>
                                <a:pt x="5225" y="5252"/>
                              </a:cubicBezTo>
                              <a:cubicBezTo>
                                <a:pt x="5280" y="5170"/>
                                <a:pt x="5307" y="5115"/>
                                <a:pt x="5335" y="5032"/>
                              </a:cubicBezTo>
                              <a:cubicBezTo>
                                <a:pt x="5362" y="4977"/>
                                <a:pt x="5390" y="4895"/>
                                <a:pt x="5445" y="4840"/>
                              </a:cubicBezTo>
                              <a:cubicBezTo>
                                <a:pt x="5445" y="4840"/>
                                <a:pt x="5472" y="4812"/>
                                <a:pt x="5500" y="4812"/>
                              </a:cubicBezTo>
                              <a:cubicBezTo>
                                <a:pt x="5500" y="4785"/>
                                <a:pt x="5500" y="4757"/>
                                <a:pt x="5527" y="4730"/>
                              </a:cubicBezTo>
                              <a:cubicBezTo>
                                <a:pt x="5527" y="4647"/>
                                <a:pt x="5555" y="4565"/>
                                <a:pt x="5555" y="4482"/>
                              </a:cubicBezTo>
                              <a:cubicBezTo>
                                <a:pt x="5555" y="4400"/>
                                <a:pt x="5555" y="4317"/>
                                <a:pt x="5555" y="4235"/>
                              </a:cubicBezTo>
                              <a:cubicBezTo>
                                <a:pt x="5555" y="4207"/>
                                <a:pt x="5555" y="4152"/>
                                <a:pt x="5527" y="4097"/>
                              </a:cubicBezTo>
                              <a:cubicBezTo>
                                <a:pt x="5500" y="4070"/>
                                <a:pt x="5500" y="4015"/>
                                <a:pt x="5527" y="3960"/>
                              </a:cubicBezTo>
                              <a:cubicBezTo>
                                <a:pt x="5555" y="3932"/>
                                <a:pt x="5610" y="3905"/>
                                <a:pt x="5637" y="3905"/>
                              </a:cubicBezTo>
                              <a:lnTo>
                                <a:pt x="5665" y="3905"/>
                              </a:lnTo>
                              <a:cubicBezTo>
                                <a:pt x="6077" y="3822"/>
                                <a:pt x="6324" y="3382"/>
                                <a:pt x="6214" y="2970"/>
                              </a:cubicBezTo>
                              <a:cubicBezTo>
                                <a:pt x="6159" y="2778"/>
                                <a:pt x="6022" y="2530"/>
                                <a:pt x="5802" y="2475"/>
                              </a:cubicBezTo>
                              <a:cubicBezTo>
                                <a:pt x="5777" y="2467"/>
                                <a:pt x="5753" y="2463"/>
                                <a:pt x="5730" y="2463"/>
                              </a:cubicBezTo>
                              <a:cubicBezTo>
                                <a:pt x="5528" y="2463"/>
                                <a:pt x="5412" y="2767"/>
                                <a:pt x="5362" y="2915"/>
                              </a:cubicBezTo>
                              <a:cubicBezTo>
                                <a:pt x="5344" y="2968"/>
                                <a:pt x="5304" y="2999"/>
                                <a:pt x="5262" y="2999"/>
                              </a:cubicBezTo>
                              <a:cubicBezTo>
                                <a:pt x="5240" y="2999"/>
                                <a:pt x="5217" y="2989"/>
                                <a:pt x="5197" y="2970"/>
                              </a:cubicBezTo>
                              <a:cubicBezTo>
                                <a:pt x="5197" y="2943"/>
                                <a:pt x="5225" y="2915"/>
                                <a:pt x="5252" y="2915"/>
                              </a:cubicBezTo>
                              <a:cubicBezTo>
                                <a:pt x="5252" y="2860"/>
                                <a:pt x="5280" y="2778"/>
                                <a:pt x="5307" y="2723"/>
                              </a:cubicBezTo>
                              <a:lnTo>
                                <a:pt x="5307" y="2723"/>
                              </a:lnTo>
                              <a:lnTo>
                                <a:pt x="5197" y="2778"/>
                              </a:lnTo>
                              <a:cubicBezTo>
                                <a:pt x="5197" y="2845"/>
                                <a:pt x="5141" y="2895"/>
                                <a:pt x="5091" y="2895"/>
                              </a:cubicBezTo>
                              <a:cubicBezTo>
                                <a:pt x="5080" y="2895"/>
                                <a:pt x="5069" y="2892"/>
                                <a:pt x="5060" y="2888"/>
                              </a:cubicBezTo>
                              <a:lnTo>
                                <a:pt x="4922" y="2970"/>
                              </a:lnTo>
                              <a:lnTo>
                                <a:pt x="4867" y="3025"/>
                              </a:lnTo>
                              <a:cubicBezTo>
                                <a:pt x="4840" y="3052"/>
                                <a:pt x="4840" y="3080"/>
                                <a:pt x="4812" y="3080"/>
                              </a:cubicBezTo>
                              <a:cubicBezTo>
                                <a:pt x="4798" y="3094"/>
                                <a:pt x="4778" y="3101"/>
                                <a:pt x="4757" y="3101"/>
                              </a:cubicBezTo>
                              <a:cubicBezTo>
                                <a:pt x="4737" y="3101"/>
                                <a:pt x="4716" y="3094"/>
                                <a:pt x="4702" y="3080"/>
                              </a:cubicBezTo>
                              <a:lnTo>
                                <a:pt x="4675" y="3052"/>
                              </a:lnTo>
                              <a:cubicBezTo>
                                <a:pt x="4647" y="3052"/>
                                <a:pt x="4647" y="3025"/>
                                <a:pt x="4647" y="2970"/>
                              </a:cubicBezTo>
                              <a:cubicBezTo>
                                <a:pt x="4647" y="2970"/>
                                <a:pt x="4647" y="2970"/>
                                <a:pt x="4647" y="2943"/>
                              </a:cubicBezTo>
                              <a:lnTo>
                                <a:pt x="4592" y="2888"/>
                              </a:lnTo>
                              <a:cubicBezTo>
                                <a:pt x="4455" y="2750"/>
                                <a:pt x="4345" y="2558"/>
                                <a:pt x="4262" y="2365"/>
                              </a:cubicBezTo>
                              <a:cubicBezTo>
                                <a:pt x="4180" y="2228"/>
                                <a:pt x="4125" y="2118"/>
                                <a:pt x="4070" y="1953"/>
                              </a:cubicBezTo>
                              <a:cubicBezTo>
                                <a:pt x="3657" y="1595"/>
                                <a:pt x="3465" y="1045"/>
                                <a:pt x="3492" y="468"/>
                              </a:cubicBezTo>
                              <a:cubicBezTo>
                                <a:pt x="3520" y="303"/>
                                <a:pt x="3547" y="166"/>
                                <a:pt x="3602" y="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19269"/>
                        </a:solidFill>
                        <a:ln>
                          <a:noFill/>
                        </a:ln>
                      </p:spPr>
                      <p:txBody>
                        <a:bodyPr spcFirstLastPara="1" wrap="square" lIns="91425" tIns="91425" rIns="91425" bIns="91425" anchor="ctr" anchorCtr="0">
                          <a:noAutofit/>
                        </a:bodyPr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/>
                        </a:p>
                      </p:txBody>
                    </p:sp>
                    <p:grpSp>
                      <p:nvGrpSpPr>
                        <p:cNvPr id="749" name="Google Shape;749;p35"/>
                        <p:cNvGrpSpPr/>
                        <p:nvPr/>
                      </p:nvGrpSpPr>
                      <p:grpSpPr>
                        <a:xfrm>
                          <a:off x="2407425" y="2456750"/>
                          <a:ext cx="30275" cy="83900"/>
                          <a:chOff x="2407425" y="2456750"/>
                          <a:chExt cx="30275" cy="83900"/>
                        </a:xfrm>
                      </p:grpSpPr>
                      <p:sp>
                        <p:nvSpPr>
                          <p:cNvPr id="750" name="Google Shape;750;p35"/>
                          <p:cNvSpPr/>
                          <p:nvPr/>
                        </p:nvSpPr>
                        <p:spPr>
                          <a:xfrm>
                            <a:off x="2423225" y="2466375"/>
                            <a:ext cx="8975" cy="1377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359" h="551" extrusionOk="0">
                                <a:moveTo>
                                  <a:pt x="221" y="1"/>
                                </a:moveTo>
                                <a:cubicBezTo>
                                  <a:pt x="166" y="1"/>
                                  <a:pt x="138" y="1"/>
                                  <a:pt x="111" y="28"/>
                                </a:cubicBezTo>
                                <a:cubicBezTo>
                                  <a:pt x="56" y="111"/>
                                  <a:pt x="28" y="193"/>
                                  <a:pt x="28" y="276"/>
                                </a:cubicBezTo>
                                <a:cubicBezTo>
                                  <a:pt x="1" y="331"/>
                                  <a:pt x="28" y="413"/>
                                  <a:pt x="56" y="468"/>
                                </a:cubicBezTo>
                                <a:cubicBezTo>
                                  <a:pt x="83" y="496"/>
                                  <a:pt x="138" y="551"/>
                                  <a:pt x="166" y="551"/>
                                </a:cubicBezTo>
                                <a:lnTo>
                                  <a:pt x="221" y="551"/>
                                </a:lnTo>
                                <a:cubicBezTo>
                                  <a:pt x="248" y="551"/>
                                  <a:pt x="276" y="551"/>
                                  <a:pt x="303" y="523"/>
                                </a:cubicBezTo>
                                <a:cubicBezTo>
                                  <a:pt x="303" y="523"/>
                                  <a:pt x="303" y="496"/>
                                  <a:pt x="331" y="496"/>
                                </a:cubicBezTo>
                                <a:cubicBezTo>
                                  <a:pt x="331" y="441"/>
                                  <a:pt x="358" y="413"/>
                                  <a:pt x="358" y="358"/>
                                </a:cubicBezTo>
                                <a:cubicBezTo>
                                  <a:pt x="358" y="331"/>
                                  <a:pt x="358" y="303"/>
                                  <a:pt x="358" y="276"/>
                                </a:cubicBezTo>
                                <a:cubicBezTo>
                                  <a:pt x="358" y="248"/>
                                  <a:pt x="358" y="221"/>
                                  <a:pt x="358" y="193"/>
                                </a:cubicBezTo>
                                <a:cubicBezTo>
                                  <a:pt x="358" y="138"/>
                                  <a:pt x="331" y="83"/>
                                  <a:pt x="303" y="56"/>
                                </a:cubicBezTo>
                                <a:cubicBezTo>
                                  <a:pt x="276" y="28"/>
                                  <a:pt x="248" y="1"/>
                                  <a:pt x="221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51" name="Google Shape;751;p35"/>
                          <p:cNvSpPr/>
                          <p:nvPr/>
                        </p:nvSpPr>
                        <p:spPr>
                          <a:xfrm>
                            <a:off x="2419800" y="2456750"/>
                            <a:ext cx="17900" cy="752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716" h="301" extrusionOk="0">
                                <a:moveTo>
                                  <a:pt x="248" y="1"/>
                                </a:moveTo>
                                <a:cubicBezTo>
                                  <a:pt x="193" y="1"/>
                                  <a:pt x="110" y="1"/>
                                  <a:pt x="55" y="28"/>
                                </a:cubicBezTo>
                                <a:cubicBezTo>
                                  <a:pt x="28" y="56"/>
                                  <a:pt x="0" y="83"/>
                                  <a:pt x="0" y="138"/>
                                </a:cubicBezTo>
                                <a:cubicBezTo>
                                  <a:pt x="0" y="166"/>
                                  <a:pt x="28" y="193"/>
                                  <a:pt x="83" y="221"/>
                                </a:cubicBezTo>
                                <a:lnTo>
                                  <a:pt x="330" y="221"/>
                                </a:lnTo>
                                <a:cubicBezTo>
                                  <a:pt x="385" y="221"/>
                                  <a:pt x="440" y="248"/>
                                  <a:pt x="495" y="276"/>
                                </a:cubicBezTo>
                                <a:cubicBezTo>
                                  <a:pt x="514" y="276"/>
                                  <a:pt x="556" y="300"/>
                                  <a:pt x="599" y="300"/>
                                </a:cubicBezTo>
                                <a:cubicBezTo>
                                  <a:pt x="621" y="300"/>
                                  <a:pt x="642" y="294"/>
                                  <a:pt x="660" y="276"/>
                                </a:cubicBezTo>
                                <a:cubicBezTo>
                                  <a:pt x="715" y="248"/>
                                  <a:pt x="715" y="166"/>
                                  <a:pt x="660" y="138"/>
                                </a:cubicBezTo>
                                <a:cubicBezTo>
                                  <a:pt x="633" y="111"/>
                                  <a:pt x="605" y="83"/>
                                  <a:pt x="578" y="83"/>
                                </a:cubicBezTo>
                                <a:cubicBezTo>
                                  <a:pt x="523" y="56"/>
                                  <a:pt x="468" y="28"/>
                                  <a:pt x="413" y="28"/>
                                </a:cubicBezTo>
                                <a:cubicBezTo>
                                  <a:pt x="358" y="1"/>
                                  <a:pt x="303" y="1"/>
                                  <a:pt x="248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52" name="Google Shape;752;p35"/>
                          <p:cNvSpPr/>
                          <p:nvPr/>
                        </p:nvSpPr>
                        <p:spPr>
                          <a:xfrm>
                            <a:off x="2407425" y="2525375"/>
                            <a:ext cx="27375" cy="7700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1095" h="308" extrusionOk="0">
                                <a:moveTo>
                                  <a:pt x="1008" y="1"/>
                                </a:moveTo>
                                <a:cubicBezTo>
                                  <a:pt x="1002" y="1"/>
                                  <a:pt x="996" y="2"/>
                                  <a:pt x="990" y="5"/>
                                </a:cubicBezTo>
                                <a:lnTo>
                                  <a:pt x="880" y="5"/>
                                </a:lnTo>
                                <a:lnTo>
                                  <a:pt x="770" y="33"/>
                                </a:lnTo>
                                <a:cubicBezTo>
                                  <a:pt x="688" y="60"/>
                                  <a:pt x="633" y="60"/>
                                  <a:pt x="550" y="88"/>
                                </a:cubicBezTo>
                                <a:cubicBezTo>
                                  <a:pt x="495" y="115"/>
                                  <a:pt x="413" y="115"/>
                                  <a:pt x="358" y="115"/>
                                </a:cubicBezTo>
                                <a:lnTo>
                                  <a:pt x="248" y="115"/>
                                </a:lnTo>
                                <a:cubicBezTo>
                                  <a:pt x="230" y="106"/>
                                  <a:pt x="214" y="103"/>
                                  <a:pt x="200" y="103"/>
                                </a:cubicBezTo>
                                <a:cubicBezTo>
                                  <a:pt x="172" y="103"/>
                                  <a:pt x="147" y="115"/>
                                  <a:pt x="111" y="115"/>
                                </a:cubicBezTo>
                                <a:cubicBezTo>
                                  <a:pt x="1" y="115"/>
                                  <a:pt x="1" y="280"/>
                                  <a:pt x="111" y="280"/>
                                </a:cubicBezTo>
                                <a:cubicBezTo>
                                  <a:pt x="166" y="308"/>
                                  <a:pt x="193" y="308"/>
                                  <a:pt x="248" y="308"/>
                                </a:cubicBezTo>
                                <a:lnTo>
                                  <a:pt x="358" y="308"/>
                                </a:lnTo>
                                <a:cubicBezTo>
                                  <a:pt x="440" y="308"/>
                                  <a:pt x="523" y="308"/>
                                  <a:pt x="605" y="280"/>
                                </a:cubicBezTo>
                                <a:cubicBezTo>
                                  <a:pt x="688" y="280"/>
                                  <a:pt x="743" y="253"/>
                                  <a:pt x="825" y="225"/>
                                </a:cubicBezTo>
                                <a:cubicBezTo>
                                  <a:pt x="853" y="225"/>
                                  <a:pt x="908" y="198"/>
                                  <a:pt x="935" y="198"/>
                                </a:cubicBezTo>
                                <a:cubicBezTo>
                                  <a:pt x="963" y="170"/>
                                  <a:pt x="990" y="143"/>
                                  <a:pt x="1045" y="115"/>
                                </a:cubicBezTo>
                                <a:cubicBezTo>
                                  <a:pt x="1094" y="91"/>
                                  <a:pt x="1056" y="1"/>
                                  <a:pt x="1008" y="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53" name="Google Shape;753;p35"/>
                          <p:cNvSpPr/>
                          <p:nvPr/>
                        </p:nvSpPr>
                        <p:spPr>
                          <a:xfrm>
                            <a:off x="2417725" y="2535125"/>
                            <a:ext cx="11025" cy="5525"/>
                          </a:xfrm>
                          <a:custGeom>
                            <a:avLst/>
                            <a:gdLst/>
                            <a:ahLst/>
                            <a:cxnLst/>
                            <a:rect l="l" t="t" r="r" b="b"/>
                            <a:pathLst>
                              <a:path w="441" h="221" extrusionOk="0">
                                <a:moveTo>
                                  <a:pt x="358" y="0"/>
                                </a:moveTo>
                                <a:cubicBezTo>
                                  <a:pt x="248" y="0"/>
                                  <a:pt x="138" y="28"/>
                                  <a:pt x="56" y="55"/>
                                </a:cubicBezTo>
                                <a:cubicBezTo>
                                  <a:pt x="28" y="55"/>
                                  <a:pt x="1" y="83"/>
                                  <a:pt x="1" y="110"/>
                                </a:cubicBezTo>
                                <a:cubicBezTo>
                                  <a:pt x="1" y="110"/>
                                  <a:pt x="1" y="138"/>
                                  <a:pt x="1" y="165"/>
                                </a:cubicBezTo>
                                <a:cubicBezTo>
                                  <a:pt x="28" y="193"/>
                                  <a:pt x="56" y="220"/>
                                  <a:pt x="83" y="220"/>
                                </a:cubicBezTo>
                                <a:lnTo>
                                  <a:pt x="248" y="220"/>
                                </a:lnTo>
                                <a:lnTo>
                                  <a:pt x="386" y="193"/>
                                </a:lnTo>
                                <a:cubicBezTo>
                                  <a:pt x="413" y="193"/>
                                  <a:pt x="441" y="165"/>
                                  <a:pt x="441" y="138"/>
                                </a:cubicBezTo>
                                <a:cubicBezTo>
                                  <a:pt x="441" y="138"/>
                                  <a:pt x="441" y="110"/>
                                  <a:pt x="441" y="83"/>
                                </a:cubicBezTo>
                                <a:cubicBezTo>
                                  <a:pt x="441" y="83"/>
                                  <a:pt x="441" y="55"/>
                                  <a:pt x="413" y="28"/>
                                </a:cubicBezTo>
                                <a:cubicBezTo>
                                  <a:pt x="413" y="28"/>
                                  <a:pt x="386" y="0"/>
                                  <a:pt x="358" y="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dk1"/>
                          </a:solidFill>
                          <a:ln>
                            <a:noFill/>
                          </a:ln>
                        </p:spPr>
                        <p:txBody>
                          <a:bodyPr spcFirstLastPara="1" wrap="square" lIns="91425" tIns="91425" rIns="91425" bIns="91425" anchor="ctr" anchorCtr="0">
                            <a:noAutofit/>
                          </a:bodyPr>
                          <a:lstStyle/>
                          <a:p>
                            <a:pPr marL="0" lvl="0" indent="0" algn="l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endParaRPr/>
                          </a:p>
                        </p:txBody>
                      </p:sp>
                    </p:grpSp>
                  </p:grpSp>
                </p:grpSp>
                <p:sp>
                  <p:nvSpPr>
                    <p:cNvPr id="754" name="Google Shape;754;p35"/>
                    <p:cNvSpPr/>
                    <p:nvPr/>
                  </p:nvSpPr>
                  <p:spPr>
                    <a:xfrm>
                      <a:off x="1799100" y="2327075"/>
                      <a:ext cx="1169925" cy="14825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97" h="59302" extrusionOk="0">
                          <a:moveTo>
                            <a:pt x="27857" y="180"/>
                          </a:moveTo>
                          <a:cubicBezTo>
                            <a:pt x="28026" y="180"/>
                            <a:pt x="28201" y="195"/>
                            <a:pt x="28375" y="211"/>
                          </a:cubicBezTo>
                          <a:cubicBezTo>
                            <a:pt x="28540" y="239"/>
                            <a:pt x="28678" y="266"/>
                            <a:pt x="28815" y="321"/>
                          </a:cubicBezTo>
                          <a:cubicBezTo>
                            <a:pt x="28953" y="376"/>
                            <a:pt x="29090" y="404"/>
                            <a:pt x="29255" y="431"/>
                          </a:cubicBezTo>
                          <a:cubicBezTo>
                            <a:pt x="29310" y="431"/>
                            <a:pt x="29365" y="349"/>
                            <a:pt x="29310" y="294"/>
                          </a:cubicBezTo>
                          <a:lnTo>
                            <a:pt x="29283" y="266"/>
                          </a:lnTo>
                          <a:cubicBezTo>
                            <a:pt x="29695" y="266"/>
                            <a:pt x="30107" y="376"/>
                            <a:pt x="30492" y="596"/>
                          </a:cubicBezTo>
                          <a:cubicBezTo>
                            <a:pt x="30685" y="734"/>
                            <a:pt x="30850" y="899"/>
                            <a:pt x="31015" y="1091"/>
                          </a:cubicBezTo>
                          <a:cubicBezTo>
                            <a:pt x="31070" y="1201"/>
                            <a:pt x="31152" y="1311"/>
                            <a:pt x="31207" y="1394"/>
                          </a:cubicBezTo>
                          <a:cubicBezTo>
                            <a:pt x="31262" y="1503"/>
                            <a:pt x="31290" y="1613"/>
                            <a:pt x="31372" y="1723"/>
                          </a:cubicBezTo>
                          <a:cubicBezTo>
                            <a:pt x="31372" y="1743"/>
                            <a:pt x="31400" y="1762"/>
                            <a:pt x="31425" y="1762"/>
                          </a:cubicBezTo>
                          <a:cubicBezTo>
                            <a:pt x="31436" y="1762"/>
                            <a:pt x="31447" y="1759"/>
                            <a:pt x="31455" y="1751"/>
                          </a:cubicBezTo>
                          <a:cubicBezTo>
                            <a:pt x="31477" y="1758"/>
                            <a:pt x="31501" y="1762"/>
                            <a:pt x="31526" y="1762"/>
                          </a:cubicBezTo>
                          <a:cubicBezTo>
                            <a:pt x="31594" y="1762"/>
                            <a:pt x="31669" y="1736"/>
                            <a:pt x="31730" y="1696"/>
                          </a:cubicBezTo>
                          <a:cubicBezTo>
                            <a:pt x="31757" y="1668"/>
                            <a:pt x="31812" y="1668"/>
                            <a:pt x="31840" y="1668"/>
                          </a:cubicBezTo>
                          <a:cubicBezTo>
                            <a:pt x="31840" y="1668"/>
                            <a:pt x="31840" y="1696"/>
                            <a:pt x="31840" y="1696"/>
                          </a:cubicBezTo>
                          <a:cubicBezTo>
                            <a:pt x="31831" y="1688"/>
                            <a:pt x="31821" y="1685"/>
                            <a:pt x="31810" y="1685"/>
                          </a:cubicBezTo>
                          <a:cubicBezTo>
                            <a:pt x="31785" y="1685"/>
                            <a:pt x="31757" y="1704"/>
                            <a:pt x="31757" y="1723"/>
                          </a:cubicBezTo>
                          <a:cubicBezTo>
                            <a:pt x="31730" y="1778"/>
                            <a:pt x="31730" y="1833"/>
                            <a:pt x="31702" y="1888"/>
                          </a:cubicBezTo>
                          <a:lnTo>
                            <a:pt x="31675" y="1943"/>
                          </a:lnTo>
                          <a:cubicBezTo>
                            <a:pt x="31592" y="2053"/>
                            <a:pt x="31510" y="2163"/>
                            <a:pt x="31427" y="2273"/>
                          </a:cubicBezTo>
                          <a:cubicBezTo>
                            <a:pt x="31372" y="2328"/>
                            <a:pt x="31345" y="2411"/>
                            <a:pt x="31372" y="2493"/>
                          </a:cubicBezTo>
                          <a:cubicBezTo>
                            <a:pt x="31388" y="2509"/>
                            <a:pt x="31409" y="2516"/>
                            <a:pt x="31432" y="2516"/>
                          </a:cubicBezTo>
                          <a:cubicBezTo>
                            <a:pt x="31487" y="2516"/>
                            <a:pt x="31553" y="2477"/>
                            <a:pt x="31592" y="2438"/>
                          </a:cubicBezTo>
                          <a:lnTo>
                            <a:pt x="31647" y="2383"/>
                          </a:lnTo>
                          <a:lnTo>
                            <a:pt x="31647" y="2383"/>
                          </a:lnTo>
                          <a:cubicBezTo>
                            <a:pt x="31620" y="2686"/>
                            <a:pt x="31647" y="2988"/>
                            <a:pt x="31675" y="3291"/>
                          </a:cubicBezTo>
                          <a:cubicBezTo>
                            <a:pt x="31730" y="4308"/>
                            <a:pt x="31977" y="5243"/>
                            <a:pt x="31922" y="6205"/>
                          </a:cubicBezTo>
                          <a:cubicBezTo>
                            <a:pt x="31922" y="6645"/>
                            <a:pt x="31812" y="7057"/>
                            <a:pt x="31647" y="7442"/>
                          </a:cubicBezTo>
                          <a:cubicBezTo>
                            <a:pt x="31592" y="7580"/>
                            <a:pt x="31510" y="7690"/>
                            <a:pt x="31427" y="7827"/>
                          </a:cubicBezTo>
                          <a:cubicBezTo>
                            <a:pt x="31372" y="7827"/>
                            <a:pt x="31345" y="7855"/>
                            <a:pt x="31345" y="7910"/>
                          </a:cubicBezTo>
                          <a:lnTo>
                            <a:pt x="31345" y="7965"/>
                          </a:lnTo>
                          <a:cubicBezTo>
                            <a:pt x="31235" y="8102"/>
                            <a:pt x="31097" y="8212"/>
                            <a:pt x="30960" y="8322"/>
                          </a:cubicBezTo>
                          <a:lnTo>
                            <a:pt x="30767" y="8405"/>
                          </a:lnTo>
                          <a:cubicBezTo>
                            <a:pt x="30822" y="8295"/>
                            <a:pt x="30877" y="8185"/>
                            <a:pt x="30932" y="8075"/>
                          </a:cubicBezTo>
                          <a:cubicBezTo>
                            <a:pt x="30960" y="7965"/>
                            <a:pt x="31015" y="7855"/>
                            <a:pt x="31042" y="7745"/>
                          </a:cubicBezTo>
                          <a:cubicBezTo>
                            <a:pt x="31097" y="7635"/>
                            <a:pt x="31097" y="7525"/>
                            <a:pt x="31097" y="7387"/>
                          </a:cubicBezTo>
                          <a:cubicBezTo>
                            <a:pt x="31097" y="7368"/>
                            <a:pt x="31070" y="7348"/>
                            <a:pt x="31034" y="7348"/>
                          </a:cubicBezTo>
                          <a:cubicBezTo>
                            <a:pt x="31019" y="7348"/>
                            <a:pt x="31003" y="7352"/>
                            <a:pt x="30987" y="7360"/>
                          </a:cubicBezTo>
                          <a:cubicBezTo>
                            <a:pt x="30932" y="7442"/>
                            <a:pt x="30877" y="7552"/>
                            <a:pt x="30850" y="7662"/>
                          </a:cubicBezTo>
                          <a:cubicBezTo>
                            <a:pt x="30795" y="7772"/>
                            <a:pt x="30767" y="7882"/>
                            <a:pt x="30712" y="7992"/>
                          </a:cubicBezTo>
                          <a:cubicBezTo>
                            <a:pt x="30685" y="8020"/>
                            <a:pt x="30685" y="8047"/>
                            <a:pt x="30685" y="8075"/>
                          </a:cubicBezTo>
                          <a:cubicBezTo>
                            <a:pt x="30630" y="8130"/>
                            <a:pt x="30575" y="8185"/>
                            <a:pt x="30492" y="8240"/>
                          </a:cubicBezTo>
                          <a:cubicBezTo>
                            <a:pt x="30520" y="8130"/>
                            <a:pt x="30547" y="8020"/>
                            <a:pt x="30575" y="7910"/>
                          </a:cubicBezTo>
                          <a:cubicBezTo>
                            <a:pt x="30575" y="7827"/>
                            <a:pt x="30602" y="7717"/>
                            <a:pt x="30602" y="7607"/>
                          </a:cubicBezTo>
                          <a:cubicBezTo>
                            <a:pt x="30602" y="7497"/>
                            <a:pt x="30602" y="7360"/>
                            <a:pt x="30547" y="7277"/>
                          </a:cubicBezTo>
                          <a:cubicBezTo>
                            <a:pt x="30534" y="7264"/>
                            <a:pt x="30513" y="7257"/>
                            <a:pt x="30492" y="7257"/>
                          </a:cubicBezTo>
                          <a:cubicBezTo>
                            <a:pt x="30472" y="7257"/>
                            <a:pt x="30451" y="7264"/>
                            <a:pt x="30437" y="7277"/>
                          </a:cubicBezTo>
                          <a:cubicBezTo>
                            <a:pt x="30410" y="7305"/>
                            <a:pt x="30410" y="7360"/>
                            <a:pt x="30382" y="7387"/>
                          </a:cubicBezTo>
                          <a:cubicBezTo>
                            <a:pt x="30374" y="7379"/>
                            <a:pt x="30364" y="7376"/>
                            <a:pt x="30353" y="7376"/>
                          </a:cubicBezTo>
                          <a:cubicBezTo>
                            <a:pt x="30327" y="7376"/>
                            <a:pt x="30300" y="7395"/>
                            <a:pt x="30300" y="7415"/>
                          </a:cubicBezTo>
                          <a:cubicBezTo>
                            <a:pt x="30245" y="7607"/>
                            <a:pt x="30135" y="7745"/>
                            <a:pt x="30025" y="7882"/>
                          </a:cubicBezTo>
                          <a:cubicBezTo>
                            <a:pt x="30025" y="7827"/>
                            <a:pt x="30025" y="7800"/>
                            <a:pt x="30025" y="7745"/>
                          </a:cubicBezTo>
                          <a:cubicBezTo>
                            <a:pt x="29970" y="7662"/>
                            <a:pt x="29887" y="7580"/>
                            <a:pt x="29805" y="7552"/>
                          </a:cubicBezTo>
                          <a:cubicBezTo>
                            <a:pt x="29942" y="7470"/>
                            <a:pt x="30052" y="7360"/>
                            <a:pt x="30135" y="7250"/>
                          </a:cubicBezTo>
                          <a:cubicBezTo>
                            <a:pt x="30410" y="6837"/>
                            <a:pt x="30382" y="6315"/>
                            <a:pt x="30052" y="5958"/>
                          </a:cubicBezTo>
                          <a:cubicBezTo>
                            <a:pt x="29931" y="5815"/>
                            <a:pt x="29764" y="5733"/>
                            <a:pt x="29596" y="5733"/>
                          </a:cubicBezTo>
                          <a:cubicBezTo>
                            <a:pt x="29537" y="5733"/>
                            <a:pt x="29478" y="5744"/>
                            <a:pt x="29420" y="5765"/>
                          </a:cubicBezTo>
                          <a:cubicBezTo>
                            <a:pt x="29283" y="5820"/>
                            <a:pt x="29200" y="5903"/>
                            <a:pt x="29145" y="6013"/>
                          </a:cubicBezTo>
                          <a:cubicBezTo>
                            <a:pt x="29131" y="5999"/>
                            <a:pt x="29118" y="5992"/>
                            <a:pt x="29104" y="5992"/>
                          </a:cubicBezTo>
                          <a:cubicBezTo>
                            <a:pt x="29090" y="5992"/>
                            <a:pt x="29076" y="5999"/>
                            <a:pt x="29063" y="6013"/>
                          </a:cubicBezTo>
                          <a:lnTo>
                            <a:pt x="28953" y="6040"/>
                          </a:lnTo>
                          <a:lnTo>
                            <a:pt x="28953" y="5710"/>
                          </a:lnTo>
                          <a:cubicBezTo>
                            <a:pt x="28953" y="5518"/>
                            <a:pt x="28980" y="5353"/>
                            <a:pt x="29008" y="5160"/>
                          </a:cubicBezTo>
                          <a:cubicBezTo>
                            <a:pt x="29063" y="4803"/>
                            <a:pt x="29173" y="4445"/>
                            <a:pt x="29338" y="4115"/>
                          </a:cubicBezTo>
                          <a:cubicBezTo>
                            <a:pt x="29355" y="4062"/>
                            <a:pt x="29315" y="4020"/>
                            <a:pt x="29277" y="4020"/>
                          </a:cubicBezTo>
                          <a:cubicBezTo>
                            <a:pt x="29257" y="4020"/>
                            <a:pt x="29237" y="4032"/>
                            <a:pt x="29228" y="4060"/>
                          </a:cubicBezTo>
                          <a:cubicBezTo>
                            <a:pt x="29008" y="4390"/>
                            <a:pt x="28898" y="4748"/>
                            <a:pt x="28815" y="5133"/>
                          </a:cubicBezTo>
                          <a:cubicBezTo>
                            <a:pt x="28788" y="5325"/>
                            <a:pt x="28760" y="5518"/>
                            <a:pt x="28760" y="5683"/>
                          </a:cubicBezTo>
                          <a:cubicBezTo>
                            <a:pt x="28733" y="5848"/>
                            <a:pt x="28733" y="5985"/>
                            <a:pt x="28760" y="6150"/>
                          </a:cubicBezTo>
                          <a:lnTo>
                            <a:pt x="28705" y="6178"/>
                          </a:lnTo>
                          <a:lnTo>
                            <a:pt x="28623" y="6260"/>
                          </a:lnTo>
                          <a:cubicBezTo>
                            <a:pt x="28595" y="6150"/>
                            <a:pt x="28568" y="6040"/>
                            <a:pt x="28540" y="5930"/>
                          </a:cubicBezTo>
                          <a:cubicBezTo>
                            <a:pt x="28513" y="5793"/>
                            <a:pt x="28485" y="5655"/>
                            <a:pt x="28485" y="5518"/>
                          </a:cubicBezTo>
                          <a:cubicBezTo>
                            <a:pt x="28485" y="5380"/>
                            <a:pt x="28485" y="5243"/>
                            <a:pt x="28485" y="5105"/>
                          </a:cubicBezTo>
                          <a:cubicBezTo>
                            <a:pt x="28485" y="5028"/>
                            <a:pt x="28534" y="4828"/>
                            <a:pt x="28402" y="4828"/>
                          </a:cubicBezTo>
                          <a:cubicBezTo>
                            <a:pt x="28394" y="4828"/>
                            <a:pt x="28385" y="4829"/>
                            <a:pt x="28375" y="4830"/>
                          </a:cubicBezTo>
                          <a:cubicBezTo>
                            <a:pt x="28238" y="4858"/>
                            <a:pt x="28293" y="5105"/>
                            <a:pt x="28265" y="5188"/>
                          </a:cubicBezTo>
                          <a:cubicBezTo>
                            <a:pt x="28265" y="5325"/>
                            <a:pt x="28265" y="5463"/>
                            <a:pt x="28265" y="5600"/>
                          </a:cubicBezTo>
                          <a:cubicBezTo>
                            <a:pt x="28293" y="5738"/>
                            <a:pt x="28293" y="5875"/>
                            <a:pt x="28348" y="5985"/>
                          </a:cubicBezTo>
                          <a:cubicBezTo>
                            <a:pt x="28293" y="5903"/>
                            <a:pt x="28238" y="5848"/>
                            <a:pt x="28183" y="5765"/>
                          </a:cubicBezTo>
                          <a:cubicBezTo>
                            <a:pt x="28073" y="5545"/>
                            <a:pt x="27990" y="5298"/>
                            <a:pt x="27908" y="5078"/>
                          </a:cubicBezTo>
                          <a:cubicBezTo>
                            <a:pt x="27853" y="4830"/>
                            <a:pt x="27798" y="4583"/>
                            <a:pt x="27770" y="4335"/>
                          </a:cubicBezTo>
                          <a:cubicBezTo>
                            <a:pt x="27770" y="4225"/>
                            <a:pt x="27770" y="4088"/>
                            <a:pt x="27770" y="3978"/>
                          </a:cubicBezTo>
                          <a:cubicBezTo>
                            <a:pt x="27770" y="3868"/>
                            <a:pt x="27770" y="3758"/>
                            <a:pt x="27743" y="3621"/>
                          </a:cubicBezTo>
                          <a:cubicBezTo>
                            <a:pt x="27729" y="3607"/>
                            <a:pt x="27702" y="3600"/>
                            <a:pt x="27674" y="3600"/>
                          </a:cubicBezTo>
                          <a:cubicBezTo>
                            <a:pt x="27647" y="3600"/>
                            <a:pt x="27619" y="3607"/>
                            <a:pt x="27605" y="3621"/>
                          </a:cubicBezTo>
                          <a:cubicBezTo>
                            <a:pt x="27550" y="3731"/>
                            <a:pt x="27523" y="3868"/>
                            <a:pt x="27523" y="3978"/>
                          </a:cubicBezTo>
                          <a:cubicBezTo>
                            <a:pt x="27550" y="4115"/>
                            <a:pt x="27550" y="4253"/>
                            <a:pt x="27550" y="4363"/>
                          </a:cubicBezTo>
                          <a:cubicBezTo>
                            <a:pt x="27578" y="4528"/>
                            <a:pt x="27605" y="4693"/>
                            <a:pt x="27633" y="4858"/>
                          </a:cubicBezTo>
                          <a:cubicBezTo>
                            <a:pt x="27358" y="4308"/>
                            <a:pt x="27413" y="3648"/>
                            <a:pt x="27770" y="3153"/>
                          </a:cubicBezTo>
                          <a:cubicBezTo>
                            <a:pt x="27853" y="3043"/>
                            <a:pt x="27935" y="2933"/>
                            <a:pt x="28045" y="2851"/>
                          </a:cubicBezTo>
                          <a:cubicBezTo>
                            <a:pt x="28128" y="2768"/>
                            <a:pt x="28265" y="2686"/>
                            <a:pt x="28293" y="2548"/>
                          </a:cubicBezTo>
                          <a:cubicBezTo>
                            <a:pt x="28320" y="2521"/>
                            <a:pt x="28293" y="2493"/>
                            <a:pt x="28265" y="2493"/>
                          </a:cubicBezTo>
                          <a:cubicBezTo>
                            <a:pt x="28253" y="2491"/>
                            <a:pt x="28241" y="2490"/>
                            <a:pt x="28228" y="2490"/>
                          </a:cubicBezTo>
                          <a:cubicBezTo>
                            <a:pt x="28099" y="2490"/>
                            <a:pt x="27956" y="2611"/>
                            <a:pt x="27880" y="2686"/>
                          </a:cubicBezTo>
                          <a:cubicBezTo>
                            <a:pt x="27770" y="2796"/>
                            <a:pt x="27660" y="2906"/>
                            <a:pt x="27578" y="3043"/>
                          </a:cubicBezTo>
                          <a:cubicBezTo>
                            <a:pt x="27523" y="3098"/>
                            <a:pt x="27495" y="3181"/>
                            <a:pt x="27440" y="3263"/>
                          </a:cubicBezTo>
                          <a:cubicBezTo>
                            <a:pt x="26753" y="3428"/>
                            <a:pt x="26066" y="3538"/>
                            <a:pt x="25351" y="3538"/>
                          </a:cubicBezTo>
                          <a:cubicBezTo>
                            <a:pt x="25065" y="3538"/>
                            <a:pt x="24779" y="3503"/>
                            <a:pt x="24493" y="3503"/>
                          </a:cubicBezTo>
                          <a:cubicBezTo>
                            <a:pt x="24422" y="3503"/>
                            <a:pt x="24350" y="3505"/>
                            <a:pt x="24279" y="3511"/>
                          </a:cubicBezTo>
                          <a:cubicBezTo>
                            <a:pt x="24169" y="3511"/>
                            <a:pt x="24086" y="3538"/>
                            <a:pt x="23976" y="3566"/>
                          </a:cubicBezTo>
                          <a:lnTo>
                            <a:pt x="23949" y="3566"/>
                          </a:lnTo>
                          <a:lnTo>
                            <a:pt x="23811" y="3593"/>
                          </a:lnTo>
                          <a:cubicBezTo>
                            <a:pt x="23701" y="3676"/>
                            <a:pt x="23536" y="3786"/>
                            <a:pt x="23481" y="3923"/>
                          </a:cubicBezTo>
                          <a:cubicBezTo>
                            <a:pt x="23481" y="3923"/>
                            <a:pt x="23481" y="3951"/>
                            <a:pt x="23481" y="3978"/>
                          </a:cubicBezTo>
                          <a:cubicBezTo>
                            <a:pt x="23426" y="4033"/>
                            <a:pt x="23371" y="4115"/>
                            <a:pt x="23316" y="4198"/>
                          </a:cubicBezTo>
                          <a:cubicBezTo>
                            <a:pt x="23286" y="4243"/>
                            <a:pt x="23272" y="4264"/>
                            <a:pt x="23262" y="4264"/>
                          </a:cubicBezTo>
                          <a:cubicBezTo>
                            <a:pt x="23253" y="4264"/>
                            <a:pt x="23246" y="4250"/>
                            <a:pt x="23234" y="4225"/>
                          </a:cubicBezTo>
                          <a:cubicBezTo>
                            <a:pt x="23206" y="4198"/>
                            <a:pt x="23179" y="4143"/>
                            <a:pt x="23151" y="4088"/>
                          </a:cubicBezTo>
                          <a:cubicBezTo>
                            <a:pt x="23096" y="3923"/>
                            <a:pt x="23069" y="3703"/>
                            <a:pt x="23124" y="3511"/>
                          </a:cubicBezTo>
                          <a:cubicBezTo>
                            <a:pt x="23151" y="3291"/>
                            <a:pt x="23234" y="3071"/>
                            <a:pt x="23344" y="2878"/>
                          </a:cubicBezTo>
                          <a:cubicBezTo>
                            <a:pt x="23399" y="2768"/>
                            <a:pt x="23481" y="2686"/>
                            <a:pt x="23536" y="2576"/>
                          </a:cubicBezTo>
                          <a:cubicBezTo>
                            <a:pt x="23619" y="2493"/>
                            <a:pt x="23674" y="2411"/>
                            <a:pt x="23729" y="2301"/>
                          </a:cubicBezTo>
                          <a:cubicBezTo>
                            <a:pt x="23756" y="2273"/>
                            <a:pt x="23701" y="2218"/>
                            <a:pt x="23646" y="2218"/>
                          </a:cubicBezTo>
                          <a:cubicBezTo>
                            <a:pt x="23509" y="2301"/>
                            <a:pt x="23399" y="2411"/>
                            <a:pt x="23316" y="2548"/>
                          </a:cubicBezTo>
                          <a:cubicBezTo>
                            <a:pt x="23261" y="2603"/>
                            <a:pt x="23206" y="2686"/>
                            <a:pt x="23151" y="2768"/>
                          </a:cubicBezTo>
                          <a:cubicBezTo>
                            <a:pt x="23206" y="2466"/>
                            <a:pt x="23344" y="2191"/>
                            <a:pt x="23564" y="1998"/>
                          </a:cubicBezTo>
                          <a:cubicBezTo>
                            <a:pt x="23811" y="1778"/>
                            <a:pt x="24086" y="1586"/>
                            <a:pt x="24389" y="1449"/>
                          </a:cubicBezTo>
                          <a:cubicBezTo>
                            <a:pt x="24691" y="1284"/>
                            <a:pt x="24966" y="1174"/>
                            <a:pt x="25296" y="1091"/>
                          </a:cubicBezTo>
                          <a:cubicBezTo>
                            <a:pt x="25598" y="1009"/>
                            <a:pt x="25928" y="981"/>
                            <a:pt x="26231" y="954"/>
                          </a:cubicBezTo>
                          <a:lnTo>
                            <a:pt x="27193" y="954"/>
                          </a:lnTo>
                          <a:cubicBezTo>
                            <a:pt x="27275" y="954"/>
                            <a:pt x="27275" y="844"/>
                            <a:pt x="27193" y="816"/>
                          </a:cubicBezTo>
                          <a:cubicBezTo>
                            <a:pt x="27001" y="734"/>
                            <a:pt x="26808" y="706"/>
                            <a:pt x="26616" y="679"/>
                          </a:cubicBezTo>
                          <a:lnTo>
                            <a:pt x="26066" y="679"/>
                          </a:lnTo>
                          <a:cubicBezTo>
                            <a:pt x="26506" y="431"/>
                            <a:pt x="26973" y="266"/>
                            <a:pt x="27495" y="211"/>
                          </a:cubicBezTo>
                          <a:cubicBezTo>
                            <a:pt x="27612" y="188"/>
                            <a:pt x="27733" y="180"/>
                            <a:pt x="27857" y="180"/>
                          </a:cubicBezTo>
                          <a:close/>
                          <a:moveTo>
                            <a:pt x="27358" y="3511"/>
                          </a:moveTo>
                          <a:cubicBezTo>
                            <a:pt x="27275" y="3676"/>
                            <a:pt x="27248" y="3841"/>
                            <a:pt x="27248" y="4005"/>
                          </a:cubicBezTo>
                          <a:cubicBezTo>
                            <a:pt x="27193" y="4555"/>
                            <a:pt x="27385" y="5105"/>
                            <a:pt x="27798" y="5490"/>
                          </a:cubicBezTo>
                          <a:cubicBezTo>
                            <a:pt x="27853" y="5628"/>
                            <a:pt x="27908" y="5765"/>
                            <a:pt x="27990" y="5903"/>
                          </a:cubicBezTo>
                          <a:cubicBezTo>
                            <a:pt x="28100" y="6123"/>
                            <a:pt x="28238" y="6315"/>
                            <a:pt x="28403" y="6480"/>
                          </a:cubicBezTo>
                          <a:cubicBezTo>
                            <a:pt x="28375" y="6507"/>
                            <a:pt x="28375" y="6562"/>
                            <a:pt x="28403" y="6590"/>
                          </a:cubicBezTo>
                          <a:cubicBezTo>
                            <a:pt x="28430" y="6604"/>
                            <a:pt x="28458" y="6611"/>
                            <a:pt x="28482" y="6611"/>
                          </a:cubicBezTo>
                          <a:cubicBezTo>
                            <a:pt x="28506" y="6611"/>
                            <a:pt x="28526" y="6604"/>
                            <a:pt x="28540" y="6590"/>
                          </a:cubicBezTo>
                          <a:cubicBezTo>
                            <a:pt x="28568" y="6562"/>
                            <a:pt x="28568" y="6562"/>
                            <a:pt x="28595" y="6535"/>
                          </a:cubicBezTo>
                          <a:lnTo>
                            <a:pt x="28650" y="6480"/>
                          </a:lnTo>
                          <a:lnTo>
                            <a:pt x="28788" y="6370"/>
                          </a:lnTo>
                          <a:cubicBezTo>
                            <a:pt x="28801" y="6377"/>
                            <a:pt x="28817" y="6380"/>
                            <a:pt x="28832" y="6380"/>
                          </a:cubicBezTo>
                          <a:cubicBezTo>
                            <a:pt x="28879" y="6380"/>
                            <a:pt x="28925" y="6349"/>
                            <a:pt x="28925" y="6288"/>
                          </a:cubicBezTo>
                          <a:lnTo>
                            <a:pt x="29035" y="6233"/>
                          </a:lnTo>
                          <a:lnTo>
                            <a:pt x="29035" y="6233"/>
                          </a:lnTo>
                          <a:cubicBezTo>
                            <a:pt x="29008" y="6288"/>
                            <a:pt x="28980" y="6343"/>
                            <a:pt x="28980" y="6425"/>
                          </a:cubicBezTo>
                          <a:cubicBezTo>
                            <a:pt x="28980" y="6452"/>
                            <a:pt x="29008" y="6480"/>
                            <a:pt x="29035" y="6507"/>
                          </a:cubicBezTo>
                          <a:cubicBezTo>
                            <a:pt x="29035" y="6535"/>
                            <a:pt x="29063" y="6535"/>
                            <a:pt x="29090" y="6535"/>
                          </a:cubicBezTo>
                          <a:cubicBezTo>
                            <a:pt x="29145" y="6535"/>
                            <a:pt x="29173" y="6507"/>
                            <a:pt x="29173" y="6480"/>
                          </a:cubicBezTo>
                          <a:cubicBezTo>
                            <a:pt x="29247" y="6307"/>
                            <a:pt x="29343" y="6000"/>
                            <a:pt x="29562" y="6000"/>
                          </a:cubicBezTo>
                          <a:cubicBezTo>
                            <a:pt x="29586" y="6000"/>
                            <a:pt x="29612" y="6004"/>
                            <a:pt x="29640" y="6013"/>
                          </a:cubicBezTo>
                          <a:cubicBezTo>
                            <a:pt x="29832" y="6068"/>
                            <a:pt x="29970" y="6315"/>
                            <a:pt x="30025" y="6507"/>
                          </a:cubicBezTo>
                          <a:cubicBezTo>
                            <a:pt x="30135" y="6920"/>
                            <a:pt x="29887" y="7360"/>
                            <a:pt x="29475" y="7470"/>
                          </a:cubicBezTo>
                          <a:cubicBezTo>
                            <a:pt x="29452" y="7458"/>
                            <a:pt x="29429" y="7452"/>
                            <a:pt x="29411" y="7452"/>
                          </a:cubicBezTo>
                          <a:cubicBezTo>
                            <a:pt x="29384" y="7452"/>
                            <a:pt x="29365" y="7465"/>
                            <a:pt x="29365" y="7497"/>
                          </a:cubicBezTo>
                          <a:cubicBezTo>
                            <a:pt x="29338" y="7525"/>
                            <a:pt x="29338" y="7607"/>
                            <a:pt x="29365" y="7635"/>
                          </a:cubicBezTo>
                          <a:cubicBezTo>
                            <a:pt x="29365" y="7690"/>
                            <a:pt x="29365" y="7745"/>
                            <a:pt x="29365" y="7772"/>
                          </a:cubicBezTo>
                          <a:cubicBezTo>
                            <a:pt x="29393" y="7855"/>
                            <a:pt x="29393" y="7937"/>
                            <a:pt x="29365" y="8020"/>
                          </a:cubicBezTo>
                          <a:cubicBezTo>
                            <a:pt x="29365" y="8102"/>
                            <a:pt x="29365" y="8185"/>
                            <a:pt x="29338" y="8267"/>
                          </a:cubicBezTo>
                          <a:cubicBezTo>
                            <a:pt x="29338" y="8295"/>
                            <a:pt x="29310" y="8322"/>
                            <a:pt x="29310" y="8350"/>
                          </a:cubicBezTo>
                          <a:cubicBezTo>
                            <a:pt x="29283" y="8350"/>
                            <a:pt x="29255" y="8377"/>
                            <a:pt x="29255" y="8377"/>
                          </a:cubicBezTo>
                          <a:cubicBezTo>
                            <a:pt x="29200" y="8432"/>
                            <a:pt x="29173" y="8515"/>
                            <a:pt x="29145" y="8570"/>
                          </a:cubicBezTo>
                          <a:cubicBezTo>
                            <a:pt x="29118" y="8652"/>
                            <a:pt x="29090" y="8707"/>
                            <a:pt x="29063" y="8762"/>
                          </a:cubicBezTo>
                          <a:cubicBezTo>
                            <a:pt x="28980" y="8899"/>
                            <a:pt x="28898" y="9009"/>
                            <a:pt x="28815" y="9119"/>
                          </a:cubicBezTo>
                          <a:cubicBezTo>
                            <a:pt x="28650" y="9339"/>
                            <a:pt x="28430" y="9559"/>
                            <a:pt x="28183" y="9724"/>
                          </a:cubicBezTo>
                          <a:cubicBezTo>
                            <a:pt x="27963" y="9917"/>
                            <a:pt x="27715" y="10054"/>
                            <a:pt x="27440" y="10192"/>
                          </a:cubicBezTo>
                          <a:cubicBezTo>
                            <a:pt x="27275" y="10302"/>
                            <a:pt x="27110" y="10384"/>
                            <a:pt x="26918" y="10467"/>
                          </a:cubicBezTo>
                          <a:cubicBezTo>
                            <a:pt x="26561" y="10549"/>
                            <a:pt x="26231" y="10714"/>
                            <a:pt x="25873" y="10742"/>
                          </a:cubicBezTo>
                          <a:cubicBezTo>
                            <a:pt x="25813" y="10751"/>
                            <a:pt x="25753" y="10756"/>
                            <a:pt x="25695" y="10756"/>
                          </a:cubicBezTo>
                          <a:cubicBezTo>
                            <a:pt x="25407" y="10756"/>
                            <a:pt x="25144" y="10645"/>
                            <a:pt x="24938" y="10439"/>
                          </a:cubicBezTo>
                          <a:cubicBezTo>
                            <a:pt x="24828" y="10302"/>
                            <a:pt x="24746" y="10164"/>
                            <a:pt x="24691" y="9999"/>
                          </a:cubicBezTo>
                          <a:cubicBezTo>
                            <a:pt x="24636" y="9862"/>
                            <a:pt x="24581" y="9697"/>
                            <a:pt x="24499" y="9532"/>
                          </a:cubicBezTo>
                          <a:cubicBezTo>
                            <a:pt x="24389" y="9202"/>
                            <a:pt x="24279" y="8872"/>
                            <a:pt x="24224" y="8515"/>
                          </a:cubicBezTo>
                          <a:cubicBezTo>
                            <a:pt x="24169" y="8350"/>
                            <a:pt x="24141" y="8185"/>
                            <a:pt x="24114" y="8020"/>
                          </a:cubicBezTo>
                          <a:cubicBezTo>
                            <a:pt x="24114" y="7855"/>
                            <a:pt x="24086" y="7662"/>
                            <a:pt x="24031" y="7497"/>
                          </a:cubicBezTo>
                          <a:lnTo>
                            <a:pt x="24114" y="7442"/>
                          </a:lnTo>
                          <a:cubicBezTo>
                            <a:pt x="24141" y="7415"/>
                            <a:pt x="24141" y="7387"/>
                            <a:pt x="24141" y="7332"/>
                          </a:cubicBezTo>
                          <a:cubicBezTo>
                            <a:pt x="24122" y="7313"/>
                            <a:pt x="24088" y="7293"/>
                            <a:pt x="24061" y="7293"/>
                          </a:cubicBezTo>
                          <a:cubicBezTo>
                            <a:pt x="24050" y="7293"/>
                            <a:pt x="24039" y="7297"/>
                            <a:pt x="24031" y="7305"/>
                          </a:cubicBezTo>
                          <a:lnTo>
                            <a:pt x="23811" y="7305"/>
                          </a:lnTo>
                          <a:lnTo>
                            <a:pt x="23811" y="7277"/>
                          </a:lnTo>
                          <a:lnTo>
                            <a:pt x="23811" y="7250"/>
                          </a:lnTo>
                          <a:cubicBezTo>
                            <a:pt x="23811" y="7222"/>
                            <a:pt x="23811" y="7222"/>
                            <a:pt x="23811" y="7222"/>
                          </a:cubicBezTo>
                          <a:lnTo>
                            <a:pt x="23811" y="7195"/>
                          </a:lnTo>
                          <a:cubicBezTo>
                            <a:pt x="23811" y="7195"/>
                            <a:pt x="23811" y="7167"/>
                            <a:pt x="23811" y="7167"/>
                          </a:cubicBezTo>
                          <a:lnTo>
                            <a:pt x="23811" y="7140"/>
                          </a:lnTo>
                          <a:lnTo>
                            <a:pt x="23811" y="7112"/>
                          </a:lnTo>
                          <a:lnTo>
                            <a:pt x="23866" y="7112"/>
                          </a:lnTo>
                          <a:lnTo>
                            <a:pt x="23839" y="7002"/>
                          </a:lnTo>
                          <a:lnTo>
                            <a:pt x="23839" y="7002"/>
                          </a:lnTo>
                          <a:cubicBezTo>
                            <a:pt x="23852" y="7016"/>
                            <a:pt x="23873" y="7023"/>
                            <a:pt x="23894" y="7023"/>
                          </a:cubicBezTo>
                          <a:cubicBezTo>
                            <a:pt x="23914" y="7023"/>
                            <a:pt x="23935" y="7016"/>
                            <a:pt x="23949" y="7002"/>
                          </a:cubicBezTo>
                          <a:lnTo>
                            <a:pt x="24059" y="7002"/>
                          </a:lnTo>
                          <a:cubicBezTo>
                            <a:pt x="24114" y="7002"/>
                            <a:pt x="24141" y="6947"/>
                            <a:pt x="24141" y="6892"/>
                          </a:cubicBezTo>
                          <a:cubicBezTo>
                            <a:pt x="24114" y="6837"/>
                            <a:pt x="24086" y="6810"/>
                            <a:pt x="24059" y="6782"/>
                          </a:cubicBezTo>
                          <a:lnTo>
                            <a:pt x="24004" y="6782"/>
                          </a:lnTo>
                          <a:lnTo>
                            <a:pt x="24004" y="6535"/>
                          </a:lnTo>
                          <a:lnTo>
                            <a:pt x="24004" y="6123"/>
                          </a:lnTo>
                          <a:lnTo>
                            <a:pt x="24004" y="5298"/>
                          </a:lnTo>
                          <a:cubicBezTo>
                            <a:pt x="24004" y="5023"/>
                            <a:pt x="24004" y="4748"/>
                            <a:pt x="24031" y="4473"/>
                          </a:cubicBezTo>
                          <a:cubicBezTo>
                            <a:pt x="24031" y="4280"/>
                            <a:pt x="24059" y="4060"/>
                            <a:pt x="24059" y="3868"/>
                          </a:cubicBezTo>
                          <a:cubicBezTo>
                            <a:pt x="24196" y="3813"/>
                            <a:pt x="24334" y="3813"/>
                            <a:pt x="24471" y="3813"/>
                          </a:cubicBezTo>
                          <a:cubicBezTo>
                            <a:pt x="24757" y="3813"/>
                            <a:pt x="25025" y="3848"/>
                            <a:pt x="25304" y="3848"/>
                          </a:cubicBezTo>
                          <a:cubicBezTo>
                            <a:pt x="25374" y="3848"/>
                            <a:pt x="25444" y="3846"/>
                            <a:pt x="25516" y="3841"/>
                          </a:cubicBezTo>
                          <a:cubicBezTo>
                            <a:pt x="26148" y="3841"/>
                            <a:pt x="26753" y="3731"/>
                            <a:pt x="27358" y="3511"/>
                          </a:cubicBezTo>
                          <a:close/>
                          <a:moveTo>
                            <a:pt x="29585" y="7717"/>
                          </a:moveTo>
                          <a:lnTo>
                            <a:pt x="29585" y="7717"/>
                          </a:lnTo>
                          <a:cubicBezTo>
                            <a:pt x="29612" y="7745"/>
                            <a:pt x="29640" y="7772"/>
                            <a:pt x="29667" y="7772"/>
                          </a:cubicBezTo>
                          <a:cubicBezTo>
                            <a:pt x="29695" y="7772"/>
                            <a:pt x="29722" y="7800"/>
                            <a:pt x="29722" y="7800"/>
                          </a:cubicBezTo>
                          <a:cubicBezTo>
                            <a:pt x="29750" y="7827"/>
                            <a:pt x="29750" y="7827"/>
                            <a:pt x="29750" y="7827"/>
                          </a:cubicBezTo>
                          <a:lnTo>
                            <a:pt x="29750" y="7882"/>
                          </a:lnTo>
                          <a:cubicBezTo>
                            <a:pt x="29750" y="7965"/>
                            <a:pt x="29750" y="8047"/>
                            <a:pt x="29722" y="8130"/>
                          </a:cubicBezTo>
                          <a:cubicBezTo>
                            <a:pt x="29722" y="8172"/>
                            <a:pt x="29771" y="8230"/>
                            <a:pt x="29831" y="8230"/>
                          </a:cubicBezTo>
                          <a:cubicBezTo>
                            <a:pt x="29849" y="8230"/>
                            <a:pt x="29868" y="8225"/>
                            <a:pt x="29887" y="8212"/>
                          </a:cubicBezTo>
                          <a:cubicBezTo>
                            <a:pt x="30080" y="8130"/>
                            <a:pt x="30245" y="7937"/>
                            <a:pt x="30327" y="7745"/>
                          </a:cubicBezTo>
                          <a:lnTo>
                            <a:pt x="30327" y="7745"/>
                          </a:lnTo>
                          <a:lnTo>
                            <a:pt x="30300" y="7910"/>
                          </a:lnTo>
                          <a:cubicBezTo>
                            <a:pt x="30272" y="8102"/>
                            <a:pt x="30217" y="8295"/>
                            <a:pt x="30162" y="8487"/>
                          </a:cubicBezTo>
                          <a:cubicBezTo>
                            <a:pt x="30140" y="8554"/>
                            <a:pt x="30190" y="8639"/>
                            <a:pt x="30254" y="8639"/>
                          </a:cubicBezTo>
                          <a:cubicBezTo>
                            <a:pt x="30269" y="8639"/>
                            <a:pt x="30284" y="8635"/>
                            <a:pt x="30300" y="8625"/>
                          </a:cubicBezTo>
                          <a:lnTo>
                            <a:pt x="30355" y="8597"/>
                          </a:lnTo>
                          <a:lnTo>
                            <a:pt x="30355" y="8597"/>
                          </a:lnTo>
                          <a:cubicBezTo>
                            <a:pt x="30281" y="8695"/>
                            <a:pt x="30361" y="8794"/>
                            <a:pt x="30458" y="8794"/>
                          </a:cubicBezTo>
                          <a:cubicBezTo>
                            <a:pt x="30469" y="8794"/>
                            <a:pt x="30481" y="8792"/>
                            <a:pt x="30492" y="8790"/>
                          </a:cubicBezTo>
                          <a:cubicBezTo>
                            <a:pt x="30630" y="8707"/>
                            <a:pt x="30795" y="8625"/>
                            <a:pt x="30932" y="8542"/>
                          </a:cubicBezTo>
                          <a:lnTo>
                            <a:pt x="31015" y="8542"/>
                          </a:lnTo>
                          <a:cubicBezTo>
                            <a:pt x="31070" y="8515"/>
                            <a:pt x="31152" y="8487"/>
                            <a:pt x="31207" y="8432"/>
                          </a:cubicBezTo>
                          <a:cubicBezTo>
                            <a:pt x="31207" y="8487"/>
                            <a:pt x="31235" y="8515"/>
                            <a:pt x="31235" y="8542"/>
                          </a:cubicBezTo>
                          <a:cubicBezTo>
                            <a:pt x="31262" y="8597"/>
                            <a:pt x="31290" y="8652"/>
                            <a:pt x="31345" y="8680"/>
                          </a:cubicBezTo>
                          <a:cubicBezTo>
                            <a:pt x="31372" y="8735"/>
                            <a:pt x="31400" y="8817"/>
                            <a:pt x="31455" y="8845"/>
                          </a:cubicBezTo>
                          <a:cubicBezTo>
                            <a:pt x="31482" y="8899"/>
                            <a:pt x="31510" y="8927"/>
                            <a:pt x="31537" y="8927"/>
                          </a:cubicBezTo>
                          <a:lnTo>
                            <a:pt x="31317" y="9257"/>
                          </a:lnTo>
                          <a:cubicBezTo>
                            <a:pt x="30795" y="9972"/>
                            <a:pt x="30217" y="10632"/>
                            <a:pt x="29585" y="11237"/>
                          </a:cubicBezTo>
                          <a:cubicBezTo>
                            <a:pt x="29283" y="11539"/>
                            <a:pt x="28953" y="11841"/>
                            <a:pt x="28623" y="12116"/>
                          </a:cubicBezTo>
                          <a:cubicBezTo>
                            <a:pt x="28513" y="12199"/>
                            <a:pt x="28403" y="12336"/>
                            <a:pt x="28293" y="12419"/>
                          </a:cubicBezTo>
                          <a:cubicBezTo>
                            <a:pt x="28238" y="12309"/>
                            <a:pt x="28210" y="12226"/>
                            <a:pt x="28155" y="12144"/>
                          </a:cubicBezTo>
                          <a:cubicBezTo>
                            <a:pt x="28073" y="11951"/>
                            <a:pt x="27990" y="11759"/>
                            <a:pt x="27908" y="11566"/>
                          </a:cubicBezTo>
                          <a:cubicBezTo>
                            <a:pt x="27825" y="11374"/>
                            <a:pt x="27715" y="11182"/>
                            <a:pt x="27578" y="10989"/>
                          </a:cubicBezTo>
                          <a:lnTo>
                            <a:pt x="27413" y="10742"/>
                          </a:lnTo>
                          <a:cubicBezTo>
                            <a:pt x="27388" y="10666"/>
                            <a:pt x="27317" y="10591"/>
                            <a:pt x="27242" y="10537"/>
                          </a:cubicBezTo>
                          <a:lnTo>
                            <a:pt x="27242" y="10537"/>
                          </a:lnTo>
                          <a:cubicBezTo>
                            <a:pt x="27372" y="10461"/>
                            <a:pt x="27501" y="10407"/>
                            <a:pt x="27605" y="10329"/>
                          </a:cubicBezTo>
                          <a:cubicBezTo>
                            <a:pt x="27880" y="10192"/>
                            <a:pt x="28155" y="10027"/>
                            <a:pt x="28375" y="9834"/>
                          </a:cubicBezTo>
                          <a:cubicBezTo>
                            <a:pt x="28623" y="9642"/>
                            <a:pt x="28843" y="9422"/>
                            <a:pt x="29035" y="9174"/>
                          </a:cubicBezTo>
                          <a:cubicBezTo>
                            <a:pt x="29118" y="9064"/>
                            <a:pt x="29200" y="8927"/>
                            <a:pt x="29255" y="8817"/>
                          </a:cubicBezTo>
                          <a:cubicBezTo>
                            <a:pt x="29283" y="8735"/>
                            <a:pt x="29310" y="8652"/>
                            <a:pt x="29338" y="8597"/>
                          </a:cubicBezTo>
                          <a:lnTo>
                            <a:pt x="29393" y="8597"/>
                          </a:lnTo>
                          <a:cubicBezTo>
                            <a:pt x="29420" y="8542"/>
                            <a:pt x="29475" y="8515"/>
                            <a:pt x="29475" y="8460"/>
                          </a:cubicBezTo>
                          <a:cubicBezTo>
                            <a:pt x="29503" y="8405"/>
                            <a:pt x="29530" y="8377"/>
                            <a:pt x="29530" y="8322"/>
                          </a:cubicBezTo>
                          <a:cubicBezTo>
                            <a:pt x="29557" y="8240"/>
                            <a:pt x="29585" y="8130"/>
                            <a:pt x="29585" y="8020"/>
                          </a:cubicBezTo>
                          <a:cubicBezTo>
                            <a:pt x="29612" y="7937"/>
                            <a:pt x="29612" y="7827"/>
                            <a:pt x="29585" y="7717"/>
                          </a:cubicBezTo>
                          <a:close/>
                          <a:moveTo>
                            <a:pt x="32337" y="7162"/>
                          </a:moveTo>
                          <a:cubicBezTo>
                            <a:pt x="32354" y="7162"/>
                            <a:pt x="32371" y="7164"/>
                            <a:pt x="32389" y="7167"/>
                          </a:cubicBezTo>
                          <a:cubicBezTo>
                            <a:pt x="32527" y="7167"/>
                            <a:pt x="32637" y="7277"/>
                            <a:pt x="32692" y="7387"/>
                          </a:cubicBezTo>
                          <a:cubicBezTo>
                            <a:pt x="32774" y="7552"/>
                            <a:pt x="32802" y="7717"/>
                            <a:pt x="32802" y="7882"/>
                          </a:cubicBezTo>
                          <a:cubicBezTo>
                            <a:pt x="32802" y="7965"/>
                            <a:pt x="32802" y="8075"/>
                            <a:pt x="32774" y="8157"/>
                          </a:cubicBezTo>
                          <a:cubicBezTo>
                            <a:pt x="32774" y="8185"/>
                            <a:pt x="32774" y="8240"/>
                            <a:pt x="32747" y="8295"/>
                          </a:cubicBezTo>
                          <a:cubicBezTo>
                            <a:pt x="32747" y="8295"/>
                            <a:pt x="32719" y="8322"/>
                            <a:pt x="32719" y="8350"/>
                          </a:cubicBezTo>
                          <a:cubicBezTo>
                            <a:pt x="32719" y="8377"/>
                            <a:pt x="32719" y="8405"/>
                            <a:pt x="32719" y="8405"/>
                          </a:cubicBezTo>
                          <a:cubicBezTo>
                            <a:pt x="32747" y="8460"/>
                            <a:pt x="32802" y="8460"/>
                            <a:pt x="32829" y="8460"/>
                          </a:cubicBezTo>
                          <a:cubicBezTo>
                            <a:pt x="32857" y="8432"/>
                            <a:pt x="32884" y="8432"/>
                            <a:pt x="32912" y="8405"/>
                          </a:cubicBezTo>
                          <a:cubicBezTo>
                            <a:pt x="32912" y="8377"/>
                            <a:pt x="32939" y="8350"/>
                            <a:pt x="32939" y="8322"/>
                          </a:cubicBezTo>
                          <a:cubicBezTo>
                            <a:pt x="32967" y="8267"/>
                            <a:pt x="32994" y="8212"/>
                            <a:pt x="33022" y="8157"/>
                          </a:cubicBezTo>
                          <a:cubicBezTo>
                            <a:pt x="33022" y="8020"/>
                            <a:pt x="33049" y="7910"/>
                            <a:pt x="33049" y="7800"/>
                          </a:cubicBezTo>
                          <a:cubicBezTo>
                            <a:pt x="33022" y="7745"/>
                            <a:pt x="33022" y="7690"/>
                            <a:pt x="33022" y="7662"/>
                          </a:cubicBezTo>
                          <a:cubicBezTo>
                            <a:pt x="33077" y="7662"/>
                            <a:pt x="33159" y="7690"/>
                            <a:pt x="33242" y="7690"/>
                          </a:cubicBezTo>
                          <a:cubicBezTo>
                            <a:pt x="33352" y="7717"/>
                            <a:pt x="33462" y="7772"/>
                            <a:pt x="33544" y="7827"/>
                          </a:cubicBezTo>
                          <a:cubicBezTo>
                            <a:pt x="33764" y="7910"/>
                            <a:pt x="33957" y="8047"/>
                            <a:pt x="34122" y="8212"/>
                          </a:cubicBezTo>
                          <a:cubicBezTo>
                            <a:pt x="34122" y="8267"/>
                            <a:pt x="34149" y="8322"/>
                            <a:pt x="34204" y="8350"/>
                          </a:cubicBezTo>
                          <a:cubicBezTo>
                            <a:pt x="34314" y="8515"/>
                            <a:pt x="34314" y="8707"/>
                            <a:pt x="34259" y="8872"/>
                          </a:cubicBezTo>
                          <a:cubicBezTo>
                            <a:pt x="34204" y="8982"/>
                            <a:pt x="34149" y="9092"/>
                            <a:pt x="34067" y="9174"/>
                          </a:cubicBezTo>
                          <a:cubicBezTo>
                            <a:pt x="34012" y="9229"/>
                            <a:pt x="33957" y="9312"/>
                            <a:pt x="33929" y="9367"/>
                          </a:cubicBezTo>
                          <a:cubicBezTo>
                            <a:pt x="33654" y="9614"/>
                            <a:pt x="33379" y="9834"/>
                            <a:pt x="33104" y="10054"/>
                          </a:cubicBezTo>
                          <a:cubicBezTo>
                            <a:pt x="32802" y="10302"/>
                            <a:pt x="32582" y="10412"/>
                            <a:pt x="32334" y="10604"/>
                          </a:cubicBezTo>
                          <a:cubicBezTo>
                            <a:pt x="32314" y="10594"/>
                            <a:pt x="32290" y="10588"/>
                            <a:pt x="32266" y="10588"/>
                          </a:cubicBezTo>
                          <a:cubicBezTo>
                            <a:pt x="32223" y="10588"/>
                            <a:pt x="32177" y="10607"/>
                            <a:pt x="32142" y="10659"/>
                          </a:cubicBezTo>
                          <a:cubicBezTo>
                            <a:pt x="32114" y="10714"/>
                            <a:pt x="32087" y="10769"/>
                            <a:pt x="32032" y="10824"/>
                          </a:cubicBezTo>
                          <a:cubicBezTo>
                            <a:pt x="31840" y="10989"/>
                            <a:pt x="31647" y="11154"/>
                            <a:pt x="31455" y="11347"/>
                          </a:cubicBezTo>
                          <a:cubicBezTo>
                            <a:pt x="31207" y="11566"/>
                            <a:pt x="31015" y="11814"/>
                            <a:pt x="30850" y="12089"/>
                          </a:cubicBezTo>
                          <a:cubicBezTo>
                            <a:pt x="30767" y="12226"/>
                            <a:pt x="30685" y="12364"/>
                            <a:pt x="30657" y="12529"/>
                          </a:cubicBezTo>
                          <a:cubicBezTo>
                            <a:pt x="30602" y="12639"/>
                            <a:pt x="30575" y="12749"/>
                            <a:pt x="30575" y="12859"/>
                          </a:cubicBezTo>
                          <a:cubicBezTo>
                            <a:pt x="30492" y="12969"/>
                            <a:pt x="30410" y="13079"/>
                            <a:pt x="30327" y="13189"/>
                          </a:cubicBezTo>
                          <a:cubicBezTo>
                            <a:pt x="29805" y="13739"/>
                            <a:pt x="29118" y="14068"/>
                            <a:pt x="28568" y="14618"/>
                          </a:cubicBezTo>
                          <a:cubicBezTo>
                            <a:pt x="28155" y="15031"/>
                            <a:pt x="27853" y="15526"/>
                            <a:pt x="27660" y="16076"/>
                          </a:cubicBezTo>
                          <a:cubicBezTo>
                            <a:pt x="27578" y="15883"/>
                            <a:pt x="27495" y="15663"/>
                            <a:pt x="27440" y="15471"/>
                          </a:cubicBezTo>
                          <a:cubicBezTo>
                            <a:pt x="27275" y="14811"/>
                            <a:pt x="27248" y="14151"/>
                            <a:pt x="27358" y="13491"/>
                          </a:cubicBezTo>
                          <a:lnTo>
                            <a:pt x="27358" y="13491"/>
                          </a:lnTo>
                          <a:cubicBezTo>
                            <a:pt x="27418" y="13531"/>
                            <a:pt x="27479" y="13557"/>
                            <a:pt x="27550" y="13557"/>
                          </a:cubicBezTo>
                          <a:cubicBezTo>
                            <a:pt x="27576" y="13557"/>
                            <a:pt x="27603" y="13553"/>
                            <a:pt x="27633" y="13546"/>
                          </a:cubicBezTo>
                          <a:lnTo>
                            <a:pt x="27880" y="13546"/>
                          </a:lnTo>
                          <a:cubicBezTo>
                            <a:pt x="28018" y="13546"/>
                            <a:pt x="28183" y="13491"/>
                            <a:pt x="28348" y="13464"/>
                          </a:cubicBezTo>
                          <a:cubicBezTo>
                            <a:pt x="28650" y="13354"/>
                            <a:pt x="28953" y="13161"/>
                            <a:pt x="29173" y="12914"/>
                          </a:cubicBezTo>
                          <a:cubicBezTo>
                            <a:pt x="29214" y="12852"/>
                            <a:pt x="29162" y="12774"/>
                            <a:pt x="29111" y="12774"/>
                          </a:cubicBezTo>
                          <a:cubicBezTo>
                            <a:pt x="29094" y="12774"/>
                            <a:pt x="29076" y="12783"/>
                            <a:pt x="29063" y="12804"/>
                          </a:cubicBezTo>
                          <a:cubicBezTo>
                            <a:pt x="28815" y="12996"/>
                            <a:pt x="28568" y="13161"/>
                            <a:pt x="28265" y="13244"/>
                          </a:cubicBezTo>
                          <a:cubicBezTo>
                            <a:pt x="28128" y="13299"/>
                            <a:pt x="27990" y="13299"/>
                            <a:pt x="27825" y="13326"/>
                          </a:cubicBezTo>
                          <a:lnTo>
                            <a:pt x="27605" y="13326"/>
                          </a:lnTo>
                          <a:cubicBezTo>
                            <a:pt x="27578" y="13312"/>
                            <a:pt x="27544" y="13305"/>
                            <a:pt x="27509" y="13305"/>
                          </a:cubicBezTo>
                          <a:cubicBezTo>
                            <a:pt x="27475" y="13305"/>
                            <a:pt x="27440" y="13312"/>
                            <a:pt x="27413" y="13326"/>
                          </a:cubicBezTo>
                          <a:cubicBezTo>
                            <a:pt x="27440" y="13079"/>
                            <a:pt x="27523" y="12859"/>
                            <a:pt x="27605" y="12639"/>
                          </a:cubicBezTo>
                          <a:cubicBezTo>
                            <a:pt x="27660" y="12721"/>
                            <a:pt x="27743" y="12804"/>
                            <a:pt x="27825" y="12831"/>
                          </a:cubicBezTo>
                          <a:cubicBezTo>
                            <a:pt x="27871" y="12843"/>
                            <a:pt x="27921" y="12849"/>
                            <a:pt x="27972" y="12849"/>
                          </a:cubicBezTo>
                          <a:cubicBezTo>
                            <a:pt x="28044" y="12849"/>
                            <a:pt x="28118" y="12836"/>
                            <a:pt x="28183" y="12804"/>
                          </a:cubicBezTo>
                          <a:cubicBezTo>
                            <a:pt x="28190" y="12811"/>
                            <a:pt x="28201" y="12814"/>
                            <a:pt x="28214" y="12814"/>
                          </a:cubicBezTo>
                          <a:cubicBezTo>
                            <a:pt x="28249" y="12814"/>
                            <a:pt x="28293" y="12789"/>
                            <a:pt x="28293" y="12749"/>
                          </a:cubicBezTo>
                          <a:cubicBezTo>
                            <a:pt x="28293" y="12749"/>
                            <a:pt x="28293" y="12721"/>
                            <a:pt x="28293" y="12721"/>
                          </a:cubicBezTo>
                          <a:cubicBezTo>
                            <a:pt x="28375" y="12666"/>
                            <a:pt x="28430" y="12639"/>
                            <a:pt x="28513" y="12584"/>
                          </a:cubicBezTo>
                          <a:cubicBezTo>
                            <a:pt x="29310" y="11924"/>
                            <a:pt x="30052" y="11182"/>
                            <a:pt x="30712" y="10412"/>
                          </a:cubicBezTo>
                          <a:cubicBezTo>
                            <a:pt x="31070" y="9999"/>
                            <a:pt x="31372" y="9587"/>
                            <a:pt x="31675" y="9174"/>
                          </a:cubicBezTo>
                          <a:cubicBezTo>
                            <a:pt x="31840" y="8954"/>
                            <a:pt x="31950" y="8735"/>
                            <a:pt x="32004" y="8487"/>
                          </a:cubicBezTo>
                          <a:cubicBezTo>
                            <a:pt x="32059" y="8267"/>
                            <a:pt x="32004" y="8047"/>
                            <a:pt x="31812" y="7910"/>
                          </a:cubicBezTo>
                          <a:cubicBezTo>
                            <a:pt x="31801" y="7898"/>
                            <a:pt x="31785" y="7892"/>
                            <a:pt x="31768" y="7892"/>
                          </a:cubicBezTo>
                          <a:cubicBezTo>
                            <a:pt x="31744" y="7892"/>
                            <a:pt x="31718" y="7905"/>
                            <a:pt x="31702" y="7937"/>
                          </a:cubicBezTo>
                          <a:cubicBezTo>
                            <a:pt x="31702" y="7910"/>
                            <a:pt x="31702" y="7910"/>
                            <a:pt x="31675" y="7882"/>
                          </a:cubicBezTo>
                          <a:cubicBezTo>
                            <a:pt x="31757" y="7772"/>
                            <a:pt x="31840" y="7635"/>
                            <a:pt x="31895" y="7497"/>
                          </a:cubicBezTo>
                          <a:cubicBezTo>
                            <a:pt x="31922" y="7442"/>
                            <a:pt x="31950" y="7387"/>
                            <a:pt x="31977" y="7332"/>
                          </a:cubicBezTo>
                          <a:cubicBezTo>
                            <a:pt x="31991" y="7346"/>
                            <a:pt x="32011" y="7353"/>
                            <a:pt x="32032" y="7353"/>
                          </a:cubicBezTo>
                          <a:cubicBezTo>
                            <a:pt x="32053" y="7353"/>
                            <a:pt x="32073" y="7346"/>
                            <a:pt x="32087" y="7332"/>
                          </a:cubicBezTo>
                          <a:cubicBezTo>
                            <a:pt x="32135" y="7237"/>
                            <a:pt x="32224" y="7162"/>
                            <a:pt x="32337" y="7162"/>
                          </a:cubicBezTo>
                          <a:close/>
                          <a:moveTo>
                            <a:pt x="41793" y="12694"/>
                          </a:moveTo>
                          <a:lnTo>
                            <a:pt x="41930" y="12721"/>
                          </a:lnTo>
                          <a:cubicBezTo>
                            <a:pt x="41903" y="12969"/>
                            <a:pt x="41930" y="13216"/>
                            <a:pt x="41930" y="13464"/>
                          </a:cubicBezTo>
                          <a:cubicBezTo>
                            <a:pt x="41930" y="13601"/>
                            <a:pt x="41930" y="13739"/>
                            <a:pt x="41957" y="13903"/>
                          </a:cubicBezTo>
                          <a:cubicBezTo>
                            <a:pt x="41957" y="14041"/>
                            <a:pt x="41957" y="14178"/>
                            <a:pt x="42012" y="14316"/>
                          </a:cubicBezTo>
                          <a:cubicBezTo>
                            <a:pt x="42026" y="14343"/>
                            <a:pt x="42047" y="14357"/>
                            <a:pt x="42067" y="14357"/>
                          </a:cubicBezTo>
                          <a:cubicBezTo>
                            <a:pt x="42088" y="14357"/>
                            <a:pt x="42109" y="14343"/>
                            <a:pt x="42122" y="14316"/>
                          </a:cubicBezTo>
                          <a:cubicBezTo>
                            <a:pt x="42150" y="14178"/>
                            <a:pt x="42177" y="14013"/>
                            <a:pt x="42150" y="13876"/>
                          </a:cubicBezTo>
                          <a:lnTo>
                            <a:pt x="42150" y="13436"/>
                          </a:lnTo>
                          <a:cubicBezTo>
                            <a:pt x="42150" y="13216"/>
                            <a:pt x="42150" y="12996"/>
                            <a:pt x="42122" y="12749"/>
                          </a:cubicBezTo>
                          <a:lnTo>
                            <a:pt x="42122" y="12749"/>
                          </a:lnTo>
                          <a:cubicBezTo>
                            <a:pt x="42452" y="12831"/>
                            <a:pt x="42810" y="12886"/>
                            <a:pt x="43140" y="12914"/>
                          </a:cubicBezTo>
                          <a:lnTo>
                            <a:pt x="43140" y="13271"/>
                          </a:lnTo>
                          <a:lnTo>
                            <a:pt x="43140" y="13986"/>
                          </a:lnTo>
                          <a:cubicBezTo>
                            <a:pt x="43140" y="14077"/>
                            <a:pt x="43215" y="14130"/>
                            <a:pt x="43288" y="14130"/>
                          </a:cubicBezTo>
                          <a:cubicBezTo>
                            <a:pt x="43303" y="14130"/>
                            <a:pt x="43318" y="14128"/>
                            <a:pt x="43332" y="14123"/>
                          </a:cubicBezTo>
                          <a:cubicBezTo>
                            <a:pt x="43360" y="14151"/>
                            <a:pt x="43387" y="14151"/>
                            <a:pt x="43442" y="14151"/>
                          </a:cubicBezTo>
                          <a:cubicBezTo>
                            <a:pt x="43552" y="14206"/>
                            <a:pt x="43690" y="14206"/>
                            <a:pt x="43827" y="14206"/>
                          </a:cubicBezTo>
                          <a:cubicBezTo>
                            <a:pt x="43937" y="14206"/>
                            <a:pt x="44035" y="14218"/>
                            <a:pt x="44137" y="14218"/>
                          </a:cubicBezTo>
                          <a:cubicBezTo>
                            <a:pt x="44188" y="14218"/>
                            <a:pt x="44240" y="14215"/>
                            <a:pt x="44295" y="14206"/>
                          </a:cubicBezTo>
                          <a:cubicBezTo>
                            <a:pt x="44309" y="14209"/>
                            <a:pt x="44323" y="14210"/>
                            <a:pt x="44337" y="14210"/>
                          </a:cubicBezTo>
                          <a:cubicBezTo>
                            <a:pt x="44453" y="14210"/>
                            <a:pt x="44539" y="14109"/>
                            <a:pt x="44514" y="13986"/>
                          </a:cubicBezTo>
                          <a:cubicBezTo>
                            <a:pt x="44514" y="13821"/>
                            <a:pt x="44487" y="13656"/>
                            <a:pt x="44487" y="13519"/>
                          </a:cubicBezTo>
                          <a:lnTo>
                            <a:pt x="44459" y="13244"/>
                          </a:lnTo>
                          <a:lnTo>
                            <a:pt x="44459" y="13051"/>
                          </a:lnTo>
                          <a:cubicBezTo>
                            <a:pt x="44652" y="13051"/>
                            <a:pt x="44844" y="13079"/>
                            <a:pt x="45037" y="13079"/>
                          </a:cubicBezTo>
                          <a:lnTo>
                            <a:pt x="45477" y="13079"/>
                          </a:lnTo>
                          <a:cubicBezTo>
                            <a:pt x="45477" y="13079"/>
                            <a:pt x="45477" y="13106"/>
                            <a:pt x="45477" y="13106"/>
                          </a:cubicBezTo>
                          <a:cubicBezTo>
                            <a:pt x="45477" y="13161"/>
                            <a:pt x="45477" y="13189"/>
                            <a:pt x="45477" y="13244"/>
                          </a:cubicBezTo>
                          <a:cubicBezTo>
                            <a:pt x="45477" y="13326"/>
                            <a:pt x="45504" y="13409"/>
                            <a:pt x="45504" y="13519"/>
                          </a:cubicBezTo>
                          <a:cubicBezTo>
                            <a:pt x="45504" y="13601"/>
                            <a:pt x="45532" y="13711"/>
                            <a:pt x="45532" y="13794"/>
                          </a:cubicBezTo>
                          <a:cubicBezTo>
                            <a:pt x="45532" y="13876"/>
                            <a:pt x="45559" y="13986"/>
                            <a:pt x="45614" y="14068"/>
                          </a:cubicBezTo>
                          <a:cubicBezTo>
                            <a:pt x="45626" y="14080"/>
                            <a:pt x="45646" y="14087"/>
                            <a:pt x="45669" y="14087"/>
                          </a:cubicBezTo>
                          <a:cubicBezTo>
                            <a:pt x="45701" y="14087"/>
                            <a:pt x="45736" y="14073"/>
                            <a:pt x="45752" y="14041"/>
                          </a:cubicBezTo>
                          <a:cubicBezTo>
                            <a:pt x="45752" y="13931"/>
                            <a:pt x="45752" y="13848"/>
                            <a:pt x="45724" y="13766"/>
                          </a:cubicBezTo>
                          <a:lnTo>
                            <a:pt x="45697" y="13491"/>
                          </a:lnTo>
                          <a:cubicBezTo>
                            <a:pt x="45697" y="13409"/>
                            <a:pt x="45669" y="13326"/>
                            <a:pt x="45669" y="13244"/>
                          </a:cubicBezTo>
                          <a:cubicBezTo>
                            <a:pt x="45669" y="13189"/>
                            <a:pt x="45642" y="13134"/>
                            <a:pt x="45614" y="13079"/>
                          </a:cubicBezTo>
                          <a:lnTo>
                            <a:pt x="45779" y="13079"/>
                          </a:lnTo>
                          <a:cubicBezTo>
                            <a:pt x="45779" y="13601"/>
                            <a:pt x="45834" y="14096"/>
                            <a:pt x="45862" y="14618"/>
                          </a:cubicBezTo>
                          <a:cubicBezTo>
                            <a:pt x="45889" y="15553"/>
                            <a:pt x="45917" y="16488"/>
                            <a:pt x="45917" y="17423"/>
                          </a:cubicBezTo>
                          <a:lnTo>
                            <a:pt x="45917" y="17808"/>
                          </a:lnTo>
                          <a:lnTo>
                            <a:pt x="45614" y="17808"/>
                          </a:lnTo>
                          <a:cubicBezTo>
                            <a:pt x="45614" y="17643"/>
                            <a:pt x="45642" y="17505"/>
                            <a:pt x="45669" y="17368"/>
                          </a:cubicBezTo>
                          <a:lnTo>
                            <a:pt x="45669" y="17148"/>
                          </a:lnTo>
                          <a:cubicBezTo>
                            <a:pt x="45669" y="17065"/>
                            <a:pt x="45669" y="16983"/>
                            <a:pt x="45642" y="16900"/>
                          </a:cubicBezTo>
                          <a:cubicBezTo>
                            <a:pt x="45614" y="16873"/>
                            <a:pt x="45587" y="16859"/>
                            <a:pt x="45559" y="16859"/>
                          </a:cubicBezTo>
                          <a:cubicBezTo>
                            <a:pt x="45532" y="16859"/>
                            <a:pt x="45504" y="16873"/>
                            <a:pt x="45477" y="16900"/>
                          </a:cubicBezTo>
                          <a:cubicBezTo>
                            <a:pt x="45449" y="16955"/>
                            <a:pt x="45422" y="17038"/>
                            <a:pt x="45422" y="17148"/>
                          </a:cubicBezTo>
                          <a:lnTo>
                            <a:pt x="45422" y="17340"/>
                          </a:lnTo>
                          <a:lnTo>
                            <a:pt x="45422" y="17808"/>
                          </a:lnTo>
                          <a:lnTo>
                            <a:pt x="44872" y="17808"/>
                          </a:lnTo>
                          <a:cubicBezTo>
                            <a:pt x="44514" y="17808"/>
                            <a:pt x="44157" y="17808"/>
                            <a:pt x="43800" y="17753"/>
                          </a:cubicBezTo>
                          <a:cubicBezTo>
                            <a:pt x="43442" y="17725"/>
                            <a:pt x="43057" y="17698"/>
                            <a:pt x="42700" y="17670"/>
                          </a:cubicBezTo>
                          <a:lnTo>
                            <a:pt x="42260" y="17588"/>
                          </a:lnTo>
                          <a:lnTo>
                            <a:pt x="42260" y="17313"/>
                          </a:lnTo>
                          <a:lnTo>
                            <a:pt x="42260" y="16983"/>
                          </a:lnTo>
                          <a:cubicBezTo>
                            <a:pt x="42260" y="16763"/>
                            <a:pt x="42260" y="16543"/>
                            <a:pt x="42232" y="16296"/>
                          </a:cubicBezTo>
                          <a:cubicBezTo>
                            <a:pt x="42219" y="16254"/>
                            <a:pt x="42177" y="16234"/>
                            <a:pt x="42136" y="16234"/>
                          </a:cubicBezTo>
                          <a:cubicBezTo>
                            <a:pt x="42095" y="16234"/>
                            <a:pt x="42054" y="16254"/>
                            <a:pt x="42040" y="16296"/>
                          </a:cubicBezTo>
                          <a:cubicBezTo>
                            <a:pt x="42012" y="16543"/>
                            <a:pt x="42012" y="16763"/>
                            <a:pt x="42040" y="16983"/>
                          </a:cubicBezTo>
                          <a:lnTo>
                            <a:pt x="42040" y="17313"/>
                          </a:lnTo>
                          <a:cubicBezTo>
                            <a:pt x="42040" y="17450"/>
                            <a:pt x="42040" y="17478"/>
                            <a:pt x="42067" y="17560"/>
                          </a:cubicBezTo>
                          <a:cubicBezTo>
                            <a:pt x="42012" y="17560"/>
                            <a:pt x="41930" y="17533"/>
                            <a:pt x="41875" y="17533"/>
                          </a:cubicBezTo>
                          <a:lnTo>
                            <a:pt x="41875" y="17093"/>
                          </a:lnTo>
                          <a:lnTo>
                            <a:pt x="41875" y="16433"/>
                          </a:lnTo>
                          <a:cubicBezTo>
                            <a:pt x="41875" y="16021"/>
                            <a:pt x="41875" y="15581"/>
                            <a:pt x="41848" y="15141"/>
                          </a:cubicBezTo>
                          <a:lnTo>
                            <a:pt x="41820" y="13876"/>
                          </a:lnTo>
                          <a:cubicBezTo>
                            <a:pt x="41820" y="13491"/>
                            <a:pt x="41820" y="13079"/>
                            <a:pt x="41793" y="12694"/>
                          </a:cubicBezTo>
                          <a:close/>
                          <a:moveTo>
                            <a:pt x="26258" y="16570"/>
                          </a:moveTo>
                          <a:cubicBezTo>
                            <a:pt x="26286" y="16680"/>
                            <a:pt x="26286" y="16818"/>
                            <a:pt x="26286" y="16955"/>
                          </a:cubicBezTo>
                          <a:lnTo>
                            <a:pt x="26258" y="16983"/>
                          </a:lnTo>
                          <a:cubicBezTo>
                            <a:pt x="26258" y="17258"/>
                            <a:pt x="26258" y="17533"/>
                            <a:pt x="26286" y="17780"/>
                          </a:cubicBezTo>
                          <a:cubicBezTo>
                            <a:pt x="26341" y="18770"/>
                            <a:pt x="26506" y="19760"/>
                            <a:pt x="26753" y="20722"/>
                          </a:cubicBezTo>
                          <a:cubicBezTo>
                            <a:pt x="26891" y="21190"/>
                            <a:pt x="27028" y="21657"/>
                            <a:pt x="27220" y="22124"/>
                          </a:cubicBezTo>
                          <a:lnTo>
                            <a:pt x="27330" y="22399"/>
                          </a:lnTo>
                          <a:lnTo>
                            <a:pt x="27220" y="22289"/>
                          </a:lnTo>
                          <a:cubicBezTo>
                            <a:pt x="25901" y="20942"/>
                            <a:pt x="24526" y="19677"/>
                            <a:pt x="23096" y="18468"/>
                          </a:cubicBezTo>
                          <a:cubicBezTo>
                            <a:pt x="23674" y="18193"/>
                            <a:pt x="24224" y="17918"/>
                            <a:pt x="24746" y="17588"/>
                          </a:cubicBezTo>
                          <a:cubicBezTo>
                            <a:pt x="25048" y="17395"/>
                            <a:pt x="25323" y="17203"/>
                            <a:pt x="25626" y="17010"/>
                          </a:cubicBezTo>
                          <a:cubicBezTo>
                            <a:pt x="25763" y="16928"/>
                            <a:pt x="25901" y="16818"/>
                            <a:pt x="26038" y="16735"/>
                          </a:cubicBezTo>
                          <a:cubicBezTo>
                            <a:pt x="26093" y="16680"/>
                            <a:pt x="26176" y="16625"/>
                            <a:pt x="26258" y="16570"/>
                          </a:cubicBezTo>
                          <a:close/>
                          <a:moveTo>
                            <a:pt x="27385" y="11182"/>
                          </a:moveTo>
                          <a:cubicBezTo>
                            <a:pt x="27495" y="11347"/>
                            <a:pt x="27578" y="11539"/>
                            <a:pt x="27660" y="11676"/>
                          </a:cubicBezTo>
                          <a:cubicBezTo>
                            <a:pt x="27688" y="11731"/>
                            <a:pt x="27688" y="11759"/>
                            <a:pt x="27715" y="11786"/>
                          </a:cubicBezTo>
                          <a:cubicBezTo>
                            <a:pt x="27688" y="11814"/>
                            <a:pt x="27660" y="11814"/>
                            <a:pt x="27660" y="11841"/>
                          </a:cubicBezTo>
                          <a:cubicBezTo>
                            <a:pt x="27468" y="12171"/>
                            <a:pt x="27330" y="12501"/>
                            <a:pt x="27220" y="12831"/>
                          </a:cubicBezTo>
                          <a:cubicBezTo>
                            <a:pt x="26863" y="14068"/>
                            <a:pt x="26973" y="15416"/>
                            <a:pt x="27578" y="16543"/>
                          </a:cubicBezTo>
                          <a:cubicBezTo>
                            <a:pt x="27604" y="16595"/>
                            <a:pt x="27654" y="16622"/>
                            <a:pt x="27703" y="16622"/>
                          </a:cubicBezTo>
                          <a:cubicBezTo>
                            <a:pt x="27758" y="16622"/>
                            <a:pt x="27811" y="16588"/>
                            <a:pt x="27825" y="16515"/>
                          </a:cubicBezTo>
                          <a:cubicBezTo>
                            <a:pt x="28018" y="15773"/>
                            <a:pt x="28403" y="15086"/>
                            <a:pt x="28980" y="14591"/>
                          </a:cubicBezTo>
                          <a:cubicBezTo>
                            <a:pt x="29283" y="14316"/>
                            <a:pt x="29640" y="14123"/>
                            <a:pt x="29942" y="13848"/>
                          </a:cubicBezTo>
                          <a:cubicBezTo>
                            <a:pt x="30245" y="13656"/>
                            <a:pt x="30492" y="13381"/>
                            <a:pt x="30685" y="13106"/>
                          </a:cubicBezTo>
                          <a:cubicBezTo>
                            <a:pt x="30850" y="12886"/>
                            <a:pt x="30960" y="12639"/>
                            <a:pt x="30987" y="12391"/>
                          </a:cubicBezTo>
                          <a:cubicBezTo>
                            <a:pt x="31042" y="12281"/>
                            <a:pt x="31097" y="12171"/>
                            <a:pt x="31180" y="12061"/>
                          </a:cubicBezTo>
                          <a:cubicBezTo>
                            <a:pt x="31317" y="11841"/>
                            <a:pt x="31510" y="11649"/>
                            <a:pt x="31702" y="11456"/>
                          </a:cubicBezTo>
                          <a:lnTo>
                            <a:pt x="31702" y="11456"/>
                          </a:lnTo>
                          <a:cubicBezTo>
                            <a:pt x="31565" y="11731"/>
                            <a:pt x="31427" y="12034"/>
                            <a:pt x="31317" y="12309"/>
                          </a:cubicBezTo>
                          <a:cubicBezTo>
                            <a:pt x="30905" y="13354"/>
                            <a:pt x="30657" y="14453"/>
                            <a:pt x="30575" y="15581"/>
                          </a:cubicBezTo>
                          <a:cubicBezTo>
                            <a:pt x="30520" y="16131"/>
                            <a:pt x="30520" y="16680"/>
                            <a:pt x="30575" y="17258"/>
                          </a:cubicBezTo>
                          <a:cubicBezTo>
                            <a:pt x="30575" y="17533"/>
                            <a:pt x="30602" y="17808"/>
                            <a:pt x="30657" y="18083"/>
                          </a:cubicBezTo>
                          <a:cubicBezTo>
                            <a:pt x="30685" y="18303"/>
                            <a:pt x="30740" y="18495"/>
                            <a:pt x="30767" y="18715"/>
                          </a:cubicBezTo>
                          <a:cubicBezTo>
                            <a:pt x="30217" y="20172"/>
                            <a:pt x="29722" y="21629"/>
                            <a:pt x="29255" y="23114"/>
                          </a:cubicBezTo>
                          <a:cubicBezTo>
                            <a:pt x="29200" y="23169"/>
                            <a:pt x="29173" y="23279"/>
                            <a:pt x="29145" y="23362"/>
                          </a:cubicBezTo>
                          <a:cubicBezTo>
                            <a:pt x="29145" y="23389"/>
                            <a:pt x="29145" y="23417"/>
                            <a:pt x="29145" y="23444"/>
                          </a:cubicBezTo>
                          <a:cubicBezTo>
                            <a:pt x="29118" y="23472"/>
                            <a:pt x="29090" y="23527"/>
                            <a:pt x="29063" y="23582"/>
                          </a:cubicBezTo>
                          <a:cubicBezTo>
                            <a:pt x="28705" y="23527"/>
                            <a:pt x="28375" y="23472"/>
                            <a:pt x="28018" y="23444"/>
                          </a:cubicBezTo>
                          <a:cubicBezTo>
                            <a:pt x="28018" y="23417"/>
                            <a:pt x="28018" y="23417"/>
                            <a:pt x="28018" y="23389"/>
                          </a:cubicBezTo>
                          <a:cubicBezTo>
                            <a:pt x="27963" y="23252"/>
                            <a:pt x="27908" y="23142"/>
                            <a:pt x="27853" y="23004"/>
                          </a:cubicBezTo>
                          <a:cubicBezTo>
                            <a:pt x="27798" y="22867"/>
                            <a:pt x="27743" y="22757"/>
                            <a:pt x="27688" y="22619"/>
                          </a:cubicBezTo>
                          <a:cubicBezTo>
                            <a:pt x="27605" y="22372"/>
                            <a:pt x="27495" y="22124"/>
                            <a:pt x="27413" y="21877"/>
                          </a:cubicBezTo>
                          <a:cubicBezTo>
                            <a:pt x="27083" y="20942"/>
                            <a:pt x="26836" y="20007"/>
                            <a:pt x="26698" y="19045"/>
                          </a:cubicBezTo>
                          <a:cubicBezTo>
                            <a:pt x="26616" y="18550"/>
                            <a:pt x="26561" y="18055"/>
                            <a:pt x="26533" y="17560"/>
                          </a:cubicBezTo>
                          <a:cubicBezTo>
                            <a:pt x="26506" y="17340"/>
                            <a:pt x="26506" y="17093"/>
                            <a:pt x="26506" y="16845"/>
                          </a:cubicBezTo>
                          <a:cubicBezTo>
                            <a:pt x="26506" y="16598"/>
                            <a:pt x="26478" y="16378"/>
                            <a:pt x="26451" y="16131"/>
                          </a:cubicBezTo>
                          <a:cubicBezTo>
                            <a:pt x="26451" y="16103"/>
                            <a:pt x="26451" y="16076"/>
                            <a:pt x="26423" y="16076"/>
                          </a:cubicBezTo>
                          <a:cubicBezTo>
                            <a:pt x="26423" y="16048"/>
                            <a:pt x="26423" y="15993"/>
                            <a:pt x="26423" y="15966"/>
                          </a:cubicBezTo>
                          <a:cubicBezTo>
                            <a:pt x="26423" y="15883"/>
                            <a:pt x="26478" y="15773"/>
                            <a:pt x="26506" y="15691"/>
                          </a:cubicBezTo>
                          <a:cubicBezTo>
                            <a:pt x="26506" y="15581"/>
                            <a:pt x="26533" y="15581"/>
                            <a:pt x="26533" y="15526"/>
                          </a:cubicBezTo>
                          <a:cubicBezTo>
                            <a:pt x="26561" y="15498"/>
                            <a:pt x="26561" y="15443"/>
                            <a:pt x="26533" y="15416"/>
                          </a:cubicBezTo>
                          <a:cubicBezTo>
                            <a:pt x="26506" y="15388"/>
                            <a:pt x="26478" y="15388"/>
                            <a:pt x="26451" y="15388"/>
                          </a:cubicBezTo>
                          <a:cubicBezTo>
                            <a:pt x="26423" y="15416"/>
                            <a:pt x="26396" y="15471"/>
                            <a:pt x="26396" y="15526"/>
                          </a:cubicBezTo>
                          <a:cubicBezTo>
                            <a:pt x="26368" y="15581"/>
                            <a:pt x="26368" y="15608"/>
                            <a:pt x="26341" y="15663"/>
                          </a:cubicBezTo>
                          <a:cubicBezTo>
                            <a:pt x="26341" y="15746"/>
                            <a:pt x="26313" y="15856"/>
                            <a:pt x="26313" y="15938"/>
                          </a:cubicBezTo>
                          <a:cubicBezTo>
                            <a:pt x="26286" y="16076"/>
                            <a:pt x="26286" y="16186"/>
                            <a:pt x="26313" y="16296"/>
                          </a:cubicBezTo>
                          <a:lnTo>
                            <a:pt x="26286" y="16296"/>
                          </a:lnTo>
                          <a:cubicBezTo>
                            <a:pt x="26231" y="16103"/>
                            <a:pt x="26176" y="15911"/>
                            <a:pt x="26148" y="15746"/>
                          </a:cubicBezTo>
                          <a:cubicBezTo>
                            <a:pt x="26121" y="15608"/>
                            <a:pt x="26093" y="15498"/>
                            <a:pt x="26066" y="15361"/>
                          </a:cubicBezTo>
                          <a:cubicBezTo>
                            <a:pt x="26066" y="15251"/>
                            <a:pt x="26038" y="15141"/>
                            <a:pt x="25983" y="15031"/>
                          </a:cubicBezTo>
                          <a:cubicBezTo>
                            <a:pt x="25969" y="15003"/>
                            <a:pt x="25949" y="14990"/>
                            <a:pt x="25928" y="14990"/>
                          </a:cubicBezTo>
                          <a:cubicBezTo>
                            <a:pt x="25908" y="14990"/>
                            <a:pt x="25887" y="15003"/>
                            <a:pt x="25873" y="15031"/>
                          </a:cubicBezTo>
                          <a:cubicBezTo>
                            <a:pt x="25873" y="15141"/>
                            <a:pt x="25873" y="15278"/>
                            <a:pt x="25901" y="15388"/>
                          </a:cubicBezTo>
                          <a:cubicBezTo>
                            <a:pt x="25928" y="15526"/>
                            <a:pt x="25956" y="15636"/>
                            <a:pt x="25983" y="15773"/>
                          </a:cubicBezTo>
                          <a:cubicBezTo>
                            <a:pt x="26011" y="15883"/>
                            <a:pt x="26066" y="16076"/>
                            <a:pt x="26121" y="16241"/>
                          </a:cubicBezTo>
                          <a:cubicBezTo>
                            <a:pt x="26038" y="16103"/>
                            <a:pt x="25983" y="15993"/>
                            <a:pt x="25901" y="15856"/>
                          </a:cubicBezTo>
                          <a:lnTo>
                            <a:pt x="25736" y="15581"/>
                          </a:lnTo>
                          <a:cubicBezTo>
                            <a:pt x="25708" y="15498"/>
                            <a:pt x="25653" y="15361"/>
                            <a:pt x="25543" y="15361"/>
                          </a:cubicBezTo>
                          <a:cubicBezTo>
                            <a:pt x="25535" y="15353"/>
                            <a:pt x="25527" y="15349"/>
                            <a:pt x="25520" y="15349"/>
                          </a:cubicBezTo>
                          <a:cubicBezTo>
                            <a:pt x="25502" y="15349"/>
                            <a:pt x="25488" y="15369"/>
                            <a:pt x="25488" y="15388"/>
                          </a:cubicBezTo>
                          <a:cubicBezTo>
                            <a:pt x="25461" y="15471"/>
                            <a:pt x="25571" y="15581"/>
                            <a:pt x="25598" y="15663"/>
                          </a:cubicBezTo>
                          <a:lnTo>
                            <a:pt x="25763" y="15938"/>
                          </a:lnTo>
                          <a:cubicBezTo>
                            <a:pt x="25873" y="16103"/>
                            <a:pt x="25983" y="16241"/>
                            <a:pt x="26066" y="16405"/>
                          </a:cubicBezTo>
                          <a:cubicBezTo>
                            <a:pt x="26011" y="16460"/>
                            <a:pt x="25956" y="16515"/>
                            <a:pt x="25901" y="16543"/>
                          </a:cubicBezTo>
                          <a:cubicBezTo>
                            <a:pt x="25763" y="16653"/>
                            <a:pt x="25626" y="16735"/>
                            <a:pt x="25488" y="16845"/>
                          </a:cubicBezTo>
                          <a:cubicBezTo>
                            <a:pt x="25186" y="17010"/>
                            <a:pt x="24911" y="17203"/>
                            <a:pt x="24608" y="17368"/>
                          </a:cubicBezTo>
                          <a:cubicBezTo>
                            <a:pt x="24059" y="17698"/>
                            <a:pt x="23481" y="18000"/>
                            <a:pt x="22904" y="18248"/>
                          </a:cubicBezTo>
                          <a:lnTo>
                            <a:pt x="22711" y="18110"/>
                          </a:lnTo>
                          <a:lnTo>
                            <a:pt x="22629" y="18028"/>
                          </a:lnTo>
                          <a:lnTo>
                            <a:pt x="22739" y="17973"/>
                          </a:lnTo>
                          <a:lnTo>
                            <a:pt x="22904" y="17918"/>
                          </a:lnTo>
                          <a:lnTo>
                            <a:pt x="22986" y="17863"/>
                          </a:lnTo>
                          <a:lnTo>
                            <a:pt x="23069" y="17863"/>
                          </a:lnTo>
                          <a:cubicBezTo>
                            <a:pt x="23151" y="17835"/>
                            <a:pt x="23234" y="17780"/>
                            <a:pt x="23261" y="17698"/>
                          </a:cubicBezTo>
                          <a:cubicBezTo>
                            <a:pt x="23261" y="17670"/>
                            <a:pt x="23234" y="17643"/>
                            <a:pt x="23234" y="17615"/>
                          </a:cubicBezTo>
                          <a:cubicBezTo>
                            <a:pt x="23193" y="17601"/>
                            <a:pt x="23151" y="17595"/>
                            <a:pt x="23110" y="17595"/>
                          </a:cubicBezTo>
                          <a:cubicBezTo>
                            <a:pt x="23069" y="17595"/>
                            <a:pt x="23028" y="17601"/>
                            <a:pt x="22986" y="17615"/>
                          </a:cubicBezTo>
                          <a:cubicBezTo>
                            <a:pt x="22931" y="17643"/>
                            <a:pt x="22849" y="17670"/>
                            <a:pt x="22794" y="17698"/>
                          </a:cubicBezTo>
                          <a:lnTo>
                            <a:pt x="22629" y="17780"/>
                          </a:lnTo>
                          <a:cubicBezTo>
                            <a:pt x="22546" y="17835"/>
                            <a:pt x="22491" y="17863"/>
                            <a:pt x="22436" y="17918"/>
                          </a:cubicBezTo>
                          <a:cubicBezTo>
                            <a:pt x="21749" y="17340"/>
                            <a:pt x="21007" y="16845"/>
                            <a:pt x="20237" y="16350"/>
                          </a:cubicBezTo>
                          <a:cubicBezTo>
                            <a:pt x="20099" y="16268"/>
                            <a:pt x="19989" y="16213"/>
                            <a:pt x="19852" y="16131"/>
                          </a:cubicBezTo>
                          <a:lnTo>
                            <a:pt x="21502" y="14893"/>
                          </a:lnTo>
                          <a:cubicBezTo>
                            <a:pt x="22464" y="14178"/>
                            <a:pt x="23399" y="13436"/>
                            <a:pt x="24416" y="12776"/>
                          </a:cubicBezTo>
                          <a:cubicBezTo>
                            <a:pt x="24883" y="12446"/>
                            <a:pt x="25378" y="12144"/>
                            <a:pt x="25901" y="11869"/>
                          </a:cubicBezTo>
                          <a:cubicBezTo>
                            <a:pt x="26176" y="11731"/>
                            <a:pt x="26423" y="11594"/>
                            <a:pt x="26698" y="11484"/>
                          </a:cubicBezTo>
                          <a:cubicBezTo>
                            <a:pt x="26918" y="11401"/>
                            <a:pt x="27165" y="11292"/>
                            <a:pt x="27385" y="11182"/>
                          </a:cubicBezTo>
                          <a:close/>
                          <a:moveTo>
                            <a:pt x="43222" y="20062"/>
                          </a:moveTo>
                          <a:cubicBezTo>
                            <a:pt x="43525" y="20062"/>
                            <a:pt x="43910" y="20090"/>
                            <a:pt x="44267" y="20117"/>
                          </a:cubicBezTo>
                          <a:cubicBezTo>
                            <a:pt x="44624" y="20145"/>
                            <a:pt x="44982" y="20172"/>
                            <a:pt x="45339" y="20227"/>
                          </a:cubicBezTo>
                          <a:lnTo>
                            <a:pt x="45367" y="20227"/>
                          </a:lnTo>
                          <a:lnTo>
                            <a:pt x="45367" y="20530"/>
                          </a:lnTo>
                          <a:cubicBezTo>
                            <a:pt x="45367" y="20585"/>
                            <a:pt x="45367" y="20640"/>
                            <a:pt x="45367" y="20722"/>
                          </a:cubicBezTo>
                          <a:cubicBezTo>
                            <a:pt x="45367" y="20777"/>
                            <a:pt x="45367" y="20832"/>
                            <a:pt x="45394" y="20887"/>
                          </a:cubicBezTo>
                          <a:cubicBezTo>
                            <a:pt x="45408" y="20915"/>
                            <a:pt x="45436" y="20928"/>
                            <a:pt x="45460" y="20928"/>
                          </a:cubicBezTo>
                          <a:cubicBezTo>
                            <a:pt x="45484" y="20928"/>
                            <a:pt x="45504" y="20915"/>
                            <a:pt x="45504" y="20887"/>
                          </a:cubicBezTo>
                          <a:cubicBezTo>
                            <a:pt x="45559" y="20832"/>
                            <a:pt x="45559" y="20777"/>
                            <a:pt x="45559" y="20695"/>
                          </a:cubicBezTo>
                          <a:lnTo>
                            <a:pt x="45559" y="20530"/>
                          </a:lnTo>
                          <a:lnTo>
                            <a:pt x="45559" y="20255"/>
                          </a:lnTo>
                          <a:lnTo>
                            <a:pt x="45669" y="20255"/>
                          </a:lnTo>
                          <a:lnTo>
                            <a:pt x="45669" y="20420"/>
                          </a:lnTo>
                          <a:lnTo>
                            <a:pt x="45669" y="20695"/>
                          </a:lnTo>
                          <a:lnTo>
                            <a:pt x="45669" y="20970"/>
                          </a:lnTo>
                          <a:cubicBezTo>
                            <a:pt x="45669" y="21080"/>
                            <a:pt x="45697" y="21162"/>
                            <a:pt x="45724" y="21244"/>
                          </a:cubicBezTo>
                          <a:cubicBezTo>
                            <a:pt x="45738" y="21258"/>
                            <a:pt x="45759" y="21265"/>
                            <a:pt x="45779" y="21265"/>
                          </a:cubicBezTo>
                          <a:cubicBezTo>
                            <a:pt x="45800" y="21265"/>
                            <a:pt x="45820" y="21258"/>
                            <a:pt x="45834" y="21244"/>
                          </a:cubicBezTo>
                          <a:cubicBezTo>
                            <a:pt x="45862" y="21162"/>
                            <a:pt x="45889" y="21080"/>
                            <a:pt x="45889" y="20970"/>
                          </a:cubicBezTo>
                          <a:lnTo>
                            <a:pt x="45889" y="20695"/>
                          </a:lnTo>
                          <a:lnTo>
                            <a:pt x="45889" y="20420"/>
                          </a:lnTo>
                          <a:lnTo>
                            <a:pt x="45889" y="20282"/>
                          </a:lnTo>
                          <a:cubicBezTo>
                            <a:pt x="46054" y="20337"/>
                            <a:pt x="46219" y="20365"/>
                            <a:pt x="46384" y="20365"/>
                          </a:cubicBezTo>
                          <a:lnTo>
                            <a:pt x="46439" y="20365"/>
                          </a:lnTo>
                          <a:cubicBezTo>
                            <a:pt x="46522" y="20887"/>
                            <a:pt x="46577" y="21409"/>
                            <a:pt x="46577" y="21959"/>
                          </a:cubicBezTo>
                          <a:cubicBezTo>
                            <a:pt x="46577" y="22262"/>
                            <a:pt x="46549" y="22564"/>
                            <a:pt x="46522" y="22867"/>
                          </a:cubicBezTo>
                          <a:cubicBezTo>
                            <a:pt x="46494" y="23004"/>
                            <a:pt x="46467" y="23142"/>
                            <a:pt x="46439" y="23307"/>
                          </a:cubicBezTo>
                          <a:cubicBezTo>
                            <a:pt x="46439" y="23389"/>
                            <a:pt x="46412" y="23444"/>
                            <a:pt x="46412" y="23527"/>
                          </a:cubicBezTo>
                          <a:cubicBezTo>
                            <a:pt x="46247" y="23554"/>
                            <a:pt x="46109" y="23554"/>
                            <a:pt x="45944" y="23582"/>
                          </a:cubicBezTo>
                          <a:lnTo>
                            <a:pt x="45504" y="23637"/>
                          </a:lnTo>
                          <a:lnTo>
                            <a:pt x="45449" y="23637"/>
                          </a:lnTo>
                          <a:lnTo>
                            <a:pt x="44899" y="23664"/>
                          </a:lnTo>
                          <a:lnTo>
                            <a:pt x="44624" y="23664"/>
                          </a:lnTo>
                          <a:cubicBezTo>
                            <a:pt x="44569" y="23664"/>
                            <a:pt x="44542" y="23692"/>
                            <a:pt x="44487" y="23692"/>
                          </a:cubicBezTo>
                          <a:lnTo>
                            <a:pt x="44267" y="23692"/>
                          </a:lnTo>
                          <a:cubicBezTo>
                            <a:pt x="43882" y="23692"/>
                            <a:pt x="43525" y="23692"/>
                            <a:pt x="43140" y="23664"/>
                          </a:cubicBezTo>
                          <a:cubicBezTo>
                            <a:pt x="43167" y="23554"/>
                            <a:pt x="43195" y="23444"/>
                            <a:pt x="43195" y="23307"/>
                          </a:cubicBezTo>
                          <a:cubicBezTo>
                            <a:pt x="43195" y="23197"/>
                            <a:pt x="43195" y="23169"/>
                            <a:pt x="43222" y="23087"/>
                          </a:cubicBezTo>
                          <a:cubicBezTo>
                            <a:pt x="43222" y="23032"/>
                            <a:pt x="43222" y="22922"/>
                            <a:pt x="43140" y="22922"/>
                          </a:cubicBezTo>
                          <a:cubicBezTo>
                            <a:pt x="43131" y="22919"/>
                            <a:pt x="43122" y="22917"/>
                            <a:pt x="43114" y="22917"/>
                          </a:cubicBezTo>
                          <a:cubicBezTo>
                            <a:pt x="43046" y="22917"/>
                            <a:pt x="43002" y="23010"/>
                            <a:pt x="43002" y="23059"/>
                          </a:cubicBezTo>
                          <a:cubicBezTo>
                            <a:pt x="42975" y="23142"/>
                            <a:pt x="42975" y="23224"/>
                            <a:pt x="42975" y="23279"/>
                          </a:cubicBezTo>
                          <a:cubicBezTo>
                            <a:pt x="42947" y="23389"/>
                            <a:pt x="42947" y="23499"/>
                            <a:pt x="42920" y="23637"/>
                          </a:cubicBezTo>
                          <a:cubicBezTo>
                            <a:pt x="42810" y="23637"/>
                            <a:pt x="42672" y="23609"/>
                            <a:pt x="42562" y="23582"/>
                          </a:cubicBezTo>
                          <a:cubicBezTo>
                            <a:pt x="42425" y="23554"/>
                            <a:pt x="42260" y="23527"/>
                            <a:pt x="42122" y="23527"/>
                          </a:cubicBezTo>
                          <a:lnTo>
                            <a:pt x="42122" y="23307"/>
                          </a:lnTo>
                          <a:cubicBezTo>
                            <a:pt x="42122" y="23142"/>
                            <a:pt x="42122" y="23004"/>
                            <a:pt x="42150" y="22839"/>
                          </a:cubicBezTo>
                          <a:cubicBezTo>
                            <a:pt x="42177" y="22509"/>
                            <a:pt x="42177" y="22207"/>
                            <a:pt x="42205" y="21877"/>
                          </a:cubicBezTo>
                          <a:cubicBezTo>
                            <a:pt x="42205" y="21547"/>
                            <a:pt x="42232" y="21244"/>
                            <a:pt x="42232" y="20915"/>
                          </a:cubicBezTo>
                          <a:cubicBezTo>
                            <a:pt x="42260" y="20640"/>
                            <a:pt x="42287" y="20337"/>
                            <a:pt x="42260" y="20062"/>
                          </a:cubicBezTo>
                          <a:lnTo>
                            <a:pt x="42260" y="20062"/>
                          </a:lnTo>
                          <a:cubicBezTo>
                            <a:pt x="42370" y="20071"/>
                            <a:pt x="42477" y="20074"/>
                            <a:pt x="42583" y="20074"/>
                          </a:cubicBezTo>
                          <a:cubicBezTo>
                            <a:pt x="42795" y="20074"/>
                            <a:pt x="43002" y="20062"/>
                            <a:pt x="43222" y="20062"/>
                          </a:cubicBezTo>
                          <a:close/>
                          <a:moveTo>
                            <a:pt x="18890" y="20887"/>
                          </a:moveTo>
                          <a:cubicBezTo>
                            <a:pt x="19027" y="20942"/>
                            <a:pt x="19165" y="20997"/>
                            <a:pt x="19302" y="21107"/>
                          </a:cubicBezTo>
                          <a:cubicBezTo>
                            <a:pt x="19769" y="21382"/>
                            <a:pt x="20209" y="21822"/>
                            <a:pt x="20787" y="21959"/>
                          </a:cubicBezTo>
                          <a:lnTo>
                            <a:pt x="20759" y="21987"/>
                          </a:lnTo>
                          <a:cubicBezTo>
                            <a:pt x="20759" y="22069"/>
                            <a:pt x="20869" y="22097"/>
                            <a:pt x="20924" y="22124"/>
                          </a:cubicBezTo>
                          <a:cubicBezTo>
                            <a:pt x="21062" y="22124"/>
                            <a:pt x="21199" y="22179"/>
                            <a:pt x="21309" y="22207"/>
                          </a:cubicBezTo>
                          <a:cubicBezTo>
                            <a:pt x="21419" y="22262"/>
                            <a:pt x="21529" y="22317"/>
                            <a:pt x="21639" y="22344"/>
                          </a:cubicBezTo>
                          <a:lnTo>
                            <a:pt x="21529" y="22592"/>
                          </a:lnTo>
                          <a:cubicBezTo>
                            <a:pt x="21419" y="22784"/>
                            <a:pt x="21337" y="23004"/>
                            <a:pt x="21227" y="23224"/>
                          </a:cubicBezTo>
                          <a:lnTo>
                            <a:pt x="20924" y="23884"/>
                          </a:lnTo>
                          <a:lnTo>
                            <a:pt x="20869" y="24049"/>
                          </a:lnTo>
                          <a:lnTo>
                            <a:pt x="20594" y="24049"/>
                          </a:lnTo>
                          <a:cubicBezTo>
                            <a:pt x="20292" y="24049"/>
                            <a:pt x="19989" y="24076"/>
                            <a:pt x="19687" y="24186"/>
                          </a:cubicBezTo>
                          <a:cubicBezTo>
                            <a:pt x="18977" y="24402"/>
                            <a:pt x="18183" y="24819"/>
                            <a:pt x="17397" y="24819"/>
                          </a:cubicBezTo>
                          <a:cubicBezTo>
                            <a:pt x="17178" y="24819"/>
                            <a:pt x="16960" y="24787"/>
                            <a:pt x="16745" y="24709"/>
                          </a:cubicBezTo>
                          <a:cubicBezTo>
                            <a:pt x="16938" y="24709"/>
                            <a:pt x="17130" y="24681"/>
                            <a:pt x="17322" y="24654"/>
                          </a:cubicBezTo>
                          <a:cubicBezTo>
                            <a:pt x="17515" y="24654"/>
                            <a:pt x="17707" y="24599"/>
                            <a:pt x="17927" y="24544"/>
                          </a:cubicBezTo>
                          <a:cubicBezTo>
                            <a:pt x="18004" y="24518"/>
                            <a:pt x="17986" y="24376"/>
                            <a:pt x="17896" y="24376"/>
                          </a:cubicBezTo>
                          <a:cubicBezTo>
                            <a:pt x="17889" y="24376"/>
                            <a:pt x="17881" y="24377"/>
                            <a:pt x="17872" y="24379"/>
                          </a:cubicBezTo>
                          <a:cubicBezTo>
                            <a:pt x="17707" y="24406"/>
                            <a:pt x="17542" y="24434"/>
                            <a:pt x="17350" y="24461"/>
                          </a:cubicBezTo>
                          <a:cubicBezTo>
                            <a:pt x="17185" y="24489"/>
                            <a:pt x="17020" y="24516"/>
                            <a:pt x="16855" y="24516"/>
                          </a:cubicBezTo>
                          <a:lnTo>
                            <a:pt x="16333" y="24516"/>
                          </a:lnTo>
                          <a:cubicBezTo>
                            <a:pt x="16250" y="24516"/>
                            <a:pt x="16195" y="24489"/>
                            <a:pt x="16140" y="24434"/>
                          </a:cubicBezTo>
                          <a:cubicBezTo>
                            <a:pt x="16113" y="24434"/>
                            <a:pt x="16113" y="24406"/>
                            <a:pt x="16085" y="24379"/>
                          </a:cubicBezTo>
                          <a:cubicBezTo>
                            <a:pt x="16223" y="24379"/>
                            <a:pt x="16333" y="24379"/>
                            <a:pt x="16470" y="24351"/>
                          </a:cubicBezTo>
                          <a:cubicBezTo>
                            <a:pt x="16965" y="24241"/>
                            <a:pt x="17487" y="24131"/>
                            <a:pt x="17982" y="23994"/>
                          </a:cubicBezTo>
                          <a:cubicBezTo>
                            <a:pt x="18111" y="23968"/>
                            <a:pt x="18047" y="23799"/>
                            <a:pt x="17926" y="23799"/>
                          </a:cubicBezTo>
                          <a:cubicBezTo>
                            <a:pt x="17918" y="23799"/>
                            <a:pt x="17909" y="23800"/>
                            <a:pt x="17900" y="23801"/>
                          </a:cubicBezTo>
                          <a:cubicBezTo>
                            <a:pt x="17515" y="23911"/>
                            <a:pt x="17130" y="23994"/>
                            <a:pt x="16718" y="24076"/>
                          </a:cubicBezTo>
                          <a:lnTo>
                            <a:pt x="16415" y="24159"/>
                          </a:lnTo>
                          <a:cubicBezTo>
                            <a:pt x="16333" y="24186"/>
                            <a:pt x="16250" y="24186"/>
                            <a:pt x="16140" y="24186"/>
                          </a:cubicBezTo>
                          <a:cubicBezTo>
                            <a:pt x="16125" y="24191"/>
                            <a:pt x="16110" y="24194"/>
                            <a:pt x="16095" y="24194"/>
                          </a:cubicBezTo>
                          <a:cubicBezTo>
                            <a:pt x="16029" y="24194"/>
                            <a:pt x="15970" y="24149"/>
                            <a:pt x="15948" y="24104"/>
                          </a:cubicBezTo>
                          <a:cubicBezTo>
                            <a:pt x="15920" y="24049"/>
                            <a:pt x="15920" y="23994"/>
                            <a:pt x="15975" y="23966"/>
                          </a:cubicBezTo>
                          <a:cubicBezTo>
                            <a:pt x="16223" y="23939"/>
                            <a:pt x="16470" y="23884"/>
                            <a:pt x="16718" y="23774"/>
                          </a:cubicBezTo>
                          <a:lnTo>
                            <a:pt x="17460" y="23527"/>
                          </a:lnTo>
                          <a:lnTo>
                            <a:pt x="17845" y="23417"/>
                          </a:lnTo>
                          <a:cubicBezTo>
                            <a:pt x="17982" y="23389"/>
                            <a:pt x="18092" y="23334"/>
                            <a:pt x="18202" y="23279"/>
                          </a:cubicBezTo>
                          <a:cubicBezTo>
                            <a:pt x="18285" y="23224"/>
                            <a:pt x="18230" y="23114"/>
                            <a:pt x="18175" y="23114"/>
                          </a:cubicBezTo>
                          <a:cubicBezTo>
                            <a:pt x="18037" y="23142"/>
                            <a:pt x="17927" y="23169"/>
                            <a:pt x="17845" y="23224"/>
                          </a:cubicBezTo>
                          <a:lnTo>
                            <a:pt x="17487" y="23307"/>
                          </a:lnTo>
                          <a:lnTo>
                            <a:pt x="16828" y="23527"/>
                          </a:lnTo>
                          <a:cubicBezTo>
                            <a:pt x="16635" y="23582"/>
                            <a:pt x="16415" y="23664"/>
                            <a:pt x="16195" y="23719"/>
                          </a:cubicBezTo>
                          <a:cubicBezTo>
                            <a:pt x="16135" y="23734"/>
                            <a:pt x="16042" y="23757"/>
                            <a:pt x="15957" y="23757"/>
                          </a:cubicBezTo>
                          <a:cubicBezTo>
                            <a:pt x="15886" y="23757"/>
                            <a:pt x="15820" y="23741"/>
                            <a:pt x="15783" y="23692"/>
                          </a:cubicBezTo>
                          <a:cubicBezTo>
                            <a:pt x="16360" y="23362"/>
                            <a:pt x="16938" y="23059"/>
                            <a:pt x="17570" y="22784"/>
                          </a:cubicBezTo>
                          <a:cubicBezTo>
                            <a:pt x="17872" y="22674"/>
                            <a:pt x="18202" y="22537"/>
                            <a:pt x="18505" y="22427"/>
                          </a:cubicBezTo>
                          <a:lnTo>
                            <a:pt x="19027" y="22179"/>
                          </a:lnTo>
                          <a:cubicBezTo>
                            <a:pt x="19165" y="22124"/>
                            <a:pt x="19330" y="22069"/>
                            <a:pt x="19495" y="21987"/>
                          </a:cubicBezTo>
                          <a:cubicBezTo>
                            <a:pt x="19495" y="21987"/>
                            <a:pt x="19495" y="21959"/>
                            <a:pt x="19522" y="21959"/>
                          </a:cubicBezTo>
                          <a:cubicBezTo>
                            <a:pt x="19550" y="21932"/>
                            <a:pt x="19550" y="21849"/>
                            <a:pt x="19522" y="21822"/>
                          </a:cubicBezTo>
                          <a:cubicBezTo>
                            <a:pt x="19385" y="21712"/>
                            <a:pt x="19247" y="21574"/>
                            <a:pt x="19110" y="21437"/>
                          </a:cubicBezTo>
                          <a:cubicBezTo>
                            <a:pt x="18972" y="21327"/>
                            <a:pt x="18862" y="21217"/>
                            <a:pt x="18752" y="21080"/>
                          </a:cubicBezTo>
                          <a:cubicBezTo>
                            <a:pt x="18725" y="21052"/>
                            <a:pt x="18697" y="20970"/>
                            <a:pt x="18725" y="20942"/>
                          </a:cubicBezTo>
                          <a:cubicBezTo>
                            <a:pt x="18752" y="20887"/>
                            <a:pt x="18835" y="20887"/>
                            <a:pt x="18890" y="20887"/>
                          </a:cubicBezTo>
                          <a:close/>
                          <a:moveTo>
                            <a:pt x="35297" y="9329"/>
                          </a:moveTo>
                          <a:cubicBezTo>
                            <a:pt x="35373" y="9329"/>
                            <a:pt x="35448" y="9333"/>
                            <a:pt x="35524" y="9339"/>
                          </a:cubicBezTo>
                          <a:cubicBezTo>
                            <a:pt x="35799" y="9367"/>
                            <a:pt x="36101" y="9449"/>
                            <a:pt x="36349" y="9587"/>
                          </a:cubicBezTo>
                          <a:cubicBezTo>
                            <a:pt x="36486" y="9642"/>
                            <a:pt x="36596" y="9724"/>
                            <a:pt x="36734" y="9807"/>
                          </a:cubicBezTo>
                          <a:cubicBezTo>
                            <a:pt x="36844" y="9917"/>
                            <a:pt x="36954" y="9999"/>
                            <a:pt x="37063" y="10082"/>
                          </a:cubicBezTo>
                          <a:cubicBezTo>
                            <a:pt x="37077" y="10089"/>
                            <a:pt x="37093" y="10092"/>
                            <a:pt x="37108" y="10092"/>
                          </a:cubicBezTo>
                          <a:cubicBezTo>
                            <a:pt x="37153" y="10092"/>
                            <a:pt x="37194" y="10061"/>
                            <a:pt x="37173" y="9999"/>
                          </a:cubicBezTo>
                          <a:cubicBezTo>
                            <a:pt x="37118" y="9834"/>
                            <a:pt x="37008" y="9697"/>
                            <a:pt x="36871" y="9614"/>
                          </a:cubicBezTo>
                          <a:lnTo>
                            <a:pt x="36844" y="9587"/>
                          </a:lnTo>
                          <a:lnTo>
                            <a:pt x="36844" y="9587"/>
                          </a:lnTo>
                          <a:cubicBezTo>
                            <a:pt x="37366" y="9834"/>
                            <a:pt x="37806" y="10164"/>
                            <a:pt x="38191" y="10577"/>
                          </a:cubicBezTo>
                          <a:cubicBezTo>
                            <a:pt x="38686" y="11154"/>
                            <a:pt x="39043" y="11814"/>
                            <a:pt x="39263" y="12529"/>
                          </a:cubicBezTo>
                          <a:cubicBezTo>
                            <a:pt x="39263" y="12556"/>
                            <a:pt x="39291" y="12584"/>
                            <a:pt x="39318" y="12584"/>
                          </a:cubicBezTo>
                          <a:cubicBezTo>
                            <a:pt x="39373" y="12694"/>
                            <a:pt x="39401" y="12804"/>
                            <a:pt x="39428" y="12914"/>
                          </a:cubicBezTo>
                          <a:cubicBezTo>
                            <a:pt x="39510" y="13189"/>
                            <a:pt x="39565" y="13436"/>
                            <a:pt x="39648" y="13711"/>
                          </a:cubicBezTo>
                          <a:cubicBezTo>
                            <a:pt x="39868" y="14701"/>
                            <a:pt x="40060" y="15691"/>
                            <a:pt x="40170" y="16680"/>
                          </a:cubicBezTo>
                          <a:cubicBezTo>
                            <a:pt x="40225" y="17175"/>
                            <a:pt x="40280" y="17670"/>
                            <a:pt x="40308" y="18165"/>
                          </a:cubicBezTo>
                          <a:cubicBezTo>
                            <a:pt x="40308" y="18413"/>
                            <a:pt x="40335" y="18660"/>
                            <a:pt x="40335" y="18907"/>
                          </a:cubicBezTo>
                          <a:cubicBezTo>
                            <a:pt x="40335" y="19100"/>
                            <a:pt x="40335" y="19292"/>
                            <a:pt x="40363" y="19485"/>
                          </a:cubicBezTo>
                          <a:cubicBezTo>
                            <a:pt x="40308" y="19677"/>
                            <a:pt x="40308" y="19897"/>
                            <a:pt x="40335" y="20117"/>
                          </a:cubicBezTo>
                          <a:lnTo>
                            <a:pt x="40335" y="20722"/>
                          </a:lnTo>
                          <a:lnTo>
                            <a:pt x="40335" y="21932"/>
                          </a:lnTo>
                          <a:lnTo>
                            <a:pt x="40335" y="23197"/>
                          </a:lnTo>
                          <a:lnTo>
                            <a:pt x="40335" y="23801"/>
                          </a:lnTo>
                          <a:cubicBezTo>
                            <a:pt x="40308" y="23966"/>
                            <a:pt x="40335" y="24159"/>
                            <a:pt x="40363" y="24351"/>
                          </a:cubicBezTo>
                          <a:cubicBezTo>
                            <a:pt x="40335" y="24461"/>
                            <a:pt x="40335" y="24599"/>
                            <a:pt x="40363" y="24736"/>
                          </a:cubicBezTo>
                          <a:cubicBezTo>
                            <a:pt x="40363" y="24929"/>
                            <a:pt x="40335" y="25094"/>
                            <a:pt x="40308" y="25259"/>
                          </a:cubicBezTo>
                          <a:cubicBezTo>
                            <a:pt x="40280" y="25589"/>
                            <a:pt x="40225" y="25946"/>
                            <a:pt x="40198" y="26276"/>
                          </a:cubicBezTo>
                          <a:cubicBezTo>
                            <a:pt x="40143" y="26633"/>
                            <a:pt x="40115" y="26963"/>
                            <a:pt x="40115" y="27321"/>
                          </a:cubicBezTo>
                          <a:cubicBezTo>
                            <a:pt x="40115" y="27486"/>
                            <a:pt x="40115" y="27651"/>
                            <a:pt x="40143" y="27816"/>
                          </a:cubicBezTo>
                          <a:lnTo>
                            <a:pt x="40143" y="27898"/>
                          </a:lnTo>
                          <a:lnTo>
                            <a:pt x="40088" y="27871"/>
                          </a:lnTo>
                          <a:lnTo>
                            <a:pt x="39758" y="27623"/>
                          </a:lnTo>
                          <a:cubicBezTo>
                            <a:pt x="39538" y="27431"/>
                            <a:pt x="39318" y="27266"/>
                            <a:pt x="39098" y="27073"/>
                          </a:cubicBezTo>
                          <a:cubicBezTo>
                            <a:pt x="37613" y="25781"/>
                            <a:pt x="36376" y="24186"/>
                            <a:pt x="35524" y="22399"/>
                          </a:cubicBezTo>
                          <a:cubicBezTo>
                            <a:pt x="35689" y="21987"/>
                            <a:pt x="35854" y="21574"/>
                            <a:pt x="35991" y="21162"/>
                          </a:cubicBezTo>
                          <a:cubicBezTo>
                            <a:pt x="36294" y="20365"/>
                            <a:pt x="36541" y="19540"/>
                            <a:pt x="36761" y="18743"/>
                          </a:cubicBezTo>
                          <a:cubicBezTo>
                            <a:pt x="36844" y="18468"/>
                            <a:pt x="36899" y="18165"/>
                            <a:pt x="36981" y="17890"/>
                          </a:cubicBezTo>
                          <a:cubicBezTo>
                            <a:pt x="36981" y="17890"/>
                            <a:pt x="36981" y="17863"/>
                            <a:pt x="37008" y="17863"/>
                          </a:cubicBezTo>
                          <a:cubicBezTo>
                            <a:pt x="37338" y="17230"/>
                            <a:pt x="37613" y="16570"/>
                            <a:pt x="37861" y="15911"/>
                          </a:cubicBezTo>
                          <a:cubicBezTo>
                            <a:pt x="37879" y="15857"/>
                            <a:pt x="37827" y="15815"/>
                            <a:pt x="37781" y="15815"/>
                          </a:cubicBezTo>
                          <a:cubicBezTo>
                            <a:pt x="37756" y="15815"/>
                            <a:pt x="37733" y="15827"/>
                            <a:pt x="37723" y="15856"/>
                          </a:cubicBezTo>
                          <a:cubicBezTo>
                            <a:pt x="37531" y="16268"/>
                            <a:pt x="37338" y="16680"/>
                            <a:pt x="37146" y="17093"/>
                          </a:cubicBezTo>
                          <a:cubicBezTo>
                            <a:pt x="37201" y="16818"/>
                            <a:pt x="37228" y="16543"/>
                            <a:pt x="37256" y="16268"/>
                          </a:cubicBezTo>
                          <a:cubicBezTo>
                            <a:pt x="37256" y="16241"/>
                            <a:pt x="37235" y="16227"/>
                            <a:pt x="37211" y="16227"/>
                          </a:cubicBezTo>
                          <a:cubicBezTo>
                            <a:pt x="37187" y="16227"/>
                            <a:pt x="37160" y="16241"/>
                            <a:pt x="37146" y="16268"/>
                          </a:cubicBezTo>
                          <a:cubicBezTo>
                            <a:pt x="37091" y="16460"/>
                            <a:pt x="37036" y="16653"/>
                            <a:pt x="36981" y="16845"/>
                          </a:cubicBezTo>
                          <a:cubicBezTo>
                            <a:pt x="36624" y="18468"/>
                            <a:pt x="36156" y="20035"/>
                            <a:pt x="35579" y="21574"/>
                          </a:cubicBezTo>
                          <a:cubicBezTo>
                            <a:pt x="35496" y="21822"/>
                            <a:pt x="35386" y="22042"/>
                            <a:pt x="35304" y="22289"/>
                          </a:cubicBezTo>
                          <a:cubicBezTo>
                            <a:pt x="35276" y="22317"/>
                            <a:pt x="35249" y="22344"/>
                            <a:pt x="35249" y="22372"/>
                          </a:cubicBezTo>
                          <a:cubicBezTo>
                            <a:pt x="34754" y="23609"/>
                            <a:pt x="34177" y="24791"/>
                            <a:pt x="33489" y="25946"/>
                          </a:cubicBezTo>
                          <a:lnTo>
                            <a:pt x="33462" y="25946"/>
                          </a:lnTo>
                          <a:cubicBezTo>
                            <a:pt x="33159" y="26551"/>
                            <a:pt x="32637" y="27073"/>
                            <a:pt x="32032" y="27403"/>
                          </a:cubicBezTo>
                          <a:cubicBezTo>
                            <a:pt x="31675" y="27568"/>
                            <a:pt x="31290" y="27651"/>
                            <a:pt x="30905" y="27651"/>
                          </a:cubicBezTo>
                          <a:cubicBezTo>
                            <a:pt x="30492" y="27651"/>
                            <a:pt x="30052" y="27623"/>
                            <a:pt x="29640" y="27596"/>
                          </a:cubicBezTo>
                          <a:cubicBezTo>
                            <a:pt x="27963" y="27541"/>
                            <a:pt x="26258" y="27266"/>
                            <a:pt x="24636" y="26771"/>
                          </a:cubicBezTo>
                          <a:cubicBezTo>
                            <a:pt x="23234" y="26303"/>
                            <a:pt x="21969" y="25561"/>
                            <a:pt x="20924" y="24544"/>
                          </a:cubicBezTo>
                          <a:cubicBezTo>
                            <a:pt x="20979" y="24434"/>
                            <a:pt x="21034" y="24351"/>
                            <a:pt x="21089" y="24241"/>
                          </a:cubicBezTo>
                          <a:lnTo>
                            <a:pt x="21227" y="23939"/>
                          </a:lnTo>
                          <a:cubicBezTo>
                            <a:pt x="21309" y="23719"/>
                            <a:pt x="21419" y="23499"/>
                            <a:pt x="21502" y="23279"/>
                          </a:cubicBezTo>
                          <a:lnTo>
                            <a:pt x="21804" y="22619"/>
                          </a:lnTo>
                          <a:cubicBezTo>
                            <a:pt x="21859" y="22482"/>
                            <a:pt x="21942" y="22344"/>
                            <a:pt x="21969" y="22207"/>
                          </a:cubicBezTo>
                          <a:cubicBezTo>
                            <a:pt x="22079" y="22234"/>
                            <a:pt x="22161" y="22289"/>
                            <a:pt x="22271" y="22317"/>
                          </a:cubicBezTo>
                          <a:lnTo>
                            <a:pt x="22629" y="22427"/>
                          </a:lnTo>
                          <a:cubicBezTo>
                            <a:pt x="22904" y="22509"/>
                            <a:pt x="23151" y="22592"/>
                            <a:pt x="23426" y="22674"/>
                          </a:cubicBezTo>
                          <a:cubicBezTo>
                            <a:pt x="24334" y="22949"/>
                            <a:pt x="25268" y="23197"/>
                            <a:pt x="26231" y="23362"/>
                          </a:cubicBezTo>
                          <a:cubicBezTo>
                            <a:pt x="26698" y="23472"/>
                            <a:pt x="27165" y="23527"/>
                            <a:pt x="27633" y="23609"/>
                          </a:cubicBezTo>
                          <a:cubicBezTo>
                            <a:pt x="28100" y="23692"/>
                            <a:pt x="28568" y="23746"/>
                            <a:pt x="29035" y="23746"/>
                          </a:cubicBezTo>
                          <a:cubicBezTo>
                            <a:pt x="29035" y="23801"/>
                            <a:pt x="29035" y="23856"/>
                            <a:pt x="29035" y="23911"/>
                          </a:cubicBezTo>
                          <a:cubicBezTo>
                            <a:pt x="29035" y="24021"/>
                            <a:pt x="29090" y="24104"/>
                            <a:pt x="29118" y="24186"/>
                          </a:cubicBezTo>
                          <a:cubicBezTo>
                            <a:pt x="29168" y="24262"/>
                            <a:pt x="29263" y="24382"/>
                            <a:pt x="29363" y="24382"/>
                          </a:cubicBezTo>
                          <a:cubicBezTo>
                            <a:pt x="29373" y="24382"/>
                            <a:pt x="29383" y="24381"/>
                            <a:pt x="29393" y="24379"/>
                          </a:cubicBezTo>
                          <a:cubicBezTo>
                            <a:pt x="29420" y="24351"/>
                            <a:pt x="29448" y="24324"/>
                            <a:pt x="29448" y="24269"/>
                          </a:cubicBezTo>
                          <a:cubicBezTo>
                            <a:pt x="29448" y="24214"/>
                            <a:pt x="29393" y="24186"/>
                            <a:pt x="29365" y="24159"/>
                          </a:cubicBezTo>
                          <a:lnTo>
                            <a:pt x="29310" y="24076"/>
                          </a:lnTo>
                          <a:cubicBezTo>
                            <a:pt x="29310" y="24049"/>
                            <a:pt x="29283" y="24021"/>
                            <a:pt x="29283" y="23994"/>
                          </a:cubicBezTo>
                          <a:cubicBezTo>
                            <a:pt x="29283" y="23939"/>
                            <a:pt x="29255" y="23911"/>
                            <a:pt x="29255" y="23884"/>
                          </a:cubicBezTo>
                          <a:lnTo>
                            <a:pt x="29255" y="23829"/>
                          </a:lnTo>
                          <a:lnTo>
                            <a:pt x="29255" y="23719"/>
                          </a:lnTo>
                          <a:cubicBezTo>
                            <a:pt x="29310" y="23829"/>
                            <a:pt x="29393" y="23911"/>
                            <a:pt x="29503" y="23966"/>
                          </a:cubicBezTo>
                          <a:cubicBezTo>
                            <a:pt x="29530" y="24021"/>
                            <a:pt x="29585" y="24049"/>
                            <a:pt x="29667" y="24076"/>
                          </a:cubicBezTo>
                          <a:cubicBezTo>
                            <a:pt x="29722" y="24104"/>
                            <a:pt x="29777" y="24104"/>
                            <a:pt x="29832" y="24104"/>
                          </a:cubicBezTo>
                          <a:cubicBezTo>
                            <a:pt x="29860" y="24104"/>
                            <a:pt x="29887" y="24049"/>
                            <a:pt x="29887" y="24021"/>
                          </a:cubicBezTo>
                          <a:cubicBezTo>
                            <a:pt x="29887" y="23994"/>
                            <a:pt x="29805" y="23939"/>
                            <a:pt x="29777" y="23911"/>
                          </a:cubicBezTo>
                          <a:cubicBezTo>
                            <a:pt x="29750" y="23884"/>
                            <a:pt x="29695" y="23829"/>
                            <a:pt x="29640" y="23801"/>
                          </a:cubicBezTo>
                          <a:cubicBezTo>
                            <a:pt x="29557" y="23746"/>
                            <a:pt x="29503" y="23692"/>
                            <a:pt x="29448" y="23609"/>
                          </a:cubicBezTo>
                          <a:cubicBezTo>
                            <a:pt x="29393" y="23527"/>
                            <a:pt x="29365" y="23417"/>
                            <a:pt x="29393" y="23307"/>
                          </a:cubicBezTo>
                          <a:lnTo>
                            <a:pt x="29393" y="23307"/>
                          </a:lnTo>
                          <a:lnTo>
                            <a:pt x="29722" y="23527"/>
                          </a:lnTo>
                          <a:cubicBezTo>
                            <a:pt x="29832" y="23637"/>
                            <a:pt x="29970" y="23692"/>
                            <a:pt x="30107" y="23746"/>
                          </a:cubicBezTo>
                          <a:cubicBezTo>
                            <a:pt x="30125" y="23755"/>
                            <a:pt x="30141" y="23759"/>
                            <a:pt x="30155" y="23759"/>
                          </a:cubicBezTo>
                          <a:cubicBezTo>
                            <a:pt x="30232" y="23759"/>
                            <a:pt x="30264" y="23651"/>
                            <a:pt x="30217" y="23582"/>
                          </a:cubicBezTo>
                          <a:cubicBezTo>
                            <a:pt x="30107" y="23472"/>
                            <a:pt x="29970" y="23389"/>
                            <a:pt x="29860" y="23307"/>
                          </a:cubicBezTo>
                          <a:lnTo>
                            <a:pt x="29530" y="23087"/>
                          </a:lnTo>
                          <a:cubicBezTo>
                            <a:pt x="29667" y="22674"/>
                            <a:pt x="29777" y="22289"/>
                            <a:pt x="29915" y="21877"/>
                          </a:cubicBezTo>
                          <a:cubicBezTo>
                            <a:pt x="30162" y="21107"/>
                            <a:pt x="30410" y="20365"/>
                            <a:pt x="30685" y="19622"/>
                          </a:cubicBezTo>
                          <a:cubicBezTo>
                            <a:pt x="30767" y="19375"/>
                            <a:pt x="30877" y="19155"/>
                            <a:pt x="30960" y="18907"/>
                          </a:cubicBezTo>
                          <a:cubicBezTo>
                            <a:pt x="30960" y="18907"/>
                            <a:pt x="30987" y="18880"/>
                            <a:pt x="30987" y="18852"/>
                          </a:cubicBezTo>
                          <a:cubicBezTo>
                            <a:pt x="31015" y="18743"/>
                            <a:pt x="31070" y="18633"/>
                            <a:pt x="31097" y="18523"/>
                          </a:cubicBezTo>
                          <a:cubicBezTo>
                            <a:pt x="31180" y="18303"/>
                            <a:pt x="31290" y="18083"/>
                            <a:pt x="31372" y="17863"/>
                          </a:cubicBezTo>
                          <a:cubicBezTo>
                            <a:pt x="31393" y="17905"/>
                            <a:pt x="31430" y="17923"/>
                            <a:pt x="31468" y="17923"/>
                          </a:cubicBezTo>
                          <a:cubicBezTo>
                            <a:pt x="31529" y="17923"/>
                            <a:pt x="31592" y="17876"/>
                            <a:pt x="31592" y="17808"/>
                          </a:cubicBezTo>
                          <a:cubicBezTo>
                            <a:pt x="31537" y="16873"/>
                            <a:pt x="31620" y="15938"/>
                            <a:pt x="31785" y="15031"/>
                          </a:cubicBezTo>
                          <a:cubicBezTo>
                            <a:pt x="32059" y="13684"/>
                            <a:pt x="32747" y="12309"/>
                            <a:pt x="33984" y="11594"/>
                          </a:cubicBezTo>
                          <a:cubicBezTo>
                            <a:pt x="34583" y="11267"/>
                            <a:pt x="35242" y="11102"/>
                            <a:pt x="35902" y="11102"/>
                          </a:cubicBezTo>
                          <a:cubicBezTo>
                            <a:pt x="36576" y="11102"/>
                            <a:pt x="37250" y="11274"/>
                            <a:pt x="37861" y="11621"/>
                          </a:cubicBezTo>
                          <a:cubicBezTo>
                            <a:pt x="37916" y="11621"/>
                            <a:pt x="37943" y="11566"/>
                            <a:pt x="37916" y="11539"/>
                          </a:cubicBezTo>
                          <a:cubicBezTo>
                            <a:pt x="37293" y="11098"/>
                            <a:pt x="36571" y="10877"/>
                            <a:pt x="35821" y="10877"/>
                          </a:cubicBezTo>
                          <a:cubicBezTo>
                            <a:pt x="35777" y="10877"/>
                            <a:pt x="35733" y="10878"/>
                            <a:pt x="35689" y="10879"/>
                          </a:cubicBezTo>
                          <a:cubicBezTo>
                            <a:pt x="34974" y="10907"/>
                            <a:pt x="34287" y="11127"/>
                            <a:pt x="33682" y="11511"/>
                          </a:cubicBezTo>
                          <a:cubicBezTo>
                            <a:pt x="33077" y="11896"/>
                            <a:pt x="32582" y="12446"/>
                            <a:pt x="32224" y="13079"/>
                          </a:cubicBezTo>
                          <a:cubicBezTo>
                            <a:pt x="31482" y="14398"/>
                            <a:pt x="31317" y="15911"/>
                            <a:pt x="31345" y="17395"/>
                          </a:cubicBezTo>
                          <a:cubicBezTo>
                            <a:pt x="31180" y="17753"/>
                            <a:pt x="31042" y="18055"/>
                            <a:pt x="30905" y="18413"/>
                          </a:cubicBezTo>
                          <a:cubicBezTo>
                            <a:pt x="30877" y="18248"/>
                            <a:pt x="30850" y="18083"/>
                            <a:pt x="30822" y="17945"/>
                          </a:cubicBezTo>
                          <a:cubicBezTo>
                            <a:pt x="30795" y="17643"/>
                            <a:pt x="30767" y="17340"/>
                            <a:pt x="30767" y="17038"/>
                          </a:cubicBezTo>
                          <a:cubicBezTo>
                            <a:pt x="30657" y="14893"/>
                            <a:pt x="31180" y="12804"/>
                            <a:pt x="32252" y="10962"/>
                          </a:cubicBezTo>
                          <a:cubicBezTo>
                            <a:pt x="32362" y="10879"/>
                            <a:pt x="32499" y="10797"/>
                            <a:pt x="32609" y="10714"/>
                          </a:cubicBezTo>
                          <a:cubicBezTo>
                            <a:pt x="32884" y="10522"/>
                            <a:pt x="33159" y="10302"/>
                            <a:pt x="33434" y="10082"/>
                          </a:cubicBezTo>
                          <a:cubicBezTo>
                            <a:pt x="33572" y="9999"/>
                            <a:pt x="33682" y="9889"/>
                            <a:pt x="33792" y="9779"/>
                          </a:cubicBezTo>
                          <a:cubicBezTo>
                            <a:pt x="33929" y="9724"/>
                            <a:pt x="34067" y="9642"/>
                            <a:pt x="34204" y="9587"/>
                          </a:cubicBezTo>
                          <a:cubicBezTo>
                            <a:pt x="34342" y="9504"/>
                            <a:pt x="34479" y="9449"/>
                            <a:pt x="34616" y="9422"/>
                          </a:cubicBezTo>
                          <a:cubicBezTo>
                            <a:pt x="34843" y="9360"/>
                            <a:pt x="35070" y="9329"/>
                            <a:pt x="35297" y="9329"/>
                          </a:cubicBezTo>
                          <a:close/>
                          <a:moveTo>
                            <a:pt x="35401" y="22705"/>
                          </a:moveTo>
                          <a:cubicBezTo>
                            <a:pt x="35591" y="23107"/>
                            <a:pt x="35832" y="23509"/>
                            <a:pt x="36074" y="23911"/>
                          </a:cubicBezTo>
                          <a:cubicBezTo>
                            <a:pt x="36624" y="24791"/>
                            <a:pt x="37228" y="25589"/>
                            <a:pt x="37943" y="26331"/>
                          </a:cubicBezTo>
                          <a:cubicBezTo>
                            <a:pt x="38301" y="26688"/>
                            <a:pt x="38686" y="27018"/>
                            <a:pt x="39071" y="27348"/>
                          </a:cubicBezTo>
                          <a:cubicBezTo>
                            <a:pt x="39263" y="27513"/>
                            <a:pt x="39456" y="27678"/>
                            <a:pt x="39675" y="27816"/>
                          </a:cubicBezTo>
                          <a:cubicBezTo>
                            <a:pt x="39813" y="27926"/>
                            <a:pt x="39978" y="28036"/>
                            <a:pt x="40115" y="28118"/>
                          </a:cubicBezTo>
                          <a:cubicBezTo>
                            <a:pt x="40143" y="28173"/>
                            <a:pt x="40143" y="28228"/>
                            <a:pt x="40170" y="28256"/>
                          </a:cubicBezTo>
                          <a:cubicBezTo>
                            <a:pt x="40170" y="28311"/>
                            <a:pt x="40143" y="28366"/>
                            <a:pt x="40143" y="28448"/>
                          </a:cubicBezTo>
                          <a:cubicBezTo>
                            <a:pt x="40115" y="28503"/>
                            <a:pt x="40115" y="28558"/>
                            <a:pt x="40088" y="28613"/>
                          </a:cubicBezTo>
                          <a:cubicBezTo>
                            <a:pt x="39648" y="28421"/>
                            <a:pt x="39236" y="28201"/>
                            <a:pt x="38823" y="27953"/>
                          </a:cubicBezTo>
                          <a:cubicBezTo>
                            <a:pt x="37173" y="27018"/>
                            <a:pt x="35799" y="25699"/>
                            <a:pt x="34836" y="24076"/>
                          </a:cubicBezTo>
                          <a:lnTo>
                            <a:pt x="34781" y="24049"/>
                          </a:lnTo>
                          <a:cubicBezTo>
                            <a:pt x="34997" y="23619"/>
                            <a:pt x="35212" y="23162"/>
                            <a:pt x="35401" y="22705"/>
                          </a:cubicBezTo>
                          <a:close/>
                          <a:moveTo>
                            <a:pt x="42480" y="28998"/>
                          </a:moveTo>
                          <a:cubicBezTo>
                            <a:pt x="42645" y="29025"/>
                            <a:pt x="42837" y="29053"/>
                            <a:pt x="43030" y="29080"/>
                          </a:cubicBezTo>
                          <a:cubicBezTo>
                            <a:pt x="42975" y="29300"/>
                            <a:pt x="42920" y="29520"/>
                            <a:pt x="42865" y="29740"/>
                          </a:cubicBezTo>
                          <a:lnTo>
                            <a:pt x="42782" y="30180"/>
                          </a:lnTo>
                          <a:cubicBezTo>
                            <a:pt x="42755" y="30235"/>
                            <a:pt x="42727" y="30318"/>
                            <a:pt x="42727" y="30373"/>
                          </a:cubicBezTo>
                          <a:cubicBezTo>
                            <a:pt x="42727" y="30400"/>
                            <a:pt x="42700" y="30428"/>
                            <a:pt x="42700" y="30483"/>
                          </a:cubicBezTo>
                          <a:lnTo>
                            <a:pt x="42617" y="30483"/>
                          </a:lnTo>
                          <a:cubicBezTo>
                            <a:pt x="42452" y="30455"/>
                            <a:pt x="42315" y="30400"/>
                            <a:pt x="42177" y="30373"/>
                          </a:cubicBezTo>
                          <a:cubicBezTo>
                            <a:pt x="42315" y="29933"/>
                            <a:pt x="42397" y="29465"/>
                            <a:pt x="42480" y="28998"/>
                          </a:cubicBezTo>
                          <a:close/>
                          <a:moveTo>
                            <a:pt x="43195" y="29108"/>
                          </a:moveTo>
                          <a:lnTo>
                            <a:pt x="43525" y="29135"/>
                          </a:lnTo>
                          <a:cubicBezTo>
                            <a:pt x="43470" y="29245"/>
                            <a:pt x="43415" y="29355"/>
                            <a:pt x="43387" y="29465"/>
                          </a:cubicBezTo>
                          <a:cubicBezTo>
                            <a:pt x="43360" y="29603"/>
                            <a:pt x="43332" y="29740"/>
                            <a:pt x="43305" y="29850"/>
                          </a:cubicBezTo>
                          <a:cubicBezTo>
                            <a:pt x="43250" y="30098"/>
                            <a:pt x="43195" y="30318"/>
                            <a:pt x="43167" y="30538"/>
                          </a:cubicBezTo>
                          <a:lnTo>
                            <a:pt x="42920" y="30510"/>
                          </a:lnTo>
                          <a:lnTo>
                            <a:pt x="42920" y="30455"/>
                          </a:lnTo>
                          <a:cubicBezTo>
                            <a:pt x="42920" y="30428"/>
                            <a:pt x="42947" y="30290"/>
                            <a:pt x="42975" y="30235"/>
                          </a:cubicBezTo>
                          <a:cubicBezTo>
                            <a:pt x="43002" y="30098"/>
                            <a:pt x="43030" y="29933"/>
                            <a:pt x="43085" y="29795"/>
                          </a:cubicBezTo>
                          <a:lnTo>
                            <a:pt x="43057" y="29795"/>
                          </a:lnTo>
                          <a:cubicBezTo>
                            <a:pt x="43112" y="29548"/>
                            <a:pt x="43140" y="29328"/>
                            <a:pt x="43195" y="29108"/>
                          </a:cubicBezTo>
                          <a:close/>
                          <a:moveTo>
                            <a:pt x="18147" y="15911"/>
                          </a:moveTo>
                          <a:cubicBezTo>
                            <a:pt x="18642" y="15938"/>
                            <a:pt x="19110" y="16076"/>
                            <a:pt x="19522" y="16296"/>
                          </a:cubicBezTo>
                          <a:cubicBezTo>
                            <a:pt x="19962" y="16543"/>
                            <a:pt x="20402" y="16790"/>
                            <a:pt x="20814" y="17065"/>
                          </a:cubicBezTo>
                          <a:lnTo>
                            <a:pt x="20787" y="17093"/>
                          </a:lnTo>
                          <a:cubicBezTo>
                            <a:pt x="21612" y="17643"/>
                            <a:pt x="22409" y="18248"/>
                            <a:pt x="23179" y="18880"/>
                          </a:cubicBezTo>
                          <a:cubicBezTo>
                            <a:pt x="24691" y="20145"/>
                            <a:pt x="26093" y="21574"/>
                            <a:pt x="27550" y="22894"/>
                          </a:cubicBezTo>
                          <a:cubicBezTo>
                            <a:pt x="27578" y="22977"/>
                            <a:pt x="27633" y="23087"/>
                            <a:pt x="27688" y="23169"/>
                          </a:cubicBezTo>
                          <a:cubicBezTo>
                            <a:pt x="27715" y="23252"/>
                            <a:pt x="27770" y="23334"/>
                            <a:pt x="27825" y="23417"/>
                          </a:cubicBezTo>
                          <a:lnTo>
                            <a:pt x="27495" y="23362"/>
                          </a:lnTo>
                          <a:cubicBezTo>
                            <a:pt x="26533" y="23224"/>
                            <a:pt x="25598" y="23032"/>
                            <a:pt x="24691" y="22812"/>
                          </a:cubicBezTo>
                          <a:cubicBezTo>
                            <a:pt x="24224" y="22674"/>
                            <a:pt x="23756" y="22564"/>
                            <a:pt x="23316" y="22427"/>
                          </a:cubicBezTo>
                          <a:cubicBezTo>
                            <a:pt x="23096" y="22344"/>
                            <a:pt x="22849" y="22289"/>
                            <a:pt x="22629" y="22207"/>
                          </a:cubicBezTo>
                          <a:cubicBezTo>
                            <a:pt x="22436" y="22124"/>
                            <a:pt x="22216" y="22042"/>
                            <a:pt x="22024" y="22014"/>
                          </a:cubicBezTo>
                          <a:cubicBezTo>
                            <a:pt x="22006" y="21961"/>
                            <a:pt x="21966" y="21931"/>
                            <a:pt x="21924" y="21931"/>
                          </a:cubicBezTo>
                          <a:cubicBezTo>
                            <a:pt x="21901" y="21931"/>
                            <a:pt x="21879" y="21940"/>
                            <a:pt x="21859" y="21959"/>
                          </a:cubicBezTo>
                          <a:cubicBezTo>
                            <a:pt x="21804" y="22014"/>
                            <a:pt x="21777" y="22097"/>
                            <a:pt x="21722" y="22152"/>
                          </a:cubicBezTo>
                          <a:cubicBezTo>
                            <a:pt x="21612" y="22097"/>
                            <a:pt x="21474" y="22042"/>
                            <a:pt x="21364" y="21987"/>
                          </a:cubicBezTo>
                          <a:cubicBezTo>
                            <a:pt x="21282" y="21959"/>
                            <a:pt x="21172" y="21932"/>
                            <a:pt x="21089" y="21904"/>
                          </a:cubicBezTo>
                          <a:cubicBezTo>
                            <a:pt x="21089" y="21877"/>
                            <a:pt x="21062" y="21849"/>
                            <a:pt x="21034" y="21849"/>
                          </a:cubicBezTo>
                          <a:cubicBezTo>
                            <a:pt x="20704" y="21794"/>
                            <a:pt x="20402" y="21657"/>
                            <a:pt x="20154" y="21464"/>
                          </a:cubicBezTo>
                          <a:lnTo>
                            <a:pt x="19934" y="21327"/>
                          </a:lnTo>
                          <a:cubicBezTo>
                            <a:pt x="19934" y="21299"/>
                            <a:pt x="19934" y="21272"/>
                            <a:pt x="19934" y="21244"/>
                          </a:cubicBezTo>
                          <a:cubicBezTo>
                            <a:pt x="19769" y="20887"/>
                            <a:pt x="19632" y="20530"/>
                            <a:pt x="19495" y="20145"/>
                          </a:cubicBezTo>
                          <a:cubicBezTo>
                            <a:pt x="19440" y="19952"/>
                            <a:pt x="19385" y="19760"/>
                            <a:pt x="19302" y="19567"/>
                          </a:cubicBezTo>
                          <a:cubicBezTo>
                            <a:pt x="19302" y="19485"/>
                            <a:pt x="19275" y="19402"/>
                            <a:pt x="19247" y="19320"/>
                          </a:cubicBezTo>
                          <a:cubicBezTo>
                            <a:pt x="19220" y="19210"/>
                            <a:pt x="19192" y="19127"/>
                            <a:pt x="19137" y="19045"/>
                          </a:cubicBezTo>
                          <a:cubicBezTo>
                            <a:pt x="19121" y="19037"/>
                            <a:pt x="19105" y="19034"/>
                            <a:pt x="19090" y="19034"/>
                          </a:cubicBezTo>
                          <a:cubicBezTo>
                            <a:pt x="19055" y="19034"/>
                            <a:pt x="19027" y="19053"/>
                            <a:pt x="19027" y="19072"/>
                          </a:cubicBezTo>
                          <a:cubicBezTo>
                            <a:pt x="19000" y="19182"/>
                            <a:pt x="19000" y="19265"/>
                            <a:pt x="19027" y="19375"/>
                          </a:cubicBezTo>
                          <a:cubicBezTo>
                            <a:pt x="19027" y="19457"/>
                            <a:pt x="19082" y="19567"/>
                            <a:pt x="19110" y="19650"/>
                          </a:cubicBezTo>
                          <a:cubicBezTo>
                            <a:pt x="19165" y="19842"/>
                            <a:pt x="19220" y="20035"/>
                            <a:pt x="19275" y="20227"/>
                          </a:cubicBezTo>
                          <a:cubicBezTo>
                            <a:pt x="19385" y="20530"/>
                            <a:pt x="19522" y="20832"/>
                            <a:pt x="19659" y="21135"/>
                          </a:cubicBezTo>
                          <a:cubicBezTo>
                            <a:pt x="19577" y="21052"/>
                            <a:pt x="19495" y="20997"/>
                            <a:pt x="19385" y="20942"/>
                          </a:cubicBezTo>
                          <a:cubicBezTo>
                            <a:pt x="19232" y="20855"/>
                            <a:pt x="19029" y="20717"/>
                            <a:pt x="18828" y="20717"/>
                          </a:cubicBezTo>
                          <a:cubicBezTo>
                            <a:pt x="18775" y="20717"/>
                            <a:pt x="18722" y="20727"/>
                            <a:pt x="18670" y="20750"/>
                          </a:cubicBezTo>
                          <a:cubicBezTo>
                            <a:pt x="18587" y="20805"/>
                            <a:pt x="18532" y="20887"/>
                            <a:pt x="18532" y="20997"/>
                          </a:cubicBezTo>
                          <a:cubicBezTo>
                            <a:pt x="18560" y="21107"/>
                            <a:pt x="18615" y="21217"/>
                            <a:pt x="18697" y="21299"/>
                          </a:cubicBezTo>
                          <a:cubicBezTo>
                            <a:pt x="18890" y="21519"/>
                            <a:pt x="19110" y="21712"/>
                            <a:pt x="19302" y="21904"/>
                          </a:cubicBezTo>
                          <a:cubicBezTo>
                            <a:pt x="19192" y="21932"/>
                            <a:pt x="19055" y="21987"/>
                            <a:pt x="18917" y="22014"/>
                          </a:cubicBezTo>
                          <a:cubicBezTo>
                            <a:pt x="18780" y="22069"/>
                            <a:pt x="18587" y="22152"/>
                            <a:pt x="18422" y="22207"/>
                          </a:cubicBezTo>
                          <a:cubicBezTo>
                            <a:pt x="18092" y="22317"/>
                            <a:pt x="17762" y="22454"/>
                            <a:pt x="17460" y="22592"/>
                          </a:cubicBezTo>
                          <a:cubicBezTo>
                            <a:pt x="16800" y="22839"/>
                            <a:pt x="16195" y="23169"/>
                            <a:pt x="15590" y="23527"/>
                          </a:cubicBezTo>
                          <a:cubicBezTo>
                            <a:pt x="15563" y="23554"/>
                            <a:pt x="15535" y="23609"/>
                            <a:pt x="15563" y="23637"/>
                          </a:cubicBezTo>
                          <a:cubicBezTo>
                            <a:pt x="15590" y="23746"/>
                            <a:pt x="15673" y="23829"/>
                            <a:pt x="15783" y="23884"/>
                          </a:cubicBezTo>
                          <a:cubicBezTo>
                            <a:pt x="15755" y="23911"/>
                            <a:pt x="15755" y="23939"/>
                            <a:pt x="15755" y="23966"/>
                          </a:cubicBezTo>
                          <a:cubicBezTo>
                            <a:pt x="15728" y="24076"/>
                            <a:pt x="15783" y="24159"/>
                            <a:pt x="15838" y="24241"/>
                          </a:cubicBezTo>
                          <a:cubicBezTo>
                            <a:pt x="15865" y="24241"/>
                            <a:pt x="15893" y="24269"/>
                            <a:pt x="15893" y="24269"/>
                          </a:cubicBezTo>
                          <a:cubicBezTo>
                            <a:pt x="15893" y="24324"/>
                            <a:pt x="15893" y="24379"/>
                            <a:pt x="15948" y="24434"/>
                          </a:cubicBezTo>
                          <a:cubicBezTo>
                            <a:pt x="15975" y="24516"/>
                            <a:pt x="16030" y="24571"/>
                            <a:pt x="16113" y="24599"/>
                          </a:cubicBezTo>
                          <a:cubicBezTo>
                            <a:pt x="16193" y="24639"/>
                            <a:pt x="16288" y="24665"/>
                            <a:pt x="16377" y="24665"/>
                          </a:cubicBezTo>
                          <a:cubicBezTo>
                            <a:pt x="16409" y="24665"/>
                            <a:pt x="16441" y="24661"/>
                            <a:pt x="16470" y="24654"/>
                          </a:cubicBezTo>
                          <a:lnTo>
                            <a:pt x="16470" y="24654"/>
                          </a:lnTo>
                          <a:cubicBezTo>
                            <a:pt x="16443" y="24709"/>
                            <a:pt x="16470" y="24791"/>
                            <a:pt x="16525" y="24819"/>
                          </a:cubicBezTo>
                          <a:cubicBezTo>
                            <a:pt x="16800" y="24929"/>
                            <a:pt x="17102" y="24984"/>
                            <a:pt x="17405" y="24984"/>
                          </a:cubicBezTo>
                          <a:cubicBezTo>
                            <a:pt x="17927" y="24956"/>
                            <a:pt x="18477" y="24819"/>
                            <a:pt x="18972" y="24626"/>
                          </a:cubicBezTo>
                          <a:cubicBezTo>
                            <a:pt x="19165" y="24544"/>
                            <a:pt x="19357" y="24461"/>
                            <a:pt x="19522" y="24406"/>
                          </a:cubicBezTo>
                          <a:lnTo>
                            <a:pt x="19522" y="24406"/>
                          </a:lnTo>
                          <a:cubicBezTo>
                            <a:pt x="19192" y="24984"/>
                            <a:pt x="18890" y="25616"/>
                            <a:pt x="18587" y="26221"/>
                          </a:cubicBezTo>
                          <a:cubicBezTo>
                            <a:pt x="17405" y="28531"/>
                            <a:pt x="16360" y="30895"/>
                            <a:pt x="15398" y="33315"/>
                          </a:cubicBezTo>
                          <a:lnTo>
                            <a:pt x="15178" y="33260"/>
                          </a:lnTo>
                          <a:cubicBezTo>
                            <a:pt x="15315" y="32985"/>
                            <a:pt x="15453" y="32682"/>
                            <a:pt x="15563" y="32407"/>
                          </a:cubicBezTo>
                          <a:cubicBezTo>
                            <a:pt x="15700" y="32077"/>
                            <a:pt x="15810" y="31775"/>
                            <a:pt x="15893" y="31445"/>
                          </a:cubicBezTo>
                          <a:cubicBezTo>
                            <a:pt x="15893" y="31417"/>
                            <a:pt x="15893" y="31417"/>
                            <a:pt x="15893" y="31417"/>
                          </a:cubicBezTo>
                          <a:lnTo>
                            <a:pt x="15920" y="31417"/>
                          </a:lnTo>
                          <a:cubicBezTo>
                            <a:pt x="15948" y="31390"/>
                            <a:pt x="15975" y="31362"/>
                            <a:pt x="15975" y="31335"/>
                          </a:cubicBezTo>
                          <a:lnTo>
                            <a:pt x="16030" y="31280"/>
                          </a:lnTo>
                          <a:cubicBezTo>
                            <a:pt x="16030" y="31252"/>
                            <a:pt x="16058" y="31225"/>
                            <a:pt x="16085" y="31170"/>
                          </a:cubicBezTo>
                          <a:lnTo>
                            <a:pt x="16140" y="31060"/>
                          </a:lnTo>
                          <a:lnTo>
                            <a:pt x="16140" y="31005"/>
                          </a:lnTo>
                          <a:lnTo>
                            <a:pt x="16168" y="31005"/>
                          </a:lnTo>
                          <a:cubicBezTo>
                            <a:pt x="16168" y="31005"/>
                            <a:pt x="16195" y="30978"/>
                            <a:pt x="16195" y="30950"/>
                          </a:cubicBezTo>
                          <a:cubicBezTo>
                            <a:pt x="16195" y="30923"/>
                            <a:pt x="16195" y="30923"/>
                            <a:pt x="16195" y="30895"/>
                          </a:cubicBezTo>
                          <a:cubicBezTo>
                            <a:pt x="16195" y="30856"/>
                            <a:pt x="16154" y="30817"/>
                            <a:pt x="16110" y="30817"/>
                          </a:cubicBezTo>
                          <a:cubicBezTo>
                            <a:pt x="16092" y="30817"/>
                            <a:pt x="16074" y="30824"/>
                            <a:pt x="16058" y="30840"/>
                          </a:cubicBezTo>
                          <a:cubicBezTo>
                            <a:pt x="16030" y="30868"/>
                            <a:pt x="16030" y="30895"/>
                            <a:pt x="16003" y="30923"/>
                          </a:cubicBezTo>
                          <a:lnTo>
                            <a:pt x="15975" y="30978"/>
                          </a:lnTo>
                          <a:lnTo>
                            <a:pt x="15920" y="31088"/>
                          </a:lnTo>
                          <a:cubicBezTo>
                            <a:pt x="15893" y="31142"/>
                            <a:pt x="15865" y="31197"/>
                            <a:pt x="15865" y="31225"/>
                          </a:cubicBezTo>
                          <a:cubicBezTo>
                            <a:pt x="15838" y="31280"/>
                            <a:pt x="15838" y="31280"/>
                            <a:pt x="15838" y="31280"/>
                          </a:cubicBezTo>
                          <a:cubicBezTo>
                            <a:pt x="15810" y="31307"/>
                            <a:pt x="15810" y="31335"/>
                            <a:pt x="15838" y="31390"/>
                          </a:cubicBezTo>
                          <a:cubicBezTo>
                            <a:pt x="15810" y="31390"/>
                            <a:pt x="15810" y="31390"/>
                            <a:pt x="15783" y="31417"/>
                          </a:cubicBezTo>
                          <a:cubicBezTo>
                            <a:pt x="15535" y="31995"/>
                            <a:pt x="15288" y="32600"/>
                            <a:pt x="14985" y="33177"/>
                          </a:cubicBezTo>
                          <a:lnTo>
                            <a:pt x="14683" y="33095"/>
                          </a:lnTo>
                          <a:cubicBezTo>
                            <a:pt x="14738" y="32957"/>
                            <a:pt x="14793" y="32847"/>
                            <a:pt x="14848" y="32737"/>
                          </a:cubicBezTo>
                          <a:lnTo>
                            <a:pt x="15013" y="32407"/>
                          </a:lnTo>
                          <a:cubicBezTo>
                            <a:pt x="15150" y="32160"/>
                            <a:pt x="15260" y="31912"/>
                            <a:pt x="15370" y="31665"/>
                          </a:cubicBezTo>
                          <a:cubicBezTo>
                            <a:pt x="15390" y="31626"/>
                            <a:pt x="15354" y="31587"/>
                            <a:pt x="15312" y="31587"/>
                          </a:cubicBezTo>
                          <a:cubicBezTo>
                            <a:pt x="15295" y="31587"/>
                            <a:pt x="15276" y="31594"/>
                            <a:pt x="15260" y="31610"/>
                          </a:cubicBezTo>
                          <a:cubicBezTo>
                            <a:pt x="15150" y="31857"/>
                            <a:pt x="15013" y="32077"/>
                            <a:pt x="14875" y="32297"/>
                          </a:cubicBezTo>
                          <a:lnTo>
                            <a:pt x="14683" y="32682"/>
                          </a:lnTo>
                          <a:cubicBezTo>
                            <a:pt x="14628" y="32792"/>
                            <a:pt x="14573" y="32902"/>
                            <a:pt x="14518" y="33012"/>
                          </a:cubicBezTo>
                          <a:lnTo>
                            <a:pt x="14216" y="32930"/>
                          </a:lnTo>
                          <a:cubicBezTo>
                            <a:pt x="13666" y="32737"/>
                            <a:pt x="13116" y="32600"/>
                            <a:pt x="12566" y="32462"/>
                          </a:cubicBezTo>
                          <a:lnTo>
                            <a:pt x="12291" y="32407"/>
                          </a:lnTo>
                          <a:cubicBezTo>
                            <a:pt x="12318" y="32187"/>
                            <a:pt x="12373" y="31967"/>
                            <a:pt x="12401" y="31775"/>
                          </a:cubicBezTo>
                          <a:cubicBezTo>
                            <a:pt x="12703" y="29768"/>
                            <a:pt x="13006" y="27761"/>
                            <a:pt x="13418" y="25781"/>
                          </a:cubicBezTo>
                          <a:cubicBezTo>
                            <a:pt x="13831" y="23801"/>
                            <a:pt x="14381" y="21849"/>
                            <a:pt x="15095" y="19952"/>
                          </a:cubicBezTo>
                          <a:cubicBezTo>
                            <a:pt x="15260" y="19485"/>
                            <a:pt x="15453" y="19017"/>
                            <a:pt x="15673" y="18550"/>
                          </a:cubicBezTo>
                          <a:cubicBezTo>
                            <a:pt x="15865" y="18138"/>
                            <a:pt x="16030" y="17725"/>
                            <a:pt x="16278" y="17340"/>
                          </a:cubicBezTo>
                          <a:cubicBezTo>
                            <a:pt x="16663" y="16625"/>
                            <a:pt x="17267" y="15938"/>
                            <a:pt x="18147" y="15911"/>
                          </a:cubicBezTo>
                          <a:close/>
                          <a:moveTo>
                            <a:pt x="40157" y="5861"/>
                          </a:moveTo>
                          <a:cubicBezTo>
                            <a:pt x="40473" y="5861"/>
                            <a:pt x="40789" y="5875"/>
                            <a:pt x="41105" y="5903"/>
                          </a:cubicBezTo>
                          <a:cubicBezTo>
                            <a:pt x="41683" y="5958"/>
                            <a:pt x="42232" y="6123"/>
                            <a:pt x="42810" y="6205"/>
                          </a:cubicBezTo>
                          <a:cubicBezTo>
                            <a:pt x="42810" y="6233"/>
                            <a:pt x="42810" y="6233"/>
                            <a:pt x="42810" y="6233"/>
                          </a:cubicBezTo>
                          <a:cubicBezTo>
                            <a:pt x="43250" y="6617"/>
                            <a:pt x="43635" y="7002"/>
                            <a:pt x="43992" y="7442"/>
                          </a:cubicBezTo>
                          <a:cubicBezTo>
                            <a:pt x="44927" y="8570"/>
                            <a:pt x="45559" y="9917"/>
                            <a:pt x="45834" y="11374"/>
                          </a:cubicBezTo>
                          <a:cubicBezTo>
                            <a:pt x="45889" y="11621"/>
                            <a:pt x="45917" y="11841"/>
                            <a:pt x="45944" y="12089"/>
                          </a:cubicBezTo>
                          <a:cubicBezTo>
                            <a:pt x="45972" y="12336"/>
                            <a:pt x="45999" y="12556"/>
                            <a:pt x="46027" y="12804"/>
                          </a:cubicBezTo>
                          <a:cubicBezTo>
                            <a:pt x="45898" y="12795"/>
                            <a:pt x="45767" y="12791"/>
                            <a:pt x="45635" y="12791"/>
                          </a:cubicBezTo>
                          <a:cubicBezTo>
                            <a:pt x="45370" y="12791"/>
                            <a:pt x="45101" y="12804"/>
                            <a:pt x="44844" y="12804"/>
                          </a:cubicBezTo>
                          <a:lnTo>
                            <a:pt x="44377" y="12776"/>
                          </a:lnTo>
                          <a:lnTo>
                            <a:pt x="44377" y="12666"/>
                          </a:lnTo>
                          <a:lnTo>
                            <a:pt x="44432" y="12611"/>
                          </a:lnTo>
                          <a:cubicBezTo>
                            <a:pt x="44432" y="12556"/>
                            <a:pt x="44432" y="12529"/>
                            <a:pt x="44432" y="12501"/>
                          </a:cubicBezTo>
                          <a:cubicBezTo>
                            <a:pt x="44487" y="12419"/>
                            <a:pt x="44432" y="12309"/>
                            <a:pt x="44350" y="12281"/>
                          </a:cubicBezTo>
                          <a:cubicBezTo>
                            <a:pt x="44020" y="12171"/>
                            <a:pt x="43690" y="12116"/>
                            <a:pt x="43332" y="12089"/>
                          </a:cubicBezTo>
                          <a:cubicBezTo>
                            <a:pt x="43322" y="12084"/>
                            <a:pt x="43313" y="12082"/>
                            <a:pt x="43303" y="12082"/>
                          </a:cubicBezTo>
                          <a:cubicBezTo>
                            <a:pt x="43259" y="12082"/>
                            <a:pt x="43217" y="12131"/>
                            <a:pt x="43195" y="12199"/>
                          </a:cubicBezTo>
                          <a:cubicBezTo>
                            <a:pt x="43167" y="12226"/>
                            <a:pt x="43167" y="12254"/>
                            <a:pt x="43167" y="12309"/>
                          </a:cubicBezTo>
                          <a:cubicBezTo>
                            <a:pt x="43167" y="12419"/>
                            <a:pt x="43167" y="12556"/>
                            <a:pt x="43140" y="12666"/>
                          </a:cubicBezTo>
                          <a:lnTo>
                            <a:pt x="42672" y="12611"/>
                          </a:lnTo>
                          <a:cubicBezTo>
                            <a:pt x="42315" y="12556"/>
                            <a:pt x="41930" y="12474"/>
                            <a:pt x="41573" y="12391"/>
                          </a:cubicBezTo>
                          <a:lnTo>
                            <a:pt x="41133" y="12281"/>
                          </a:lnTo>
                          <a:cubicBezTo>
                            <a:pt x="41160" y="12171"/>
                            <a:pt x="41160" y="12061"/>
                            <a:pt x="41160" y="11951"/>
                          </a:cubicBezTo>
                          <a:cubicBezTo>
                            <a:pt x="41160" y="11786"/>
                            <a:pt x="41160" y="11621"/>
                            <a:pt x="41133" y="11456"/>
                          </a:cubicBezTo>
                          <a:cubicBezTo>
                            <a:pt x="41105" y="11292"/>
                            <a:pt x="41105" y="11127"/>
                            <a:pt x="41078" y="10962"/>
                          </a:cubicBezTo>
                          <a:cubicBezTo>
                            <a:pt x="41078" y="10824"/>
                            <a:pt x="41023" y="10659"/>
                            <a:pt x="40913" y="10549"/>
                          </a:cubicBezTo>
                          <a:cubicBezTo>
                            <a:pt x="40902" y="10528"/>
                            <a:pt x="40884" y="10519"/>
                            <a:pt x="40865" y="10519"/>
                          </a:cubicBezTo>
                          <a:cubicBezTo>
                            <a:pt x="40834" y="10519"/>
                            <a:pt x="40803" y="10543"/>
                            <a:pt x="40803" y="10577"/>
                          </a:cubicBezTo>
                          <a:cubicBezTo>
                            <a:pt x="40775" y="10659"/>
                            <a:pt x="40775" y="10714"/>
                            <a:pt x="40803" y="10797"/>
                          </a:cubicBezTo>
                          <a:cubicBezTo>
                            <a:pt x="40803" y="10879"/>
                            <a:pt x="40803" y="10962"/>
                            <a:pt x="40830" y="11044"/>
                          </a:cubicBezTo>
                          <a:cubicBezTo>
                            <a:pt x="40858" y="11182"/>
                            <a:pt x="40885" y="11347"/>
                            <a:pt x="40885" y="11484"/>
                          </a:cubicBezTo>
                          <a:cubicBezTo>
                            <a:pt x="40885" y="11649"/>
                            <a:pt x="40913" y="11814"/>
                            <a:pt x="40913" y="11951"/>
                          </a:cubicBezTo>
                          <a:lnTo>
                            <a:pt x="40913" y="12254"/>
                          </a:lnTo>
                          <a:cubicBezTo>
                            <a:pt x="40830" y="12226"/>
                            <a:pt x="40720" y="12199"/>
                            <a:pt x="40638" y="12199"/>
                          </a:cubicBezTo>
                          <a:cubicBezTo>
                            <a:pt x="40638" y="12089"/>
                            <a:pt x="40583" y="11979"/>
                            <a:pt x="40555" y="11869"/>
                          </a:cubicBezTo>
                          <a:cubicBezTo>
                            <a:pt x="40528" y="11731"/>
                            <a:pt x="40500" y="11539"/>
                            <a:pt x="40473" y="11401"/>
                          </a:cubicBezTo>
                          <a:cubicBezTo>
                            <a:pt x="40418" y="11237"/>
                            <a:pt x="40418" y="11099"/>
                            <a:pt x="40390" y="10934"/>
                          </a:cubicBezTo>
                          <a:cubicBezTo>
                            <a:pt x="40363" y="10769"/>
                            <a:pt x="40335" y="10632"/>
                            <a:pt x="40280" y="10494"/>
                          </a:cubicBezTo>
                          <a:cubicBezTo>
                            <a:pt x="40280" y="10467"/>
                            <a:pt x="40253" y="10467"/>
                            <a:pt x="40253" y="10467"/>
                          </a:cubicBezTo>
                          <a:cubicBezTo>
                            <a:pt x="40170" y="9972"/>
                            <a:pt x="40060" y="9504"/>
                            <a:pt x="39840" y="9064"/>
                          </a:cubicBezTo>
                          <a:cubicBezTo>
                            <a:pt x="39758" y="8817"/>
                            <a:pt x="39648" y="8597"/>
                            <a:pt x="39510" y="8377"/>
                          </a:cubicBezTo>
                          <a:cubicBezTo>
                            <a:pt x="39456" y="8240"/>
                            <a:pt x="39373" y="8130"/>
                            <a:pt x="39291" y="8020"/>
                          </a:cubicBezTo>
                          <a:cubicBezTo>
                            <a:pt x="39236" y="7910"/>
                            <a:pt x="39153" y="7827"/>
                            <a:pt x="39043" y="7772"/>
                          </a:cubicBezTo>
                          <a:cubicBezTo>
                            <a:pt x="39029" y="7765"/>
                            <a:pt x="39016" y="7762"/>
                            <a:pt x="39003" y="7762"/>
                          </a:cubicBezTo>
                          <a:cubicBezTo>
                            <a:pt x="38966" y="7762"/>
                            <a:pt x="38940" y="7793"/>
                            <a:pt x="38961" y="7855"/>
                          </a:cubicBezTo>
                          <a:cubicBezTo>
                            <a:pt x="38988" y="7965"/>
                            <a:pt x="39043" y="8075"/>
                            <a:pt x="39126" y="8157"/>
                          </a:cubicBezTo>
                          <a:cubicBezTo>
                            <a:pt x="39181" y="8267"/>
                            <a:pt x="39263" y="8377"/>
                            <a:pt x="39318" y="8487"/>
                          </a:cubicBezTo>
                          <a:cubicBezTo>
                            <a:pt x="39456" y="8680"/>
                            <a:pt x="39565" y="8899"/>
                            <a:pt x="39675" y="9119"/>
                          </a:cubicBezTo>
                          <a:cubicBezTo>
                            <a:pt x="39868" y="9587"/>
                            <a:pt x="40005" y="10054"/>
                            <a:pt x="40115" y="10549"/>
                          </a:cubicBezTo>
                          <a:cubicBezTo>
                            <a:pt x="40115" y="10549"/>
                            <a:pt x="40143" y="10577"/>
                            <a:pt x="40143" y="10577"/>
                          </a:cubicBezTo>
                          <a:cubicBezTo>
                            <a:pt x="40143" y="10714"/>
                            <a:pt x="40143" y="10824"/>
                            <a:pt x="40170" y="10962"/>
                          </a:cubicBezTo>
                          <a:cubicBezTo>
                            <a:pt x="40198" y="11127"/>
                            <a:pt x="40225" y="11264"/>
                            <a:pt x="40253" y="11429"/>
                          </a:cubicBezTo>
                          <a:cubicBezTo>
                            <a:pt x="40280" y="11594"/>
                            <a:pt x="40335" y="11759"/>
                            <a:pt x="40363" y="11896"/>
                          </a:cubicBezTo>
                          <a:cubicBezTo>
                            <a:pt x="40390" y="12006"/>
                            <a:pt x="40445" y="12144"/>
                            <a:pt x="40500" y="12254"/>
                          </a:cubicBezTo>
                          <a:cubicBezTo>
                            <a:pt x="40473" y="12281"/>
                            <a:pt x="40500" y="12309"/>
                            <a:pt x="40528" y="12309"/>
                          </a:cubicBezTo>
                          <a:cubicBezTo>
                            <a:pt x="40528" y="12309"/>
                            <a:pt x="40528" y="12336"/>
                            <a:pt x="40528" y="12336"/>
                          </a:cubicBezTo>
                          <a:cubicBezTo>
                            <a:pt x="40528" y="12364"/>
                            <a:pt x="40583" y="12364"/>
                            <a:pt x="40610" y="12364"/>
                          </a:cubicBezTo>
                          <a:cubicBezTo>
                            <a:pt x="40803" y="12446"/>
                            <a:pt x="40995" y="12529"/>
                            <a:pt x="41188" y="12556"/>
                          </a:cubicBezTo>
                          <a:cubicBezTo>
                            <a:pt x="41188" y="12694"/>
                            <a:pt x="41160" y="12804"/>
                            <a:pt x="41160" y="12941"/>
                          </a:cubicBezTo>
                          <a:lnTo>
                            <a:pt x="41160" y="13409"/>
                          </a:lnTo>
                          <a:lnTo>
                            <a:pt x="41160" y="14316"/>
                          </a:lnTo>
                          <a:lnTo>
                            <a:pt x="41160" y="15223"/>
                          </a:lnTo>
                          <a:lnTo>
                            <a:pt x="41160" y="15691"/>
                          </a:lnTo>
                          <a:cubicBezTo>
                            <a:pt x="41160" y="15828"/>
                            <a:pt x="41188" y="15966"/>
                            <a:pt x="41215" y="16103"/>
                          </a:cubicBezTo>
                          <a:cubicBezTo>
                            <a:pt x="41229" y="16117"/>
                            <a:pt x="41250" y="16124"/>
                            <a:pt x="41270" y="16124"/>
                          </a:cubicBezTo>
                          <a:cubicBezTo>
                            <a:pt x="41291" y="16124"/>
                            <a:pt x="41311" y="16117"/>
                            <a:pt x="41325" y="16103"/>
                          </a:cubicBezTo>
                          <a:cubicBezTo>
                            <a:pt x="41353" y="15966"/>
                            <a:pt x="41380" y="15828"/>
                            <a:pt x="41380" y="15691"/>
                          </a:cubicBezTo>
                          <a:lnTo>
                            <a:pt x="41380" y="15223"/>
                          </a:lnTo>
                          <a:lnTo>
                            <a:pt x="41380" y="14316"/>
                          </a:lnTo>
                          <a:lnTo>
                            <a:pt x="41380" y="13409"/>
                          </a:lnTo>
                          <a:lnTo>
                            <a:pt x="41380" y="12941"/>
                          </a:lnTo>
                          <a:lnTo>
                            <a:pt x="41380" y="12611"/>
                          </a:lnTo>
                          <a:lnTo>
                            <a:pt x="41545" y="12639"/>
                          </a:lnTo>
                          <a:lnTo>
                            <a:pt x="41545" y="13848"/>
                          </a:lnTo>
                          <a:cubicBezTo>
                            <a:pt x="41545" y="14261"/>
                            <a:pt x="41573" y="14701"/>
                            <a:pt x="41573" y="15141"/>
                          </a:cubicBezTo>
                          <a:cubicBezTo>
                            <a:pt x="41573" y="15581"/>
                            <a:pt x="41573" y="15993"/>
                            <a:pt x="41600" y="16433"/>
                          </a:cubicBezTo>
                          <a:lnTo>
                            <a:pt x="41600" y="17065"/>
                          </a:lnTo>
                          <a:cubicBezTo>
                            <a:pt x="41600" y="17230"/>
                            <a:pt x="41600" y="17395"/>
                            <a:pt x="41628" y="17560"/>
                          </a:cubicBezTo>
                          <a:cubicBezTo>
                            <a:pt x="41600" y="17588"/>
                            <a:pt x="41600" y="17643"/>
                            <a:pt x="41628" y="17670"/>
                          </a:cubicBezTo>
                          <a:cubicBezTo>
                            <a:pt x="41628" y="17670"/>
                            <a:pt x="41655" y="17698"/>
                            <a:pt x="41683" y="17725"/>
                          </a:cubicBezTo>
                          <a:cubicBezTo>
                            <a:pt x="41683" y="17725"/>
                            <a:pt x="41710" y="17753"/>
                            <a:pt x="41738" y="17753"/>
                          </a:cubicBezTo>
                          <a:cubicBezTo>
                            <a:pt x="41848" y="17808"/>
                            <a:pt x="41985" y="17808"/>
                            <a:pt x="42095" y="17835"/>
                          </a:cubicBezTo>
                          <a:cubicBezTo>
                            <a:pt x="42287" y="17863"/>
                            <a:pt x="42452" y="17890"/>
                            <a:pt x="42645" y="17918"/>
                          </a:cubicBezTo>
                          <a:cubicBezTo>
                            <a:pt x="43002" y="17945"/>
                            <a:pt x="43360" y="18000"/>
                            <a:pt x="43745" y="18000"/>
                          </a:cubicBezTo>
                          <a:cubicBezTo>
                            <a:pt x="44102" y="18028"/>
                            <a:pt x="44487" y="18028"/>
                            <a:pt x="44844" y="18028"/>
                          </a:cubicBezTo>
                          <a:lnTo>
                            <a:pt x="45394" y="18028"/>
                          </a:lnTo>
                          <a:cubicBezTo>
                            <a:pt x="45559" y="18028"/>
                            <a:pt x="45724" y="18000"/>
                            <a:pt x="45862" y="17973"/>
                          </a:cubicBezTo>
                          <a:lnTo>
                            <a:pt x="45862" y="17973"/>
                          </a:lnTo>
                          <a:cubicBezTo>
                            <a:pt x="45862" y="18248"/>
                            <a:pt x="45862" y="18523"/>
                            <a:pt x="45834" y="18825"/>
                          </a:cubicBezTo>
                          <a:cubicBezTo>
                            <a:pt x="45807" y="19100"/>
                            <a:pt x="45834" y="19292"/>
                            <a:pt x="45807" y="19512"/>
                          </a:cubicBezTo>
                          <a:cubicBezTo>
                            <a:pt x="45807" y="19705"/>
                            <a:pt x="45807" y="19870"/>
                            <a:pt x="45807" y="20062"/>
                          </a:cubicBezTo>
                          <a:lnTo>
                            <a:pt x="45367" y="20007"/>
                          </a:lnTo>
                          <a:cubicBezTo>
                            <a:pt x="45009" y="19952"/>
                            <a:pt x="44652" y="19925"/>
                            <a:pt x="44267" y="19897"/>
                          </a:cubicBezTo>
                          <a:cubicBezTo>
                            <a:pt x="44014" y="19878"/>
                            <a:pt x="43762" y="19858"/>
                            <a:pt x="43499" y="19858"/>
                          </a:cubicBezTo>
                          <a:cubicBezTo>
                            <a:pt x="43390" y="19858"/>
                            <a:pt x="43280" y="19862"/>
                            <a:pt x="43167" y="19870"/>
                          </a:cubicBezTo>
                          <a:cubicBezTo>
                            <a:pt x="43071" y="19862"/>
                            <a:pt x="42976" y="19859"/>
                            <a:pt x="42880" y="19859"/>
                          </a:cubicBezTo>
                          <a:cubicBezTo>
                            <a:pt x="42618" y="19859"/>
                            <a:pt x="42357" y="19885"/>
                            <a:pt x="42095" y="19925"/>
                          </a:cubicBezTo>
                          <a:cubicBezTo>
                            <a:pt x="42040" y="19952"/>
                            <a:pt x="42040" y="20035"/>
                            <a:pt x="42095" y="20062"/>
                          </a:cubicBezTo>
                          <a:cubicBezTo>
                            <a:pt x="42067" y="20365"/>
                            <a:pt x="42040" y="20640"/>
                            <a:pt x="42040" y="20942"/>
                          </a:cubicBezTo>
                          <a:lnTo>
                            <a:pt x="41985" y="21904"/>
                          </a:lnTo>
                          <a:lnTo>
                            <a:pt x="41930" y="22867"/>
                          </a:lnTo>
                          <a:cubicBezTo>
                            <a:pt x="41930" y="23032"/>
                            <a:pt x="41903" y="23197"/>
                            <a:pt x="41903" y="23362"/>
                          </a:cubicBezTo>
                          <a:cubicBezTo>
                            <a:pt x="41903" y="23527"/>
                            <a:pt x="41875" y="23719"/>
                            <a:pt x="41875" y="23856"/>
                          </a:cubicBezTo>
                          <a:cubicBezTo>
                            <a:pt x="41875" y="23928"/>
                            <a:pt x="41935" y="23970"/>
                            <a:pt x="41996" y="23970"/>
                          </a:cubicBezTo>
                          <a:cubicBezTo>
                            <a:pt x="42052" y="23970"/>
                            <a:pt x="42109" y="23935"/>
                            <a:pt x="42122" y="23856"/>
                          </a:cubicBezTo>
                          <a:cubicBezTo>
                            <a:pt x="42122" y="23856"/>
                            <a:pt x="42122" y="23829"/>
                            <a:pt x="42122" y="23829"/>
                          </a:cubicBezTo>
                          <a:cubicBezTo>
                            <a:pt x="42205" y="23829"/>
                            <a:pt x="42260" y="23856"/>
                            <a:pt x="42342" y="23856"/>
                          </a:cubicBezTo>
                          <a:cubicBezTo>
                            <a:pt x="42287" y="24214"/>
                            <a:pt x="42260" y="24571"/>
                            <a:pt x="42232" y="24929"/>
                          </a:cubicBezTo>
                          <a:cubicBezTo>
                            <a:pt x="42232" y="25149"/>
                            <a:pt x="42205" y="25369"/>
                            <a:pt x="42205" y="25589"/>
                          </a:cubicBezTo>
                          <a:lnTo>
                            <a:pt x="42205" y="25864"/>
                          </a:lnTo>
                          <a:cubicBezTo>
                            <a:pt x="42177" y="25974"/>
                            <a:pt x="42205" y="26056"/>
                            <a:pt x="42232" y="26166"/>
                          </a:cubicBezTo>
                          <a:cubicBezTo>
                            <a:pt x="42246" y="26180"/>
                            <a:pt x="42267" y="26187"/>
                            <a:pt x="42284" y="26187"/>
                          </a:cubicBezTo>
                          <a:cubicBezTo>
                            <a:pt x="42301" y="26187"/>
                            <a:pt x="42315" y="26180"/>
                            <a:pt x="42315" y="26166"/>
                          </a:cubicBezTo>
                          <a:cubicBezTo>
                            <a:pt x="42370" y="26056"/>
                            <a:pt x="42397" y="25974"/>
                            <a:pt x="42397" y="25864"/>
                          </a:cubicBezTo>
                          <a:cubicBezTo>
                            <a:pt x="42397" y="25781"/>
                            <a:pt x="42425" y="25671"/>
                            <a:pt x="42425" y="25589"/>
                          </a:cubicBezTo>
                          <a:cubicBezTo>
                            <a:pt x="42452" y="25369"/>
                            <a:pt x="42480" y="25176"/>
                            <a:pt x="42480" y="24956"/>
                          </a:cubicBezTo>
                          <a:cubicBezTo>
                            <a:pt x="42507" y="24626"/>
                            <a:pt x="42562" y="24241"/>
                            <a:pt x="42562" y="23884"/>
                          </a:cubicBezTo>
                          <a:cubicBezTo>
                            <a:pt x="42755" y="23911"/>
                            <a:pt x="42920" y="23939"/>
                            <a:pt x="43112" y="23939"/>
                          </a:cubicBezTo>
                          <a:cubicBezTo>
                            <a:pt x="43497" y="23994"/>
                            <a:pt x="43882" y="23994"/>
                            <a:pt x="44267" y="23994"/>
                          </a:cubicBezTo>
                          <a:cubicBezTo>
                            <a:pt x="44514" y="23994"/>
                            <a:pt x="44762" y="23966"/>
                            <a:pt x="44982" y="23966"/>
                          </a:cubicBezTo>
                          <a:cubicBezTo>
                            <a:pt x="45147" y="23966"/>
                            <a:pt x="45312" y="23966"/>
                            <a:pt x="45477" y="23939"/>
                          </a:cubicBezTo>
                          <a:cubicBezTo>
                            <a:pt x="45614" y="23911"/>
                            <a:pt x="45724" y="23911"/>
                            <a:pt x="45862" y="23884"/>
                          </a:cubicBezTo>
                          <a:lnTo>
                            <a:pt x="45862" y="23884"/>
                          </a:lnTo>
                          <a:cubicBezTo>
                            <a:pt x="45752" y="24351"/>
                            <a:pt x="45669" y="24819"/>
                            <a:pt x="45559" y="25259"/>
                          </a:cubicBezTo>
                          <a:cubicBezTo>
                            <a:pt x="45449" y="25726"/>
                            <a:pt x="45339" y="26276"/>
                            <a:pt x="45229" y="26798"/>
                          </a:cubicBezTo>
                          <a:cubicBezTo>
                            <a:pt x="45064" y="26743"/>
                            <a:pt x="44927" y="26743"/>
                            <a:pt x="44762" y="26743"/>
                          </a:cubicBezTo>
                          <a:lnTo>
                            <a:pt x="44295" y="26743"/>
                          </a:lnTo>
                          <a:cubicBezTo>
                            <a:pt x="44157" y="26716"/>
                            <a:pt x="43992" y="26716"/>
                            <a:pt x="43855" y="26716"/>
                          </a:cubicBezTo>
                          <a:lnTo>
                            <a:pt x="43607" y="26716"/>
                          </a:lnTo>
                          <a:cubicBezTo>
                            <a:pt x="43566" y="26702"/>
                            <a:pt x="43532" y="26695"/>
                            <a:pt x="43497" y="26695"/>
                          </a:cubicBezTo>
                          <a:cubicBezTo>
                            <a:pt x="43463" y="26695"/>
                            <a:pt x="43428" y="26702"/>
                            <a:pt x="43387" y="26716"/>
                          </a:cubicBezTo>
                          <a:cubicBezTo>
                            <a:pt x="43360" y="26743"/>
                            <a:pt x="43360" y="26798"/>
                            <a:pt x="43387" y="26826"/>
                          </a:cubicBezTo>
                          <a:cubicBezTo>
                            <a:pt x="43525" y="26908"/>
                            <a:pt x="43662" y="26936"/>
                            <a:pt x="43827" y="26936"/>
                          </a:cubicBezTo>
                          <a:lnTo>
                            <a:pt x="44075" y="26963"/>
                          </a:lnTo>
                          <a:cubicBezTo>
                            <a:pt x="44047" y="27101"/>
                            <a:pt x="44020" y="27211"/>
                            <a:pt x="43992" y="27348"/>
                          </a:cubicBezTo>
                          <a:cubicBezTo>
                            <a:pt x="43965" y="27486"/>
                            <a:pt x="43937" y="27541"/>
                            <a:pt x="43937" y="27623"/>
                          </a:cubicBezTo>
                          <a:cubicBezTo>
                            <a:pt x="43910" y="27706"/>
                            <a:pt x="43910" y="27788"/>
                            <a:pt x="43937" y="27871"/>
                          </a:cubicBezTo>
                          <a:cubicBezTo>
                            <a:pt x="43951" y="27884"/>
                            <a:pt x="43965" y="27891"/>
                            <a:pt x="43978" y="27891"/>
                          </a:cubicBezTo>
                          <a:cubicBezTo>
                            <a:pt x="43992" y="27891"/>
                            <a:pt x="44006" y="27884"/>
                            <a:pt x="44020" y="27871"/>
                          </a:cubicBezTo>
                          <a:cubicBezTo>
                            <a:pt x="44047" y="27788"/>
                            <a:pt x="44102" y="27706"/>
                            <a:pt x="44102" y="27623"/>
                          </a:cubicBezTo>
                          <a:lnTo>
                            <a:pt x="44157" y="27376"/>
                          </a:lnTo>
                          <a:cubicBezTo>
                            <a:pt x="44185" y="27238"/>
                            <a:pt x="44212" y="27101"/>
                            <a:pt x="44212" y="26963"/>
                          </a:cubicBezTo>
                          <a:lnTo>
                            <a:pt x="44652" y="26963"/>
                          </a:lnTo>
                          <a:cubicBezTo>
                            <a:pt x="44624" y="27046"/>
                            <a:pt x="44624" y="27101"/>
                            <a:pt x="44597" y="27183"/>
                          </a:cubicBezTo>
                          <a:cubicBezTo>
                            <a:pt x="44569" y="27293"/>
                            <a:pt x="44542" y="27431"/>
                            <a:pt x="44514" y="27541"/>
                          </a:cubicBezTo>
                          <a:cubicBezTo>
                            <a:pt x="44487" y="27678"/>
                            <a:pt x="44459" y="27788"/>
                            <a:pt x="44432" y="27926"/>
                          </a:cubicBezTo>
                          <a:cubicBezTo>
                            <a:pt x="44432" y="27981"/>
                            <a:pt x="44405" y="28063"/>
                            <a:pt x="44377" y="28118"/>
                          </a:cubicBezTo>
                          <a:cubicBezTo>
                            <a:pt x="44377" y="28173"/>
                            <a:pt x="44377" y="28256"/>
                            <a:pt x="44377" y="28311"/>
                          </a:cubicBezTo>
                          <a:cubicBezTo>
                            <a:pt x="44396" y="28330"/>
                            <a:pt x="44430" y="28349"/>
                            <a:pt x="44457" y="28349"/>
                          </a:cubicBezTo>
                          <a:cubicBezTo>
                            <a:pt x="44469" y="28349"/>
                            <a:pt x="44479" y="28346"/>
                            <a:pt x="44487" y="28338"/>
                          </a:cubicBezTo>
                          <a:cubicBezTo>
                            <a:pt x="44542" y="28283"/>
                            <a:pt x="44569" y="28228"/>
                            <a:pt x="44569" y="28173"/>
                          </a:cubicBezTo>
                          <a:cubicBezTo>
                            <a:pt x="44597" y="28118"/>
                            <a:pt x="44597" y="28036"/>
                            <a:pt x="44624" y="27981"/>
                          </a:cubicBezTo>
                          <a:cubicBezTo>
                            <a:pt x="44652" y="27871"/>
                            <a:pt x="44679" y="27733"/>
                            <a:pt x="44707" y="27623"/>
                          </a:cubicBezTo>
                          <a:cubicBezTo>
                            <a:pt x="44734" y="27486"/>
                            <a:pt x="44762" y="27376"/>
                            <a:pt x="44789" y="27238"/>
                          </a:cubicBezTo>
                          <a:cubicBezTo>
                            <a:pt x="44817" y="27156"/>
                            <a:pt x="44844" y="27046"/>
                            <a:pt x="44844" y="26963"/>
                          </a:cubicBezTo>
                          <a:lnTo>
                            <a:pt x="45202" y="26963"/>
                          </a:lnTo>
                          <a:cubicBezTo>
                            <a:pt x="45092" y="27293"/>
                            <a:pt x="45009" y="27651"/>
                            <a:pt x="44899" y="28008"/>
                          </a:cubicBezTo>
                          <a:cubicBezTo>
                            <a:pt x="44789" y="28448"/>
                            <a:pt x="44652" y="28915"/>
                            <a:pt x="44514" y="29355"/>
                          </a:cubicBezTo>
                          <a:cubicBezTo>
                            <a:pt x="44432" y="29575"/>
                            <a:pt x="44377" y="29795"/>
                            <a:pt x="44295" y="30015"/>
                          </a:cubicBezTo>
                          <a:cubicBezTo>
                            <a:pt x="44240" y="30180"/>
                            <a:pt x="44185" y="30373"/>
                            <a:pt x="44157" y="30538"/>
                          </a:cubicBezTo>
                          <a:lnTo>
                            <a:pt x="43360" y="30538"/>
                          </a:lnTo>
                          <a:cubicBezTo>
                            <a:pt x="43442" y="30318"/>
                            <a:pt x="43470" y="30098"/>
                            <a:pt x="43525" y="29878"/>
                          </a:cubicBezTo>
                          <a:cubicBezTo>
                            <a:pt x="43552" y="29768"/>
                            <a:pt x="43580" y="29630"/>
                            <a:pt x="43607" y="29520"/>
                          </a:cubicBezTo>
                          <a:cubicBezTo>
                            <a:pt x="43662" y="29383"/>
                            <a:pt x="43662" y="29245"/>
                            <a:pt x="43635" y="29135"/>
                          </a:cubicBezTo>
                          <a:cubicBezTo>
                            <a:pt x="43855" y="29135"/>
                            <a:pt x="44075" y="29135"/>
                            <a:pt x="44295" y="29108"/>
                          </a:cubicBezTo>
                          <a:cubicBezTo>
                            <a:pt x="44377" y="29080"/>
                            <a:pt x="44377" y="28998"/>
                            <a:pt x="44295" y="28970"/>
                          </a:cubicBezTo>
                          <a:cubicBezTo>
                            <a:pt x="43965" y="28915"/>
                            <a:pt x="43607" y="28888"/>
                            <a:pt x="43250" y="28860"/>
                          </a:cubicBezTo>
                          <a:cubicBezTo>
                            <a:pt x="43236" y="28833"/>
                            <a:pt x="43215" y="28819"/>
                            <a:pt x="43195" y="28819"/>
                          </a:cubicBezTo>
                          <a:cubicBezTo>
                            <a:pt x="43174" y="28819"/>
                            <a:pt x="43154" y="28833"/>
                            <a:pt x="43140" y="28860"/>
                          </a:cubicBezTo>
                          <a:cubicBezTo>
                            <a:pt x="42947" y="28833"/>
                            <a:pt x="42727" y="28778"/>
                            <a:pt x="42535" y="28750"/>
                          </a:cubicBezTo>
                          <a:lnTo>
                            <a:pt x="42260" y="28695"/>
                          </a:lnTo>
                          <a:cubicBezTo>
                            <a:pt x="42150" y="28668"/>
                            <a:pt x="42067" y="28640"/>
                            <a:pt x="41985" y="28640"/>
                          </a:cubicBezTo>
                          <a:cubicBezTo>
                            <a:pt x="41848" y="28640"/>
                            <a:pt x="41820" y="28805"/>
                            <a:pt x="41903" y="28860"/>
                          </a:cubicBezTo>
                          <a:cubicBezTo>
                            <a:pt x="42012" y="28915"/>
                            <a:pt x="42122" y="28943"/>
                            <a:pt x="42232" y="28943"/>
                          </a:cubicBezTo>
                          <a:lnTo>
                            <a:pt x="42342" y="28970"/>
                          </a:lnTo>
                          <a:cubicBezTo>
                            <a:pt x="42205" y="29410"/>
                            <a:pt x="42122" y="29878"/>
                            <a:pt x="41985" y="30318"/>
                          </a:cubicBezTo>
                          <a:lnTo>
                            <a:pt x="41848" y="30263"/>
                          </a:lnTo>
                          <a:cubicBezTo>
                            <a:pt x="41710" y="30235"/>
                            <a:pt x="41600" y="30180"/>
                            <a:pt x="41463" y="30125"/>
                          </a:cubicBezTo>
                          <a:cubicBezTo>
                            <a:pt x="41353" y="30070"/>
                            <a:pt x="41215" y="30043"/>
                            <a:pt x="41078" y="30015"/>
                          </a:cubicBezTo>
                          <a:cubicBezTo>
                            <a:pt x="41023" y="30015"/>
                            <a:pt x="40968" y="30098"/>
                            <a:pt x="41023" y="30153"/>
                          </a:cubicBezTo>
                          <a:cubicBezTo>
                            <a:pt x="41105" y="30263"/>
                            <a:pt x="41243" y="30318"/>
                            <a:pt x="41380" y="30373"/>
                          </a:cubicBezTo>
                          <a:cubicBezTo>
                            <a:pt x="41518" y="30428"/>
                            <a:pt x="41628" y="30483"/>
                            <a:pt x="41765" y="30538"/>
                          </a:cubicBezTo>
                          <a:cubicBezTo>
                            <a:pt x="42040" y="30620"/>
                            <a:pt x="42315" y="30675"/>
                            <a:pt x="42617" y="30730"/>
                          </a:cubicBezTo>
                          <a:cubicBezTo>
                            <a:pt x="42892" y="30785"/>
                            <a:pt x="43195" y="30813"/>
                            <a:pt x="43470" y="30840"/>
                          </a:cubicBezTo>
                          <a:lnTo>
                            <a:pt x="43827" y="30840"/>
                          </a:lnTo>
                          <a:cubicBezTo>
                            <a:pt x="43745" y="31005"/>
                            <a:pt x="43717" y="31197"/>
                            <a:pt x="43662" y="31390"/>
                          </a:cubicBezTo>
                          <a:cubicBezTo>
                            <a:pt x="43580" y="31555"/>
                            <a:pt x="43497" y="31802"/>
                            <a:pt x="43415" y="32022"/>
                          </a:cubicBezTo>
                          <a:cubicBezTo>
                            <a:pt x="43277" y="32380"/>
                            <a:pt x="43112" y="32737"/>
                            <a:pt x="42892" y="33040"/>
                          </a:cubicBezTo>
                          <a:cubicBezTo>
                            <a:pt x="42700" y="33342"/>
                            <a:pt x="42370" y="33507"/>
                            <a:pt x="42012" y="33507"/>
                          </a:cubicBezTo>
                          <a:cubicBezTo>
                            <a:pt x="41944" y="33512"/>
                            <a:pt x="41876" y="33514"/>
                            <a:pt x="41808" y="33514"/>
                          </a:cubicBezTo>
                          <a:cubicBezTo>
                            <a:pt x="41491" y="33514"/>
                            <a:pt x="41174" y="33465"/>
                            <a:pt x="40858" y="33397"/>
                          </a:cubicBezTo>
                          <a:lnTo>
                            <a:pt x="40610" y="33342"/>
                          </a:lnTo>
                          <a:cubicBezTo>
                            <a:pt x="40638" y="33205"/>
                            <a:pt x="40665" y="33095"/>
                            <a:pt x="40693" y="32957"/>
                          </a:cubicBezTo>
                          <a:lnTo>
                            <a:pt x="40803" y="32572"/>
                          </a:lnTo>
                          <a:cubicBezTo>
                            <a:pt x="40885" y="32325"/>
                            <a:pt x="40940" y="32077"/>
                            <a:pt x="40995" y="31802"/>
                          </a:cubicBezTo>
                          <a:cubicBezTo>
                            <a:pt x="41011" y="31739"/>
                            <a:pt x="40962" y="31693"/>
                            <a:pt x="40913" y="31693"/>
                          </a:cubicBezTo>
                          <a:cubicBezTo>
                            <a:pt x="40878" y="31693"/>
                            <a:pt x="40842" y="31717"/>
                            <a:pt x="40830" y="31775"/>
                          </a:cubicBezTo>
                          <a:cubicBezTo>
                            <a:pt x="40748" y="32022"/>
                            <a:pt x="40665" y="32270"/>
                            <a:pt x="40610" y="32517"/>
                          </a:cubicBezTo>
                          <a:cubicBezTo>
                            <a:pt x="40555" y="32655"/>
                            <a:pt x="40528" y="32792"/>
                            <a:pt x="40500" y="32902"/>
                          </a:cubicBezTo>
                          <a:cubicBezTo>
                            <a:pt x="40445" y="33040"/>
                            <a:pt x="40418" y="33150"/>
                            <a:pt x="40390" y="33260"/>
                          </a:cubicBezTo>
                          <a:lnTo>
                            <a:pt x="40280" y="33232"/>
                          </a:lnTo>
                          <a:lnTo>
                            <a:pt x="40280" y="33177"/>
                          </a:lnTo>
                          <a:lnTo>
                            <a:pt x="40363" y="32875"/>
                          </a:lnTo>
                          <a:cubicBezTo>
                            <a:pt x="40418" y="32682"/>
                            <a:pt x="40445" y="32490"/>
                            <a:pt x="40500" y="32297"/>
                          </a:cubicBezTo>
                          <a:cubicBezTo>
                            <a:pt x="40516" y="32236"/>
                            <a:pt x="40470" y="32200"/>
                            <a:pt x="40423" y="32200"/>
                          </a:cubicBezTo>
                          <a:cubicBezTo>
                            <a:pt x="40386" y="32200"/>
                            <a:pt x="40347" y="32222"/>
                            <a:pt x="40335" y="32270"/>
                          </a:cubicBezTo>
                          <a:cubicBezTo>
                            <a:pt x="40280" y="32435"/>
                            <a:pt x="40225" y="32627"/>
                            <a:pt x="40170" y="32820"/>
                          </a:cubicBezTo>
                          <a:cubicBezTo>
                            <a:pt x="40143" y="32930"/>
                            <a:pt x="40115" y="33012"/>
                            <a:pt x="40088" y="33122"/>
                          </a:cubicBezTo>
                          <a:cubicBezTo>
                            <a:pt x="40060" y="33122"/>
                            <a:pt x="40060" y="33122"/>
                            <a:pt x="40033" y="33150"/>
                          </a:cubicBezTo>
                          <a:cubicBezTo>
                            <a:pt x="39923" y="33095"/>
                            <a:pt x="39840" y="33067"/>
                            <a:pt x="39730" y="33040"/>
                          </a:cubicBezTo>
                          <a:cubicBezTo>
                            <a:pt x="39703" y="32875"/>
                            <a:pt x="39703" y="32737"/>
                            <a:pt x="39648" y="32600"/>
                          </a:cubicBezTo>
                          <a:cubicBezTo>
                            <a:pt x="39813" y="32490"/>
                            <a:pt x="39923" y="32297"/>
                            <a:pt x="39923" y="32105"/>
                          </a:cubicBezTo>
                          <a:cubicBezTo>
                            <a:pt x="39950" y="31857"/>
                            <a:pt x="39950" y="31610"/>
                            <a:pt x="39895" y="31390"/>
                          </a:cubicBezTo>
                          <a:cubicBezTo>
                            <a:pt x="39895" y="31142"/>
                            <a:pt x="39840" y="30923"/>
                            <a:pt x="39785" y="30703"/>
                          </a:cubicBezTo>
                          <a:lnTo>
                            <a:pt x="39813" y="30703"/>
                          </a:lnTo>
                          <a:cubicBezTo>
                            <a:pt x="39978" y="30593"/>
                            <a:pt x="40088" y="30428"/>
                            <a:pt x="40088" y="30235"/>
                          </a:cubicBezTo>
                          <a:cubicBezTo>
                            <a:pt x="40060" y="29988"/>
                            <a:pt x="40005" y="29768"/>
                            <a:pt x="39950" y="29548"/>
                          </a:cubicBezTo>
                          <a:cubicBezTo>
                            <a:pt x="39923" y="29410"/>
                            <a:pt x="39868" y="29245"/>
                            <a:pt x="39840" y="29108"/>
                          </a:cubicBezTo>
                          <a:cubicBezTo>
                            <a:pt x="39840" y="29108"/>
                            <a:pt x="39840" y="29080"/>
                            <a:pt x="39840" y="29080"/>
                          </a:cubicBezTo>
                          <a:cubicBezTo>
                            <a:pt x="39840" y="29025"/>
                            <a:pt x="39840" y="28998"/>
                            <a:pt x="39840" y="28943"/>
                          </a:cubicBezTo>
                          <a:cubicBezTo>
                            <a:pt x="39840" y="28915"/>
                            <a:pt x="39840" y="28860"/>
                            <a:pt x="39813" y="28833"/>
                          </a:cubicBezTo>
                          <a:lnTo>
                            <a:pt x="39785" y="28723"/>
                          </a:lnTo>
                          <a:lnTo>
                            <a:pt x="39785" y="28668"/>
                          </a:lnTo>
                          <a:lnTo>
                            <a:pt x="40060" y="28778"/>
                          </a:lnTo>
                          <a:cubicBezTo>
                            <a:pt x="40033" y="28805"/>
                            <a:pt x="40060" y="28833"/>
                            <a:pt x="40060" y="28860"/>
                          </a:cubicBezTo>
                          <a:cubicBezTo>
                            <a:pt x="40081" y="28901"/>
                            <a:pt x="40115" y="28926"/>
                            <a:pt x="40154" y="28926"/>
                          </a:cubicBezTo>
                          <a:cubicBezTo>
                            <a:pt x="40168" y="28926"/>
                            <a:pt x="40183" y="28923"/>
                            <a:pt x="40198" y="28915"/>
                          </a:cubicBezTo>
                          <a:cubicBezTo>
                            <a:pt x="40280" y="28915"/>
                            <a:pt x="40335" y="28778"/>
                            <a:pt x="40363" y="28695"/>
                          </a:cubicBezTo>
                          <a:cubicBezTo>
                            <a:pt x="40363" y="28640"/>
                            <a:pt x="40390" y="28558"/>
                            <a:pt x="40418" y="28503"/>
                          </a:cubicBezTo>
                          <a:cubicBezTo>
                            <a:pt x="40418" y="28448"/>
                            <a:pt x="40418" y="28366"/>
                            <a:pt x="40445" y="28283"/>
                          </a:cubicBezTo>
                          <a:cubicBezTo>
                            <a:pt x="40445" y="28201"/>
                            <a:pt x="40418" y="28118"/>
                            <a:pt x="40390" y="28063"/>
                          </a:cubicBezTo>
                          <a:cubicBezTo>
                            <a:pt x="40390" y="28036"/>
                            <a:pt x="40390" y="28036"/>
                            <a:pt x="40363" y="28036"/>
                          </a:cubicBezTo>
                          <a:lnTo>
                            <a:pt x="40363" y="27981"/>
                          </a:lnTo>
                          <a:cubicBezTo>
                            <a:pt x="40363" y="27898"/>
                            <a:pt x="40335" y="27788"/>
                            <a:pt x="40335" y="27706"/>
                          </a:cubicBezTo>
                          <a:cubicBezTo>
                            <a:pt x="40308" y="27541"/>
                            <a:pt x="40308" y="27376"/>
                            <a:pt x="40308" y="27211"/>
                          </a:cubicBezTo>
                          <a:cubicBezTo>
                            <a:pt x="40335" y="26881"/>
                            <a:pt x="40363" y="26551"/>
                            <a:pt x="40390" y="26221"/>
                          </a:cubicBezTo>
                          <a:cubicBezTo>
                            <a:pt x="40445" y="25864"/>
                            <a:pt x="40500" y="25534"/>
                            <a:pt x="40528" y="25204"/>
                          </a:cubicBezTo>
                          <a:cubicBezTo>
                            <a:pt x="40555" y="25011"/>
                            <a:pt x="40555" y="24846"/>
                            <a:pt x="40555" y="24681"/>
                          </a:cubicBezTo>
                          <a:cubicBezTo>
                            <a:pt x="40555" y="24571"/>
                            <a:pt x="40555" y="24461"/>
                            <a:pt x="40528" y="24351"/>
                          </a:cubicBezTo>
                          <a:cubicBezTo>
                            <a:pt x="40583" y="24159"/>
                            <a:pt x="40583" y="23966"/>
                            <a:pt x="40583" y="23774"/>
                          </a:cubicBezTo>
                          <a:lnTo>
                            <a:pt x="40583" y="23169"/>
                          </a:lnTo>
                          <a:lnTo>
                            <a:pt x="40583" y="21932"/>
                          </a:lnTo>
                          <a:lnTo>
                            <a:pt x="40583" y="20695"/>
                          </a:lnTo>
                          <a:lnTo>
                            <a:pt x="40583" y="20117"/>
                          </a:lnTo>
                          <a:cubicBezTo>
                            <a:pt x="40583" y="19925"/>
                            <a:pt x="40583" y="19732"/>
                            <a:pt x="40555" y="19540"/>
                          </a:cubicBezTo>
                          <a:cubicBezTo>
                            <a:pt x="40583" y="19292"/>
                            <a:pt x="40583" y="19045"/>
                            <a:pt x="40555" y="18797"/>
                          </a:cubicBezTo>
                          <a:cubicBezTo>
                            <a:pt x="40555" y="18523"/>
                            <a:pt x="40528" y="18220"/>
                            <a:pt x="40528" y="17945"/>
                          </a:cubicBezTo>
                          <a:cubicBezTo>
                            <a:pt x="40445" y="16955"/>
                            <a:pt x="40335" y="15966"/>
                            <a:pt x="40143" y="14976"/>
                          </a:cubicBezTo>
                          <a:cubicBezTo>
                            <a:pt x="40060" y="14481"/>
                            <a:pt x="39950" y="13986"/>
                            <a:pt x="39840" y="13491"/>
                          </a:cubicBezTo>
                          <a:cubicBezTo>
                            <a:pt x="39730" y="12996"/>
                            <a:pt x="39593" y="12501"/>
                            <a:pt x="39401" y="12034"/>
                          </a:cubicBezTo>
                          <a:cubicBezTo>
                            <a:pt x="39378" y="11989"/>
                            <a:pt x="39337" y="11944"/>
                            <a:pt x="39293" y="11944"/>
                          </a:cubicBezTo>
                          <a:cubicBezTo>
                            <a:pt x="39283" y="11944"/>
                            <a:pt x="39273" y="11946"/>
                            <a:pt x="39263" y="11951"/>
                          </a:cubicBezTo>
                          <a:cubicBezTo>
                            <a:pt x="39181" y="11704"/>
                            <a:pt x="39071" y="11456"/>
                            <a:pt x="38961" y="11237"/>
                          </a:cubicBezTo>
                          <a:cubicBezTo>
                            <a:pt x="38356" y="10164"/>
                            <a:pt x="37338" y="9367"/>
                            <a:pt x="36129" y="9064"/>
                          </a:cubicBezTo>
                          <a:cubicBezTo>
                            <a:pt x="35936" y="9009"/>
                            <a:pt x="35716" y="8954"/>
                            <a:pt x="35524" y="8927"/>
                          </a:cubicBezTo>
                          <a:lnTo>
                            <a:pt x="35194" y="8899"/>
                          </a:lnTo>
                          <a:cubicBezTo>
                            <a:pt x="35276" y="8872"/>
                            <a:pt x="35359" y="8845"/>
                            <a:pt x="35414" y="8845"/>
                          </a:cubicBezTo>
                          <a:cubicBezTo>
                            <a:pt x="35524" y="8817"/>
                            <a:pt x="35634" y="8790"/>
                            <a:pt x="35716" y="8735"/>
                          </a:cubicBezTo>
                          <a:cubicBezTo>
                            <a:pt x="35744" y="8707"/>
                            <a:pt x="35744" y="8652"/>
                            <a:pt x="35689" y="8625"/>
                          </a:cubicBezTo>
                          <a:cubicBezTo>
                            <a:pt x="35634" y="8597"/>
                            <a:pt x="35579" y="8583"/>
                            <a:pt x="35524" y="8583"/>
                          </a:cubicBezTo>
                          <a:cubicBezTo>
                            <a:pt x="35469" y="8583"/>
                            <a:pt x="35414" y="8597"/>
                            <a:pt x="35359" y="8625"/>
                          </a:cubicBezTo>
                          <a:cubicBezTo>
                            <a:pt x="35249" y="8652"/>
                            <a:pt x="35111" y="8680"/>
                            <a:pt x="35001" y="8735"/>
                          </a:cubicBezTo>
                          <a:cubicBezTo>
                            <a:pt x="34919" y="8790"/>
                            <a:pt x="34809" y="8845"/>
                            <a:pt x="34726" y="8899"/>
                          </a:cubicBezTo>
                          <a:cubicBezTo>
                            <a:pt x="34616" y="8954"/>
                            <a:pt x="34534" y="9064"/>
                            <a:pt x="34479" y="9174"/>
                          </a:cubicBezTo>
                          <a:cubicBezTo>
                            <a:pt x="34479" y="9174"/>
                            <a:pt x="34479" y="9174"/>
                            <a:pt x="34479" y="9202"/>
                          </a:cubicBezTo>
                          <a:lnTo>
                            <a:pt x="34342" y="9257"/>
                          </a:lnTo>
                          <a:cubicBezTo>
                            <a:pt x="34397" y="9147"/>
                            <a:pt x="34452" y="9037"/>
                            <a:pt x="34506" y="8927"/>
                          </a:cubicBezTo>
                          <a:cubicBezTo>
                            <a:pt x="34534" y="8872"/>
                            <a:pt x="34534" y="8817"/>
                            <a:pt x="34534" y="8762"/>
                          </a:cubicBezTo>
                          <a:lnTo>
                            <a:pt x="34589" y="8762"/>
                          </a:lnTo>
                          <a:cubicBezTo>
                            <a:pt x="34781" y="8707"/>
                            <a:pt x="34946" y="8625"/>
                            <a:pt x="35111" y="8542"/>
                          </a:cubicBezTo>
                          <a:cubicBezTo>
                            <a:pt x="35276" y="8487"/>
                            <a:pt x="35441" y="8432"/>
                            <a:pt x="35634" y="8405"/>
                          </a:cubicBezTo>
                          <a:cubicBezTo>
                            <a:pt x="35799" y="8350"/>
                            <a:pt x="35964" y="8350"/>
                            <a:pt x="36156" y="8350"/>
                          </a:cubicBezTo>
                          <a:lnTo>
                            <a:pt x="36431" y="8350"/>
                          </a:lnTo>
                          <a:cubicBezTo>
                            <a:pt x="36472" y="8363"/>
                            <a:pt x="36514" y="8370"/>
                            <a:pt x="36558" y="8370"/>
                          </a:cubicBezTo>
                          <a:cubicBezTo>
                            <a:pt x="36603" y="8370"/>
                            <a:pt x="36651" y="8363"/>
                            <a:pt x="36706" y="8350"/>
                          </a:cubicBezTo>
                          <a:cubicBezTo>
                            <a:pt x="36734" y="8350"/>
                            <a:pt x="36761" y="8267"/>
                            <a:pt x="36734" y="8240"/>
                          </a:cubicBezTo>
                          <a:cubicBezTo>
                            <a:pt x="36598" y="8172"/>
                            <a:pt x="36443" y="8123"/>
                            <a:pt x="36270" y="8123"/>
                          </a:cubicBezTo>
                          <a:cubicBezTo>
                            <a:pt x="36233" y="8123"/>
                            <a:pt x="36195" y="8125"/>
                            <a:pt x="36156" y="8130"/>
                          </a:cubicBezTo>
                          <a:cubicBezTo>
                            <a:pt x="36108" y="8122"/>
                            <a:pt x="36057" y="8118"/>
                            <a:pt x="36005" y="8118"/>
                          </a:cubicBezTo>
                          <a:cubicBezTo>
                            <a:pt x="35878" y="8118"/>
                            <a:pt x="35742" y="8138"/>
                            <a:pt x="35606" y="8157"/>
                          </a:cubicBezTo>
                          <a:cubicBezTo>
                            <a:pt x="35386" y="8185"/>
                            <a:pt x="35194" y="8240"/>
                            <a:pt x="35029" y="8322"/>
                          </a:cubicBezTo>
                          <a:cubicBezTo>
                            <a:pt x="34836" y="8377"/>
                            <a:pt x="34671" y="8460"/>
                            <a:pt x="34534" y="8597"/>
                          </a:cubicBezTo>
                          <a:cubicBezTo>
                            <a:pt x="34534" y="8432"/>
                            <a:pt x="34479" y="8295"/>
                            <a:pt x="34397" y="8185"/>
                          </a:cubicBezTo>
                          <a:cubicBezTo>
                            <a:pt x="34671" y="7635"/>
                            <a:pt x="35111" y="7195"/>
                            <a:pt x="35661" y="6947"/>
                          </a:cubicBezTo>
                          <a:cubicBezTo>
                            <a:pt x="36761" y="6343"/>
                            <a:pt x="37971" y="6013"/>
                            <a:pt x="39208" y="5903"/>
                          </a:cubicBezTo>
                          <a:cubicBezTo>
                            <a:pt x="39524" y="5875"/>
                            <a:pt x="39840" y="5861"/>
                            <a:pt x="40157" y="5861"/>
                          </a:cubicBezTo>
                          <a:close/>
                          <a:moveTo>
                            <a:pt x="34671" y="24296"/>
                          </a:moveTo>
                          <a:cubicBezTo>
                            <a:pt x="34946" y="24736"/>
                            <a:pt x="35221" y="25149"/>
                            <a:pt x="35551" y="25534"/>
                          </a:cubicBezTo>
                          <a:cubicBezTo>
                            <a:pt x="36624" y="26853"/>
                            <a:pt x="38026" y="27898"/>
                            <a:pt x="39593" y="28586"/>
                          </a:cubicBezTo>
                          <a:cubicBezTo>
                            <a:pt x="39538" y="28640"/>
                            <a:pt x="39593" y="28695"/>
                            <a:pt x="39593" y="28750"/>
                          </a:cubicBezTo>
                          <a:cubicBezTo>
                            <a:pt x="39593" y="28805"/>
                            <a:pt x="39593" y="28833"/>
                            <a:pt x="39620" y="28888"/>
                          </a:cubicBezTo>
                          <a:lnTo>
                            <a:pt x="39620" y="28915"/>
                          </a:lnTo>
                          <a:cubicBezTo>
                            <a:pt x="39620" y="29080"/>
                            <a:pt x="39648" y="29245"/>
                            <a:pt x="39675" y="29438"/>
                          </a:cubicBezTo>
                          <a:lnTo>
                            <a:pt x="39813" y="30015"/>
                          </a:lnTo>
                          <a:cubicBezTo>
                            <a:pt x="39840" y="30153"/>
                            <a:pt x="39868" y="30345"/>
                            <a:pt x="39730" y="30428"/>
                          </a:cubicBezTo>
                          <a:cubicBezTo>
                            <a:pt x="39703" y="30455"/>
                            <a:pt x="39648" y="30483"/>
                            <a:pt x="39593" y="30483"/>
                          </a:cubicBezTo>
                          <a:cubicBezTo>
                            <a:pt x="39552" y="30469"/>
                            <a:pt x="39517" y="30462"/>
                            <a:pt x="39486" y="30462"/>
                          </a:cubicBezTo>
                          <a:cubicBezTo>
                            <a:pt x="39456" y="30462"/>
                            <a:pt x="39428" y="30469"/>
                            <a:pt x="39401" y="30483"/>
                          </a:cubicBezTo>
                          <a:cubicBezTo>
                            <a:pt x="39346" y="30483"/>
                            <a:pt x="39318" y="30538"/>
                            <a:pt x="39346" y="30593"/>
                          </a:cubicBezTo>
                          <a:cubicBezTo>
                            <a:pt x="39373" y="30703"/>
                            <a:pt x="39483" y="30730"/>
                            <a:pt x="39593" y="30730"/>
                          </a:cubicBezTo>
                          <a:cubicBezTo>
                            <a:pt x="39593" y="30923"/>
                            <a:pt x="39620" y="31115"/>
                            <a:pt x="39648" y="31307"/>
                          </a:cubicBezTo>
                          <a:cubicBezTo>
                            <a:pt x="39675" y="31500"/>
                            <a:pt x="39675" y="31692"/>
                            <a:pt x="39675" y="31912"/>
                          </a:cubicBezTo>
                          <a:cubicBezTo>
                            <a:pt x="39675" y="32105"/>
                            <a:pt x="39675" y="32242"/>
                            <a:pt x="39538" y="32352"/>
                          </a:cubicBezTo>
                          <a:cubicBezTo>
                            <a:pt x="39510" y="32380"/>
                            <a:pt x="39428" y="32407"/>
                            <a:pt x="39373" y="32407"/>
                          </a:cubicBezTo>
                          <a:cubicBezTo>
                            <a:pt x="39359" y="32421"/>
                            <a:pt x="39346" y="32428"/>
                            <a:pt x="39332" y="32428"/>
                          </a:cubicBezTo>
                          <a:cubicBezTo>
                            <a:pt x="39318" y="32428"/>
                            <a:pt x="39304" y="32421"/>
                            <a:pt x="39291" y="32407"/>
                          </a:cubicBezTo>
                          <a:lnTo>
                            <a:pt x="39236" y="32407"/>
                          </a:lnTo>
                          <a:cubicBezTo>
                            <a:pt x="39126" y="32407"/>
                            <a:pt x="39043" y="32517"/>
                            <a:pt x="39126" y="32600"/>
                          </a:cubicBezTo>
                          <a:cubicBezTo>
                            <a:pt x="39181" y="32655"/>
                            <a:pt x="39291" y="32682"/>
                            <a:pt x="39373" y="32682"/>
                          </a:cubicBezTo>
                          <a:lnTo>
                            <a:pt x="39483" y="32682"/>
                          </a:lnTo>
                          <a:cubicBezTo>
                            <a:pt x="39483" y="32792"/>
                            <a:pt x="39483" y="32930"/>
                            <a:pt x="39510" y="33040"/>
                          </a:cubicBezTo>
                          <a:cubicBezTo>
                            <a:pt x="39483" y="33040"/>
                            <a:pt x="39483" y="33040"/>
                            <a:pt x="39483" y="33067"/>
                          </a:cubicBezTo>
                          <a:cubicBezTo>
                            <a:pt x="39456" y="33122"/>
                            <a:pt x="39456" y="33177"/>
                            <a:pt x="39510" y="33232"/>
                          </a:cubicBezTo>
                          <a:cubicBezTo>
                            <a:pt x="39510" y="33452"/>
                            <a:pt x="39401" y="33672"/>
                            <a:pt x="39263" y="33837"/>
                          </a:cubicBezTo>
                          <a:cubicBezTo>
                            <a:pt x="39127" y="33962"/>
                            <a:pt x="38958" y="34012"/>
                            <a:pt x="38783" y="34012"/>
                          </a:cubicBezTo>
                          <a:cubicBezTo>
                            <a:pt x="38534" y="34012"/>
                            <a:pt x="38274" y="33911"/>
                            <a:pt x="38081" y="33782"/>
                          </a:cubicBezTo>
                          <a:cubicBezTo>
                            <a:pt x="37448" y="33315"/>
                            <a:pt x="37091" y="32572"/>
                            <a:pt x="36761" y="31912"/>
                          </a:cubicBezTo>
                          <a:cubicBezTo>
                            <a:pt x="36431" y="31225"/>
                            <a:pt x="36019" y="30565"/>
                            <a:pt x="35496" y="29988"/>
                          </a:cubicBezTo>
                          <a:cubicBezTo>
                            <a:pt x="34974" y="29438"/>
                            <a:pt x="34342" y="28998"/>
                            <a:pt x="33654" y="28695"/>
                          </a:cubicBezTo>
                          <a:cubicBezTo>
                            <a:pt x="33297" y="28531"/>
                            <a:pt x="32967" y="28448"/>
                            <a:pt x="32609" y="28311"/>
                          </a:cubicBezTo>
                          <a:cubicBezTo>
                            <a:pt x="32307" y="28228"/>
                            <a:pt x="32004" y="28036"/>
                            <a:pt x="31785" y="27816"/>
                          </a:cubicBezTo>
                          <a:cubicBezTo>
                            <a:pt x="32087" y="27733"/>
                            <a:pt x="32362" y="27596"/>
                            <a:pt x="32609" y="27403"/>
                          </a:cubicBezTo>
                          <a:cubicBezTo>
                            <a:pt x="33159" y="26936"/>
                            <a:pt x="33599" y="26358"/>
                            <a:pt x="33929" y="25726"/>
                          </a:cubicBezTo>
                          <a:cubicBezTo>
                            <a:pt x="34204" y="25259"/>
                            <a:pt x="34452" y="24791"/>
                            <a:pt x="34671" y="24296"/>
                          </a:cubicBezTo>
                          <a:close/>
                          <a:moveTo>
                            <a:pt x="38328" y="35129"/>
                          </a:moveTo>
                          <a:cubicBezTo>
                            <a:pt x="38314" y="35129"/>
                            <a:pt x="38307" y="35137"/>
                            <a:pt x="38308" y="35148"/>
                          </a:cubicBezTo>
                          <a:lnTo>
                            <a:pt x="38308" y="35148"/>
                          </a:lnTo>
                          <a:cubicBezTo>
                            <a:pt x="38317" y="35141"/>
                            <a:pt x="38323" y="35135"/>
                            <a:pt x="38328" y="35129"/>
                          </a:cubicBezTo>
                          <a:close/>
                          <a:moveTo>
                            <a:pt x="20429" y="24131"/>
                          </a:moveTo>
                          <a:cubicBezTo>
                            <a:pt x="20429" y="24159"/>
                            <a:pt x="20457" y="24159"/>
                            <a:pt x="20457" y="24159"/>
                          </a:cubicBezTo>
                          <a:lnTo>
                            <a:pt x="20484" y="24186"/>
                          </a:lnTo>
                          <a:lnTo>
                            <a:pt x="20539" y="24214"/>
                          </a:lnTo>
                          <a:lnTo>
                            <a:pt x="20732" y="24214"/>
                          </a:lnTo>
                          <a:cubicBezTo>
                            <a:pt x="20704" y="24269"/>
                            <a:pt x="20677" y="24324"/>
                            <a:pt x="20677" y="24379"/>
                          </a:cubicBezTo>
                          <a:cubicBezTo>
                            <a:pt x="20649" y="24379"/>
                            <a:pt x="20622" y="24379"/>
                            <a:pt x="20622" y="24406"/>
                          </a:cubicBezTo>
                          <a:cubicBezTo>
                            <a:pt x="20594" y="24351"/>
                            <a:pt x="20567" y="24324"/>
                            <a:pt x="20539" y="24269"/>
                          </a:cubicBezTo>
                          <a:cubicBezTo>
                            <a:pt x="20516" y="24237"/>
                            <a:pt x="20483" y="24224"/>
                            <a:pt x="20450" y="24224"/>
                          </a:cubicBezTo>
                          <a:cubicBezTo>
                            <a:pt x="20367" y="24224"/>
                            <a:pt x="20280" y="24308"/>
                            <a:pt x="20319" y="24406"/>
                          </a:cubicBezTo>
                          <a:cubicBezTo>
                            <a:pt x="20484" y="24709"/>
                            <a:pt x="20704" y="25011"/>
                            <a:pt x="20897" y="25314"/>
                          </a:cubicBezTo>
                          <a:cubicBezTo>
                            <a:pt x="21089" y="25589"/>
                            <a:pt x="21309" y="25919"/>
                            <a:pt x="21502" y="26221"/>
                          </a:cubicBezTo>
                          <a:cubicBezTo>
                            <a:pt x="22216" y="27211"/>
                            <a:pt x="22986" y="28173"/>
                            <a:pt x="23866" y="29053"/>
                          </a:cubicBezTo>
                          <a:cubicBezTo>
                            <a:pt x="24306" y="29493"/>
                            <a:pt x="24746" y="29933"/>
                            <a:pt x="25213" y="30318"/>
                          </a:cubicBezTo>
                          <a:cubicBezTo>
                            <a:pt x="25433" y="30538"/>
                            <a:pt x="25681" y="30730"/>
                            <a:pt x="25928" y="30923"/>
                          </a:cubicBezTo>
                          <a:lnTo>
                            <a:pt x="26011" y="31005"/>
                          </a:lnTo>
                          <a:cubicBezTo>
                            <a:pt x="26011" y="31033"/>
                            <a:pt x="26038" y="31060"/>
                            <a:pt x="26093" y="31088"/>
                          </a:cubicBezTo>
                          <a:lnTo>
                            <a:pt x="26148" y="31115"/>
                          </a:lnTo>
                          <a:lnTo>
                            <a:pt x="26258" y="31197"/>
                          </a:lnTo>
                          <a:lnTo>
                            <a:pt x="26368" y="31280"/>
                          </a:lnTo>
                          <a:cubicBezTo>
                            <a:pt x="25186" y="31720"/>
                            <a:pt x="23811" y="32242"/>
                            <a:pt x="22601" y="32710"/>
                          </a:cubicBezTo>
                          <a:cubicBezTo>
                            <a:pt x="20869" y="33342"/>
                            <a:pt x="19247" y="33947"/>
                            <a:pt x="19055" y="34002"/>
                          </a:cubicBezTo>
                          <a:cubicBezTo>
                            <a:pt x="18972" y="34002"/>
                            <a:pt x="18862" y="34057"/>
                            <a:pt x="16965" y="36256"/>
                          </a:cubicBezTo>
                          <a:lnTo>
                            <a:pt x="16085" y="37301"/>
                          </a:lnTo>
                          <a:cubicBezTo>
                            <a:pt x="16085" y="37219"/>
                            <a:pt x="16085" y="37136"/>
                            <a:pt x="16085" y="37054"/>
                          </a:cubicBezTo>
                          <a:lnTo>
                            <a:pt x="16003" y="36476"/>
                          </a:lnTo>
                          <a:lnTo>
                            <a:pt x="15948" y="36201"/>
                          </a:lnTo>
                          <a:cubicBezTo>
                            <a:pt x="15948" y="36091"/>
                            <a:pt x="15920" y="36009"/>
                            <a:pt x="15865" y="35927"/>
                          </a:cubicBezTo>
                          <a:cubicBezTo>
                            <a:pt x="15865" y="35927"/>
                            <a:pt x="15865" y="35899"/>
                            <a:pt x="15865" y="35899"/>
                          </a:cubicBezTo>
                          <a:cubicBezTo>
                            <a:pt x="15865" y="35789"/>
                            <a:pt x="15865" y="35679"/>
                            <a:pt x="15838" y="35569"/>
                          </a:cubicBezTo>
                          <a:cubicBezTo>
                            <a:pt x="15838" y="35432"/>
                            <a:pt x="15838" y="35322"/>
                            <a:pt x="15810" y="35212"/>
                          </a:cubicBezTo>
                          <a:cubicBezTo>
                            <a:pt x="15838" y="35102"/>
                            <a:pt x="15810" y="34992"/>
                            <a:pt x="15783" y="34909"/>
                          </a:cubicBezTo>
                          <a:cubicBezTo>
                            <a:pt x="15783" y="34882"/>
                            <a:pt x="15783" y="34882"/>
                            <a:pt x="15783" y="34854"/>
                          </a:cubicBezTo>
                          <a:lnTo>
                            <a:pt x="15783" y="34827"/>
                          </a:lnTo>
                          <a:cubicBezTo>
                            <a:pt x="15783" y="34744"/>
                            <a:pt x="15783" y="34662"/>
                            <a:pt x="15810" y="34579"/>
                          </a:cubicBezTo>
                          <a:cubicBezTo>
                            <a:pt x="15865" y="34579"/>
                            <a:pt x="15893" y="34552"/>
                            <a:pt x="15893" y="34497"/>
                          </a:cubicBezTo>
                          <a:cubicBezTo>
                            <a:pt x="15893" y="34469"/>
                            <a:pt x="15893" y="34442"/>
                            <a:pt x="15865" y="34442"/>
                          </a:cubicBezTo>
                          <a:cubicBezTo>
                            <a:pt x="15893" y="34304"/>
                            <a:pt x="15948" y="34167"/>
                            <a:pt x="15975" y="34029"/>
                          </a:cubicBezTo>
                          <a:cubicBezTo>
                            <a:pt x="16003" y="33782"/>
                            <a:pt x="15865" y="33535"/>
                            <a:pt x="15645" y="33425"/>
                          </a:cubicBezTo>
                          <a:lnTo>
                            <a:pt x="15590" y="33397"/>
                          </a:lnTo>
                          <a:cubicBezTo>
                            <a:pt x="15865" y="32737"/>
                            <a:pt x="16113" y="32105"/>
                            <a:pt x="16388" y="31445"/>
                          </a:cubicBezTo>
                          <a:cubicBezTo>
                            <a:pt x="16883" y="30235"/>
                            <a:pt x="17432" y="29025"/>
                            <a:pt x="18010" y="27816"/>
                          </a:cubicBezTo>
                          <a:cubicBezTo>
                            <a:pt x="18285" y="27238"/>
                            <a:pt x="18560" y="26633"/>
                            <a:pt x="18862" y="26029"/>
                          </a:cubicBezTo>
                          <a:cubicBezTo>
                            <a:pt x="19165" y="25451"/>
                            <a:pt x="19467" y="24874"/>
                            <a:pt x="19742" y="24296"/>
                          </a:cubicBezTo>
                          <a:cubicBezTo>
                            <a:pt x="19962" y="24241"/>
                            <a:pt x="20209" y="24186"/>
                            <a:pt x="20429" y="24131"/>
                          </a:cubicBezTo>
                          <a:close/>
                          <a:moveTo>
                            <a:pt x="11744" y="32595"/>
                          </a:moveTo>
                          <a:cubicBezTo>
                            <a:pt x="11781" y="32595"/>
                            <a:pt x="11818" y="32600"/>
                            <a:pt x="11851" y="32600"/>
                          </a:cubicBezTo>
                          <a:cubicBezTo>
                            <a:pt x="11906" y="32627"/>
                            <a:pt x="12044" y="32627"/>
                            <a:pt x="12181" y="32655"/>
                          </a:cubicBezTo>
                          <a:lnTo>
                            <a:pt x="12153" y="32655"/>
                          </a:lnTo>
                          <a:lnTo>
                            <a:pt x="12896" y="32820"/>
                          </a:lnTo>
                          <a:cubicBezTo>
                            <a:pt x="13363" y="32957"/>
                            <a:pt x="13858" y="33067"/>
                            <a:pt x="14326" y="33232"/>
                          </a:cubicBezTo>
                          <a:cubicBezTo>
                            <a:pt x="14546" y="33315"/>
                            <a:pt x="14793" y="33370"/>
                            <a:pt x="15040" y="33452"/>
                          </a:cubicBezTo>
                          <a:lnTo>
                            <a:pt x="15343" y="33562"/>
                          </a:lnTo>
                          <a:cubicBezTo>
                            <a:pt x="15363" y="33602"/>
                            <a:pt x="15413" y="33628"/>
                            <a:pt x="15459" y="33628"/>
                          </a:cubicBezTo>
                          <a:cubicBezTo>
                            <a:pt x="15476" y="33628"/>
                            <a:pt x="15493" y="33624"/>
                            <a:pt x="15508" y="33617"/>
                          </a:cubicBezTo>
                          <a:cubicBezTo>
                            <a:pt x="15563" y="33644"/>
                            <a:pt x="15590" y="33672"/>
                            <a:pt x="15645" y="33699"/>
                          </a:cubicBezTo>
                          <a:cubicBezTo>
                            <a:pt x="15838" y="33809"/>
                            <a:pt x="15783" y="34057"/>
                            <a:pt x="15728" y="34249"/>
                          </a:cubicBezTo>
                          <a:lnTo>
                            <a:pt x="15673" y="34387"/>
                          </a:lnTo>
                          <a:lnTo>
                            <a:pt x="15645" y="34387"/>
                          </a:lnTo>
                          <a:lnTo>
                            <a:pt x="15508" y="34359"/>
                          </a:lnTo>
                          <a:lnTo>
                            <a:pt x="15370" y="34359"/>
                          </a:lnTo>
                          <a:cubicBezTo>
                            <a:pt x="15343" y="34359"/>
                            <a:pt x="15315" y="34414"/>
                            <a:pt x="15343" y="34442"/>
                          </a:cubicBezTo>
                          <a:cubicBezTo>
                            <a:pt x="15343" y="34469"/>
                            <a:pt x="15370" y="34497"/>
                            <a:pt x="15370" y="34497"/>
                          </a:cubicBezTo>
                          <a:cubicBezTo>
                            <a:pt x="15398" y="34524"/>
                            <a:pt x="15425" y="34524"/>
                            <a:pt x="15453" y="34552"/>
                          </a:cubicBezTo>
                          <a:cubicBezTo>
                            <a:pt x="15508" y="34579"/>
                            <a:pt x="15535" y="34579"/>
                            <a:pt x="15590" y="34607"/>
                          </a:cubicBezTo>
                          <a:lnTo>
                            <a:pt x="15645" y="34607"/>
                          </a:lnTo>
                          <a:cubicBezTo>
                            <a:pt x="15618" y="34662"/>
                            <a:pt x="15618" y="34717"/>
                            <a:pt x="15618" y="34772"/>
                          </a:cubicBezTo>
                          <a:cubicBezTo>
                            <a:pt x="15535" y="34744"/>
                            <a:pt x="15453" y="34744"/>
                            <a:pt x="15343" y="34717"/>
                          </a:cubicBezTo>
                          <a:lnTo>
                            <a:pt x="14958" y="34662"/>
                          </a:lnTo>
                          <a:cubicBezTo>
                            <a:pt x="14820" y="34634"/>
                            <a:pt x="14683" y="34634"/>
                            <a:pt x="14546" y="34607"/>
                          </a:cubicBezTo>
                          <a:cubicBezTo>
                            <a:pt x="14505" y="34599"/>
                            <a:pt x="14465" y="34595"/>
                            <a:pt x="14425" y="34595"/>
                          </a:cubicBezTo>
                          <a:cubicBezTo>
                            <a:pt x="14328" y="34595"/>
                            <a:pt x="14230" y="34615"/>
                            <a:pt x="14133" y="34634"/>
                          </a:cubicBezTo>
                          <a:cubicBezTo>
                            <a:pt x="14078" y="34662"/>
                            <a:pt x="14078" y="34744"/>
                            <a:pt x="14133" y="34772"/>
                          </a:cubicBezTo>
                          <a:cubicBezTo>
                            <a:pt x="14271" y="34827"/>
                            <a:pt x="14408" y="34827"/>
                            <a:pt x="14546" y="34827"/>
                          </a:cubicBezTo>
                          <a:lnTo>
                            <a:pt x="14930" y="34882"/>
                          </a:lnTo>
                          <a:lnTo>
                            <a:pt x="15343" y="34937"/>
                          </a:lnTo>
                          <a:cubicBezTo>
                            <a:pt x="15453" y="34964"/>
                            <a:pt x="15535" y="34992"/>
                            <a:pt x="15645" y="34992"/>
                          </a:cubicBezTo>
                          <a:cubicBezTo>
                            <a:pt x="15645" y="35074"/>
                            <a:pt x="15645" y="35184"/>
                            <a:pt x="15645" y="35267"/>
                          </a:cubicBezTo>
                          <a:lnTo>
                            <a:pt x="15673" y="35597"/>
                          </a:lnTo>
                          <a:cubicBezTo>
                            <a:pt x="15673" y="35707"/>
                            <a:pt x="15673" y="35817"/>
                            <a:pt x="15700" y="35954"/>
                          </a:cubicBezTo>
                          <a:cubicBezTo>
                            <a:pt x="15673" y="36064"/>
                            <a:pt x="15700" y="36174"/>
                            <a:pt x="15755" y="36284"/>
                          </a:cubicBezTo>
                          <a:cubicBezTo>
                            <a:pt x="15755" y="36339"/>
                            <a:pt x="15783" y="36421"/>
                            <a:pt x="15783" y="36476"/>
                          </a:cubicBezTo>
                          <a:cubicBezTo>
                            <a:pt x="15810" y="36641"/>
                            <a:pt x="15810" y="36806"/>
                            <a:pt x="15838" y="36971"/>
                          </a:cubicBezTo>
                          <a:cubicBezTo>
                            <a:pt x="15865" y="37109"/>
                            <a:pt x="15893" y="37274"/>
                            <a:pt x="15865" y="37411"/>
                          </a:cubicBezTo>
                          <a:cubicBezTo>
                            <a:pt x="15865" y="37466"/>
                            <a:pt x="15838" y="37521"/>
                            <a:pt x="15810" y="37549"/>
                          </a:cubicBezTo>
                          <a:cubicBezTo>
                            <a:pt x="15755" y="37604"/>
                            <a:pt x="15728" y="37631"/>
                            <a:pt x="15700" y="37686"/>
                          </a:cubicBezTo>
                          <a:cubicBezTo>
                            <a:pt x="15673" y="37741"/>
                            <a:pt x="15700" y="37769"/>
                            <a:pt x="15728" y="37796"/>
                          </a:cubicBezTo>
                          <a:lnTo>
                            <a:pt x="15095" y="38566"/>
                          </a:lnTo>
                          <a:lnTo>
                            <a:pt x="15068" y="38566"/>
                          </a:lnTo>
                          <a:cubicBezTo>
                            <a:pt x="14939" y="38534"/>
                            <a:pt x="14810" y="38520"/>
                            <a:pt x="14681" y="38520"/>
                          </a:cubicBezTo>
                          <a:cubicBezTo>
                            <a:pt x="14590" y="38520"/>
                            <a:pt x="14499" y="38527"/>
                            <a:pt x="14408" y="38538"/>
                          </a:cubicBezTo>
                          <a:lnTo>
                            <a:pt x="14051" y="38538"/>
                          </a:lnTo>
                          <a:cubicBezTo>
                            <a:pt x="14018" y="38530"/>
                            <a:pt x="13986" y="38527"/>
                            <a:pt x="13954" y="38527"/>
                          </a:cubicBezTo>
                          <a:cubicBezTo>
                            <a:pt x="13876" y="38527"/>
                            <a:pt x="13798" y="38547"/>
                            <a:pt x="13721" y="38566"/>
                          </a:cubicBezTo>
                          <a:cubicBezTo>
                            <a:pt x="13666" y="38593"/>
                            <a:pt x="13666" y="38676"/>
                            <a:pt x="13721" y="38703"/>
                          </a:cubicBezTo>
                          <a:cubicBezTo>
                            <a:pt x="13831" y="38731"/>
                            <a:pt x="13968" y="38731"/>
                            <a:pt x="14078" y="38731"/>
                          </a:cubicBezTo>
                          <a:lnTo>
                            <a:pt x="14985" y="38731"/>
                          </a:lnTo>
                          <a:cubicBezTo>
                            <a:pt x="14765" y="38978"/>
                            <a:pt x="14546" y="39226"/>
                            <a:pt x="14353" y="39473"/>
                          </a:cubicBezTo>
                          <a:cubicBezTo>
                            <a:pt x="14051" y="39501"/>
                            <a:pt x="13748" y="39528"/>
                            <a:pt x="13446" y="39556"/>
                          </a:cubicBezTo>
                          <a:cubicBezTo>
                            <a:pt x="13171" y="39583"/>
                            <a:pt x="12813" y="39611"/>
                            <a:pt x="12483" y="39611"/>
                          </a:cubicBezTo>
                          <a:cubicBezTo>
                            <a:pt x="11934" y="39625"/>
                            <a:pt x="11377" y="39631"/>
                            <a:pt x="10817" y="39631"/>
                          </a:cubicBezTo>
                          <a:cubicBezTo>
                            <a:pt x="10256" y="39631"/>
                            <a:pt x="9693" y="39625"/>
                            <a:pt x="9129" y="39611"/>
                          </a:cubicBezTo>
                          <a:cubicBezTo>
                            <a:pt x="8112" y="39611"/>
                            <a:pt x="7122" y="39473"/>
                            <a:pt x="6160" y="39171"/>
                          </a:cubicBezTo>
                          <a:cubicBezTo>
                            <a:pt x="6160" y="39088"/>
                            <a:pt x="6160" y="39006"/>
                            <a:pt x="6132" y="38923"/>
                          </a:cubicBezTo>
                          <a:cubicBezTo>
                            <a:pt x="6132" y="38813"/>
                            <a:pt x="6132" y="38703"/>
                            <a:pt x="6132" y="38593"/>
                          </a:cubicBezTo>
                          <a:cubicBezTo>
                            <a:pt x="6352" y="38648"/>
                            <a:pt x="6545" y="38676"/>
                            <a:pt x="6765" y="38703"/>
                          </a:cubicBezTo>
                          <a:cubicBezTo>
                            <a:pt x="6985" y="38731"/>
                            <a:pt x="7204" y="38758"/>
                            <a:pt x="7452" y="38786"/>
                          </a:cubicBezTo>
                          <a:cubicBezTo>
                            <a:pt x="7562" y="38792"/>
                            <a:pt x="7671" y="38796"/>
                            <a:pt x="7779" y="38796"/>
                          </a:cubicBezTo>
                          <a:cubicBezTo>
                            <a:pt x="8129" y="38796"/>
                            <a:pt x="8470" y="38760"/>
                            <a:pt x="8827" y="38676"/>
                          </a:cubicBezTo>
                          <a:cubicBezTo>
                            <a:pt x="8903" y="38676"/>
                            <a:pt x="8885" y="38535"/>
                            <a:pt x="8817" y="38535"/>
                          </a:cubicBezTo>
                          <a:cubicBezTo>
                            <a:pt x="8812" y="38535"/>
                            <a:pt x="8806" y="38536"/>
                            <a:pt x="8799" y="38538"/>
                          </a:cubicBezTo>
                          <a:cubicBezTo>
                            <a:pt x="8359" y="38566"/>
                            <a:pt x="7919" y="38566"/>
                            <a:pt x="7452" y="38566"/>
                          </a:cubicBezTo>
                          <a:cubicBezTo>
                            <a:pt x="7232" y="38538"/>
                            <a:pt x="7012" y="38511"/>
                            <a:pt x="6765" y="38484"/>
                          </a:cubicBezTo>
                          <a:cubicBezTo>
                            <a:pt x="6572" y="38456"/>
                            <a:pt x="6380" y="38374"/>
                            <a:pt x="6187" y="38346"/>
                          </a:cubicBezTo>
                          <a:cubicBezTo>
                            <a:pt x="6242" y="38236"/>
                            <a:pt x="6352" y="38126"/>
                            <a:pt x="6462" y="38044"/>
                          </a:cubicBezTo>
                          <a:cubicBezTo>
                            <a:pt x="6820" y="37824"/>
                            <a:pt x="7177" y="37686"/>
                            <a:pt x="7589" y="37576"/>
                          </a:cubicBezTo>
                          <a:cubicBezTo>
                            <a:pt x="7919" y="37466"/>
                            <a:pt x="8277" y="37329"/>
                            <a:pt x="8579" y="37164"/>
                          </a:cubicBezTo>
                          <a:cubicBezTo>
                            <a:pt x="8607" y="37164"/>
                            <a:pt x="8607" y="37164"/>
                            <a:pt x="8607" y="37191"/>
                          </a:cubicBezTo>
                          <a:lnTo>
                            <a:pt x="8634" y="37191"/>
                          </a:lnTo>
                          <a:cubicBezTo>
                            <a:pt x="8634" y="37219"/>
                            <a:pt x="8634" y="37219"/>
                            <a:pt x="8662" y="37219"/>
                          </a:cubicBezTo>
                          <a:lnTo>
                            <a:pt x="8662" y="37246"/>
                          </a:lnTo>
                          <a:lnTo>
                            <a:pt x="8689" y="37301"/>
                          </a:lnTo>
                          <a:lnTo>
                            <a:pt x="8744" y="37411"/>
                          </a:lnTo>
                          <a:cubicBezTo>
                            <a:pt x="8772" y="37439"/>
                            <a:pt x="8799" y="37466"/>
                            <a:pt x="8799" y="37494"/>
                          </a:cubicBezTo>
                          <a:cubicBezTo>
                            <a:pt x="8838" y="37533"/>
                            <a:pt x="8891" y="37571"/>
                            <a:pt x="8928" y="37571"/>
                          </a:cubicBezTo>
                          <a:cubicBezTo>
                            <a:pt x="8943" y="37571"/>
                            <a:pt x="8956" y="37565"/>
                            <a:pt x="8964" y="37549"/>
                          </a:cubicBezTo>
                          <a:cubicBezTo>
                            <a:pt x="8992" y="37494"/>
                            <a:pt x="9019" y="37466"/>
                            <a:pt x="8992" y="37411"/>
                          </a:cubicBezTo>
                          <a:cubicBezTo>
                            <a:pt x="8992" y="37411"/>
                            <a:pt x="8992" y="37384"/>
                            <a:pt x="8964" y="37356"/>
                          </a:cubicBezTo>
                          <a:cubicBezTo>
                            <a:pt x="8937" y="37246"/>
                            <a:pt x="8854" y="37136"/>
                            <a:pt x="8772" y="37054"/>
                          </a:cubicBezTo>
                          <a:lnTo>
                            <a:pt x="8827" y="37054"/>
                          </a:lnTo>
                          <a:cubicBezTo>
                            <a:pt x="9019" y="36944"/>
                            <a:pt x="9212" y="36834"/>
                            <a:pt x="9432" y="36696"/>
                          </a:cubicBezTo>
                          <a:cubicBezTo>
                            <a:pt x="9432" y="36724"/>
                            <a:pt x="9459" y="36751"/>
                            <a:pt x="9487" y="36779"/>
                          </a:cubicBezTo>
                          <a:lnTo>
                            <a:pt x="9542" y="36834"/>
                          </a:lnTo>
                          <a:cubicBezTo>
                            <a:pt x="9569" y="36861"/>
                            <a:pt x="9624" y="36916"/>
                            <a:pt x="9651" y="36944"/>
                          </a:cubicBezTo>
                          <a:lnTo>
                            <a:pt x="9706" y="37026"/>
                          </a:lnTo>
                          <a:lnTo>
                            <a:pt x="9734" y="37081"/>
                          </a:lnTo>
                          <a:cubicBezTo>
                            <a:pt x="9734" y="37081"/>
                            <a:pt x="9761" y="37109"/>
                            <a:pt x="9761" y="37136"/>
                          </a:cubicBezTo>
                          <a:cubicBezTo>
                            <a:pt x="9789" y="37164"/>
                            <a:pt x="9816" y="37191"/>
                            <a:pt x="9844" y="37219"/>
                          </a:cubicBezTo>
                          <a:cubicBezTo>
                            <a:pt x="9854" y="37224"/>
                            <a:pt x="9864" y="37226"/>
                            <a:pt x="9874" y="37226"/>
                          </a:cubicBezTo>
                          <a:cubicBezTo>
                            <a:pt x="9918" y="37226"/>
                            <a:pt x="9959" y="37181"/>
                            <a:pt x="9981" y="37136"/>
                          </a:cubicBezTo>
                          <a:cubicBezTo>
                            <a:pt x="9981" y="37109"/>
                            <a:pt x="9981" y="37054"/>
                            <a:pt x="9981" y="37026"/>
                          </a:cubicBezTo>
                          <a:lnTo>
                            <a:pt x="9926" y="36944"/>
                          </a:lnTo>
                          <a:cubicBezTo>
                            <a:pt x="9899" y="36889"/>
                            <a:pt x="9844" y="36834"/>
                            <a:pt x="9816" y="36806"/>
                          </a:cubicBezTo>
                          <a:cubicBezTo>
                            <a:pt x="9789" y="36751"/>
                            <a:pt x="9734" y="36724"/>
                            <a:pt x="9706" y="36669"/>
                          </a:cubicBezTo>
                          <a:cubicBezTo>
                            <a:pt x="9651" y="36641"/>
                            <a:pt x="9624" y="36614"/>
                            <a:pt x="9569" y="36586"/>
                          </a:cubicBezTo>
                          <a:cubicBezTo>
                            <a:pt x="9706" y="36504"/>
                            <a:pt x="9844" y="36421"/>
                            <a:pt x="9981" y="36339"/>
                          </a:cubicBezTo>
                          <a:cubicBezTo>
                            <a:pt x="10119" y="36229"/>
                            <a:pt x="10229" y="36174"/>
                            <a:pt x="10339" y="36064"/>
                          </a:cubicBezTo>
                          <a:lnTo>
                            <a:pt x="10394" y="36119"/>
                          </a:lnTo>
                          <a:lnTo>
                            <a:pt x="10504" y="36174"/>
                          </a:lnTo>
                          <a:lnTo>
                            <a:pt x="10531" y="36174"/>
                          </a:lnTo>
                          <a:lnTo>
                            <a:pt x="10559" y="36201"/>
                          </a:lnTo>
                          <a:lnTo>
                            <a:pt x="10614" y="36256"/>
                          </a:lnTo>
                          <a:cubicBezTo>
                            <a:pt x="10641" y="36284"/>
                            <a:pt x="10669" y="36311"/>
                            <a:pt x="10696" y="36366"/>
                          </a:cubicBezTo>
                          <a:cubicBezTo>
                            <a:pt x="10724" y="36394"/>
                            <a:pt x="10751" y="36421"/>
                            <a:pt x="10779" y="36449"/>
                          </a:cubicBezTo>
                          <a:cubicBezTo>
                            <a:pt x="10806" y="36504"/>
                            <a:pt x="10834" y="36531"/>
                            <a:pt x="10861" y="36586"/>
                          </a:cubicBezTo>
                          <a:cubicBezTo>
                            <a:pt x="10916" y="36669"/>
                            <a:pt x="10971" y="36751"/>
                            <a:pt x="11026" y="36806"/>
                          </a:cubicBezTo>
                          <a:cubicBezTo>
                            <a:pt x="11049" y="36818"/>
                            <a:pt x="11072" y="36824"/>
                            <a:pt x="11091" y="36824"/>
                          </a:cubicBezTo>
                          <a:cubicBezTo>
                            <a:pt x="11117" y="36824"/>
                            <a:pt x="11136" y="36811"/>
                            <a:pt x="11136" y="36779"/>
                          </a:cubicBezTo>
                          <a:cubicBezTo>
                            <a:pt x="11164" y="36724"/>
                            <a:pt x="11164" y="36669"/>
                            <a:pt x="11136" y="36614"/>
                          </a:cubicBezTo>
                          <a:cubicBezTo>
                            <a:pt x="11109" y="36559"/>
                            <a:pt x="11109" y="36504"/>
                            <a:pt x="11081" y="36449"/>
                          </a:cubicBezTo>
                          <a:cubicBezTo>
                            <a:pt x="11026" y="36366"/>
                            <a:pt x="10971" y="36256"/>
                            <a:pt x="10889" y="36201"/>
                          </a:cubicBezTo>
                          <a:cubicBezTo>
                            <a:pt x="10806" y="36119"/>
                            <a:pt x="10724" y="36037"/>
                            <a:pt x="10641" y="35982"/>
                          </a:cubicBezTo>
                          <a:cubicBezTo>
                            <a:pt x="10614" y="35954"/>
                            <a:pt x="10586" y="35927"/>
                            <a:pt x="10559" y="35927"/>
                          </a:cubicBezTo>
                          <a:cubicBezTo>
                            <a:pt x="10609" y="35876"/>
                            <a:pt x="10659" y="35826"/>
                            <a:pt x="10731" y="35776"/>
                          </a:cubicBezTo>
                          <a:lnTo>
                            <a:pt x="10731" y="35776"/>
                          </a:lnTo>
                          <a:cubicBezTo>
                            <a:pt x="10729" y="35786"/>
                            <a:pt x="10736" y="35801"/>
                            <a:pt x="10751" y="35817"/>
                          </a:cubicBezTo>
                          <a:cubicBezTo>
                            <a:pt x="10751" y="35836"/>
                            <a:pt x="10779" y="35855"/>
                            <a:pt x="10805" y="35855"/>
                          </a:cubicBezTo>
                          <a:cubicBezTo>
                            <a:pt x="10815" y="35855"/>
                            <a:pt x="10826" y="35852"/>
                            <a:pt x="10834" y="35844"/>
                          </a:cubicBezTo>
                          <a:cubicBezTo>
                            <a:pt x="10889" y="35817"/>
                            <a:pt x="10944" y="35734"/>
                            <a:pt x="10971" y="35679"/>
                          </a:cubicBezTo>
                          <a:cubicBezTo>
                            <a:pt x="10999" y="35624"/>
                            <a:pt x="11026" y="35542"/>
                            <a:pt x="11054" y="35487"/>
                          </a:cubicBezTo>
                          <a:lnTo>
                            <a:pt x="11191" y="35102"/>
                          </a:lnTo>
                          <a:cubicBezTo>
                            <a:pt x="11246" y="34992"/>
                            <a:pt x="11301" y="34854"/>
                            <a:pt x="11356" y="34744"/>
                          </a:cubicBezTo>
                          <a:cubicBezTo>
                            <a:pt x="11384" y="34662"/>
                            <a:pt x="11411" y="34607"/>
                            <a:pt x="11439" y="34524"/>
                          </a:cubicBezTo>
                          <a:cubicBezTo>
                            <a:pt x="11439" y="34497"/>
                            <a:pt x="11439" y="34469"/>
                            <a:pt x="11466" y="34442"/>
                          </a:cubicBezTo>
                          <a:cubicBezTo>
                            <a:pt x="11466" y="34414"/>
                            <a:pt x="11466" y="34414"/>
                            <a:pt x="11466" y="34414"/>
                          </a:cubicBezTo>
                          <a:cubicBezTo>
                            <a:pt x="11562" y="34428"/>
                            <a:pt x="11659" y="34428"/>
                            <a:pt x="11751" y="34428"/>
                          </a:cubicBezTo>
                          <a:cubicBezTo>
                            <a:pt x="11844" y="34428"/>
                            <a:pt x="11934" y="34428"/>
                            <a:pt x="12016" y="34442"/>
                          </a:cubicBezTo>
                          <a:cubicBezTo>
                            <a:pt x="12153" y="34442"/>
                            <a:pt x="12263" y="34469"/>
                            <a:pt x="12373" y="34497"/>
                          </a:cubicBezTo>
                          <a:cubicBezTo>
                            <a:pt x="12483" y="34524"/>
                            <a:pt x="12593" y="34524"/>
                            <a:pt x="12703" y="34524"/>
                          </a:cubicBezTo>
                          <a:cubicBezTo>
                            <a:pt x="12758" y="34497"/>
                            <a:pt x="12786" y="34414"/>
                            <a:pt x="12758" y="34387"/>
                          </a:cubicBezTo>
                          <a:cubicBezTo>
                            <a:pt x="12648" y="34304"/>
                            <a:pt x="12538" y="34277"/>
                            <a:pt x="12428" y="34277"/>
                          </a:cubicBezTo>
                          <a:cubicBezTo>
                            <a:pt x="12291" y="34249"/>
                            <a:pt x="12181" y="34222"/>
                            <a:pt x="12071" y="34222"/>
                          </a:cubicBezTo>
                          <a:cubicBezTo>
                            <a:pt x="11989" y="34208"/>
                            <a:pt x="11906" y="34201"/>
                            <a:pt x="11824" y="34201"/>
                          </a:cubicBezTo>
                          <a:cubicBezTo>
                            <a:pt x="11741" y="34201"/>
                            <a:pt x="11659" y="34208"/>
                            <a:pt x="11576" y="34222"/>
                          </a:cubicBezTo>
                          <a:lnTo>
                            <a:pt x="11576" y="33397"/>
                          </a:lnTo>
                          <a:lnTo>
                            <a:pt x="11576" y="32957"/>
                          </a:lnTo>
                          <a:cubicBezTo>
                            <a:pt x="11549" y="32847"/>
                            <a:pt x="11549" y="32765"/>
                            <a:pt x="11604" y="32655"/>
                          </a:cubicBezTo>
                          <a:cubicBezTo>
                            <a:pt x="11637" y="32605"/>
                            <a:pt x="11689" y="32595"/>
                            <a:pt x="11744" y="32595"/>
                          </a:cubicBezTo>
                          <a:close/>
                          <a:moveTo>
                            <a:pt x="21062" y="25066"/>
                          </a:moveTo>
                          <a:cubicBezTo>
                            <a:pt x="22216" y="26084"/>
                            <a:pt x="23591" y="26798"/>
                            <a:pt x="25103" y="27211"/>
                          </a:cubicBezTo>
                          <a:cubicBezTo>
                            <a:pt x="26808" y="27651"/>
                            <a:pt x="28568" y="27898"/>
                            <a:pt x="30355" y="27926"/>
                          </a:cubicBezTo>
                          <a:cubicBezTo>
                            <a:pt x="30458" y="27933"/>
                            <a:pt x="30563" y="27936"/>
                            <a:pt x="30669" y="27936"/>
                          </a:cubicBezTo>
                          <a:cubicBezTo>
                            <a:pt x="30959" y="27936"/>
                            <a:pt x="31255" y="27911"/>
                            <a:pt x="31537" y="27871"/>
                          </a:cubicBezTo>
                          <a:cubicBezTo>
                            <a:pt x="31537" y="27871"/>
                            <a:pt x="31537" y="27898"/>
                            <a:pt x="31537" y="27898"/>
                          </a:cubicBezTo>
                          <a:cubicBezTo>
                            <a:pt x="31812" y="28228"/>
                            <a:pt x="32169" y="28476"/>
                            <a:pt x="32582" y="28586"/>
                          </a:cubicBezTo>
                          <a:cubicBezTo>
                            <a:pt x="32994" y="28723"/>
                            <a:pt x="33407" y="28860"/>
                            <a:pt x="33792" y="29053"/>
                          </a:cubicBezTo>
                          <a:cubicBezTo>
                            <a:pt x="34506" y="29438"/>
                            <a:pt x="35139" y="29933"/>
                            <a:pt x="35634" y="30593"/>
                          </a:cubicBezTo>
                          <a:cubicBezTo>
                            <a:pt x="35744" y="30703"/>
                            <a:pt x="35826" y="30813"/>
                            <a:pt x="35909" y="30950"/>
                          </a:cubicBezTo>
                          <a:cubicBezTo>
                            <a:pt x="35551" y="31335"/>
                            <a:pt x="35276" y="31802"/>
                            <a:pt x="35166" y="32325"/>
                          </a:cubicBezTo>
                          <a:cubicBezTo>
                            <a:pt x="35084" y="32600"/>
                            <a:pt x="35029" y="32875"/>
                            <a:pt x="35029" y="33150"/>
                          </a:cubicBezTo>
                          <a:cubicBezTo>
                            <a:pt x="35001" y="33287"/>
                            <a:pt x="35001" y="33425"/>
                            <a:pt x="35029" y="33589"/>
                          </a:cubicBezTo>
                          <a:cubicBezTo>
                            <a:pt x="35001" y="33727"/>
                            <a:pt x="35029" y="33837"/>
                            <a:pt x="35111" y="33974"/>
                          </a:cubicBezTo>
                          <a:cubicBezTo>
                            <a:pt x="35111" y="34002"/>
                            <a:pt x="35132" y="34016"/>
                            <a:pt x="35156" y="34016"/>
                          </a:cubicBezTo>
                          <a:cubicBezTo>
                            <a:pt x="35180" y="34016"/>
                            <a:pt x="35208" y="34002"/>
                            <a:pt x="35221" y="33974"/>
                          </a:cubicBezTo>
                          <a:cubicBezTo>
                            <a:pt x="35221" y="33837"/>
                            <a:pt x="35221" y="33699"/>
                            <a:pt x="35221" y="33589"/>
                          </a:cubicBezTo>
                          <a:cubicBezTo>
                            <a:pt x="35194" y="33177"/>
                            <a:pt x="35249" y="32765"/>
                            <a:pt x="35359" y="32380"/>
                          </a:cubicBezTo>
                          <a:cubicBezTo>
                            <a:pt x="35496" y="31912"/>
                            <a:pt x="35689" y="31500"/>
                            <a:pt x="35964" y="31088"/>
                          </a:cubicBezTo>
                          <a:cubicBezTo>
                            <a:pt x="36046" y="31170"/>
                            <a:pt x="36074" y="31280"/>
                            <a:pt x="36129" y="31362"/>
                          </a:cubicBezTo>
                          <a:cubicBezTo>
                            <a:pt x="36046" y="31500"/>
                            <a:pt x="35991" y="31665"/>
                            <a:pt x="35964" y="31830"/>
                          </a:cubicBezTo>
                          <a:cubicBezTo>
                            <a:pt x="35909" y="32022"/>
                            <a:pt x="35854" y="32215"/>
                            <a:pt x="35826" y="32407"/>
                          </a:cubicBezTo>
                          <a:cubicBezTo>
                            <a:pt x="35799" y="32627"/>
                            <a:pt x="35799" y="32820"/>
                            <a:pt x="35826" y="33040"/>
                          </a:cubicBezTo>
                          <a:cubicBezTo>
                            <a:pt x="35826" y="33232"/>
                            <a:pt x="35881" y="33425"/>
                            <a:pt x="35964" y="33589"/>
                          </a:cubicBezTo>
                          <a:cubicBezTo>
                            <a:pt x="35980" y="33598"/>
                            <a:pt x="35996" y="33601"/>
                            <a:pt x="36011" y="33601"/>
                          </a:cubicBezTo>
                          <a:cubicBezTo>
                            <a:pt x="36046" y="33601"/>
                            <a:pt x="36074" y="33581"/>
                            <a:pt x="36074" y="33562"/>
                          </a:cubicBezTo>
                          <a:cubicBezTo>
                            <a:pt x="36101" y="33452"/>
                            <a:pt x="36101" y="33370"/>
                            <a:pt x="36074" y="33287"/>
                          </a:cubicBezTo>
                          <a:cubicBezTo>
                            <a:pt x="36074" y="33177"/>
                            <a:pt x="36074" y="33095"/>
                            <a:pt x="36074" y="32985"/>
                          </a:cubicBezTo>
                          <a:cubicBezTo>
                            <a:pt x="36046" y="32792"/>
                            <a:pt x="36046" y="32600"/>
                            <a:pt x="36074" y="32435"/>
                          </a:cubicBezTo>
                          <a:cubicBezTo>
                            <a:pt x="36074" y="32242"/>
                            <a:pt x="36129" y="32050"/>
                            <a:pt x="36184" y="31885"/>
                          </a:cubicBezTo>
                          <a:cubicBezTo>
                            <a:pt x="36211" y="31802"/>
                            <a:pt x="36239" y="31720"/>
                            <a:pt x="36266" y="31610"/>
                          </a:cubicBezTo>
                          <a:cubicBezTo>
                            <a:pt x="36459" y="31995"/>
                            <a:pt x="36651" y="32352"/>
                            <a:pt x="36844" y="32710"/>
                          </a:cubicBezTo>
                          <a:cubicBezTo>
                            <a:pt x="37036" y="33067"/>
                            <a:pt x="37283" y="33397"/>
                            <a:pt x="37586" y="33699"/>
                          </a:cubicBezTo>
                          <a:cubicBezTo>
                            <a:pt x="37861" y="34002"/>
                            <a:pt x="38218" y="34222"/>
                            <a:pt x="38631" y="34277"/>
                          </a:cubicBezTo>
                          <a:cubicBezTo>
                            <a:pt x="38672" y="34291"/>
                            <a:pt x="38713" y="34297"/>
                            <a:pt x="38754" y="34297"/>
                          </a:cubicBezTo>
                          <a:cubicBezTo>
                            <a:pt x="38796" y="34297"/>
                            <a:pt x="38837" y="34291"/>
                            <a:pt x="38878" y="34277"/>
                          </a:cubicBezTo>
                          <a:lnTo>
                            <a:pt x="38878" y="34277"/>
                          </a:lnTo>
                          <a:cubicBezTo>
                            <a:pt x="38878" y="34332"/>
                            <a:pt x="38851" y="34387"/>
                            <a:pt x="38851" y="34442"/>
                          </a:cubicBezTo>
                          <a:cubicBezTo>
                            <a:pt x="38796" y="34552"/>
                            <a:pt x="38741" y="34662"/>
                            <a:pt x="38658" y="34772"/>
                          </a:cubicBezTo>
                          <a:cubicBezTo>
                            <a:pt x="38603" y="34882"/>
                            <a:pt x="38521" y="34964"/>
                            <a:pt x="38438" y="35074"/>
                          </a:cubicBezTo>
                          <a:lnTo>
                            <a:pt x="38328" y="35184"/>
                          </a:lnTo>
                          <a:cubicBezTo>
                            <a:pt x="38315" y="35171"/>
                            <a:pt x="38308" y="35158"/>
                            <a:pt x="38308" y="35148"/>
                          </a:cubicBezTo>
                          <a:lnTo>
                            <a:pt x="38308" y="35148"/>
                          </a:lnTo>
                          <a:cubicBezTo>
                            <a:pt x="37814" y="35557"/>
                            <a:pt x="31175" y="39035"/>
                            <a:pt x="27825" y="39116"/>
                          </a:cubicBezTo>
                          <a:cubicBezTo>
                            <a:pt x="26176" y="39143"/>
                            <a:pt x="25378" y="39143"/>
                            <a:pt x="24966" y="39143"/>
                          </a:cubicBezTo>
                          <a:cubicBezTo>
                            <a:pt x="24993" y="39116"/>
                            <a:pt x="25021" y="39061"/>
                            <a:pt x="24993" y="39033"/>
                          </a:cubicBezTo>
                          <a:lnTo>
                            <a:pt x="24966" y="39006"/>
                          </a:lnTo>
                          <a:lnTo>
                            <a:pt x="25268" y="38729"/>
                          </a:lnTo>
                          <a:lnTo>
                            <a:pt x="25268" y="38729"/>
                          </a:lnTo>
                          <a:cubicBezTo>
                            <a:pt x="25268" y="38729"/>
                            <a:pt x="25268" y="38730"/>
                            <a:pt x="25268" y="38731"/>
                          </a:cubicBezTo>
                          <a:lnTo>
                            <a:pt x="25296" y="38703"/>
                          </a:lnTo>
                          <a:lnTo>
                            <a:pt x="25268" y="38729"/>
                          </a:lnTo>
                          <a:cubicBezTo>
                            <a:pt x="25268" y="38702"/>
                            <a:pt x="25268" y="38675"/>
                            <a:pt x="25268" y="38648"/>
                          </a:cubicBezTo>
                          <a:cubicBezTo>
                            <a:pt x="25268" y="38621"/>
                            <a:pt x="25241" y="38593"/>
                            <a:pt x="25213" y="38566"/>
                          </a:cubicBezTo>
                          <a:lnTo>
                            <a:pt x="25131" y="38566"/>
                          </a:lnTo>
                          <a:lnTo>
                            <a:pt x="25076" y="38621"/>
                          </a:lnTo>
                          <a:cubicBezTo>
                            <a:pt x="25048" y="38621"/>
                            <a:pt x="24993" y="38648"/>
                            <a:pt x="24966" y="38676"/>
                          </a:cubicBezTo>
                          <a:lnTo>
                            <a:pt x="24828" y="38786"/>
                          </a:lnTo>
                          <a:cubicBezTo>
                            <a:pt x="24773" y="38703"/>
                            <a:pt x="24746" y="38593"/>
                            <a:pt x="24691" y="38511"/>
                          </a:cubicBezTo>
                          <a:cubicBezTo>
                            <a:pt x="24663" y="38401"/>
                            <a:pt x="24636" y="38291"/>
                            <a:pt x="24608" y="38209"/>
                          </a:cubicBezTo>
                          <a:cubicBezTo>
                            <a:pt x="24581" y="38099"/>
                            <a:pt x="24553" y="37989"/>
                            <a:pt x="24499" y="37906"/>
                          </a:cubicBezTo>
                          <a:cubicBezTo>
                            <a:pt x="24485" y="37892"/>
                            <a:pt x="24464" y="37886"/>
                            <a:pt x="24444" y="37886"/>
                          </a:cubicBezTo>
                          <a:cubicBezTo>
                            <a:pt x="24423" y="37886"/>
                            <a:pt x="24402" y="37892"/>
                            <a:pt x="24389" y="37906"/>
                          </a:cubicBezTo>
                          <a:cubicBezTo>
                            <a:pt x="24361" y="38016"/>
                            <a:pt x="24361" y="38154"/>
                            <a:pt x="24389" y="38264"/>
                          </a:cubicBezTo>
                          <a:cubicBezTo>
                            <a:pt x="24416" y="38374"/>
                            <a:pt x="24444" y="38456"/>
                            <a:pt x="24499" y="38566"/>
                          </a:cubicBezTo>
                          <a:cubicBezTo>
                            <a:pt x="24553" y="38703"/>
                            <a:pt x="24608" y="38813"/>
                            <a:pt x="24691" y="38923"/>
                          </a:cubicBezTo>
                          <a:lnTo>
                            <a:pt x="24608" y="38978"/>
                          </a:lnTo>
                          <a:lnTo>
                            <a:pt x="24581" y="39006"/>
                          </a:lnTo>
                          <a:lnTo>
                            <a:pt x="24526" y="38923"/>
                          </a:lnTo>
                          <a:cubicBezTo>
                            <a:pt x="24444" y="38813"/>
                            <a:pt x="24361" y="38731"/>
                            <a:pt x="24279" y="38648"/>
                          </a:cubicBezTo>
                          <a:cubicBezTo>
                            <a:pt x="24196" y="38566"/>
                            <a:pt x="24114" y="38456"/>
                            <a:pt x="24004" y="38374"/>
                          </a:cubicBezTo>
                          <a:cubicBezTo>
                            <a:pt x="23949" y="38291"/>
                            <a:pt x="23839" y="38209"/>
                            <a:pt x="23756" y="38154"/>
                          </a:cubicBezTo>
                          <a:cubicBezTo>
                            <a:pt x="23737" y="38141"/>
                            <a:pt x="23718" y="38135"/>
                            <a:pt x="23700" y="38135"/>
                          </a:cubicBezTo>
                          <a:cubicBezTo>
                            <a:pt x="23643" y="38135"/>
                            <a:pt x="23604" y="38194"/>
                            <a:pt x="23646" y="38236"/>
                          </a:cubicBezTo>
                          <a:cubicBezTo>
                            <a:pt x="23701" y="38346"/>
                            <a:pt x="23784" y="38456"/>
                            <a:pt x="23866" y="38538"/>
                          </a:cubicBezTo>
                          <a:cubicBezTo>
                            <a:pt x="23949" y="38621"/>
                            <a:pt x="24031" y="38703"/>
                            <a:pt x="24114" y="38813"/>
                          </a:cubicBezTo>
                          <a:lnTo>
                            <a:pt x="24361" y="39061"/>
                          </a:lnTo>
                          <a:lnTo>
                            <a:pt x="24444" y="39143"/>
                          </a:lnTo>
                          <a:lnTo>
                            <a:pt x="24389" y="39171"/>
                          </a:lnTo>
                          <a:lnTo>
                            <a:pt x="24361" y="39143"/>
                          </a:lnTo>
                          <a:cubicBezTo>
                            <a:pt x="24306" y="39088"/>
                            <a:pt x="24251" y="39033"/>
                            <a:pt x="24196" y="38951"/>
                          </a:cubicBezTo>
                          <a:cubicBezTo>
                            <a:pt x="24141" y="38896"/>
                            <a:pt x="24059" y="38841"/>
                            <a:pt x="24004" y="38786"/>
                          </a:cubicBezTo>
                          <a:cubicBezTo>
                            <a:pt x="23949" y="38731"/>
                            <a:pt x="23894" y="38703"/>
                            <a:pt x="23811" y="38676"/>
                          </a:cubicBezTo>
                          <a:cubicBezTo>
                            <a:pt x="23801" y="38671"/>
                            <a:pt x="23791" y="38668"/>
                            <a:pt x="23783" y="38668"/>
                          </a:cubicBezTo>
                          <a:cubicBezTo>
                            <a:pt x="23747" y="38668"/>
                            <a:pt x="23729" y="38709"/>
                            <a:pt x="23729" y="38731"/>
                          </a:cubicBezTo>
                          <a:cubicBezTo>
                            <a:pt x="23784" y="38813"/>
                            <a:pt x="23811" y="38868"/>
                            <a:pt x="23866" y="38951"/>
                          </a:cubicBezTo>
                          <a:cubicBezTo>
                            <a:pt x="23921" y="39006"/>
                            <a:pt x="23976" y="39061"/>
                            <a:pt x="24031" y="39116"/>
                          </a:cubicBezTo>
                          <a:lnTo>
                            <a:pt x="24224" y="39281"/>
                          </a:lnTo>
                          <a:lnTo>
                            <a:pt x="24251" y="39308"/>
                          </a:lnTo>
                          <a:cubicBezTo>
                            <a:pt x="23454" y="40023"/>
                            <a:pt x="20347" y="42883"/>
                            <a:pt x="17185" y="45660"/>
                          </a:cubicBezTo>
                          <a:cubicBezTo>
                            <a:pt x="10820" y="51232"/>
                            <a:pt x="9478" y="51959"/>
                            <a:pt x="9212" y="51959"/>
                          </a:cubicBezTo>
                          <a:cubicBezTo>
                            <a:pt x="9201" y="51959"/>
                            <a:pt x="9192" y="51958"/>
                            <a:pt x="9184" y="51956"/>
                          </a:cubicBezTo>
                          <a:cubicBezTo>
                            <a:pt x="9102" y="51928"/>
                            <a:pt x="8992" y="51901"/>
                            <a:pt x="8909" y="51873"/>
                          </a:cubicBezTo>
                          <a:cubicBezTo>
                            <a:pt x="8964" y="51846"/>
                            <a:pt x="9019" y="51818"/>
                            <a:pt x="9074" y="51763"/>
                          </a:cubicBezTo>
                          <a:lnTo>
                            <a:pt x="9212" y="51653"/>
                          </a:lnTo>
                          <a:lnTo>
                            <a:pt x="9487" y="51433"/>
                          </a:lnTo>
                          <a:lnTo>
                            <a:pt x="10036" y="50966"/>
                          </a:lnTo>
                          <a:cubicBezTo>
                            <a:pt x="10081" y="50921"/>
                            <a:pt x="10035" y="50841"/>
                            <a:pt x="9973" y="50841"/>
                          </a:cubicBezTo>
                          <a:cubicBezTo>
                            <a:pt x="9958" y="50841"/>
                            <a:pt x="9942" y="50846"/>
                            <a:pt x="9926" y="50856"/>
                          </a:cubicBezTo>
                          <a:lnTo>
                            <a:pt x="9349" y="51268"/>
                          </a:lnTo>
                          <a:lnTo>
                            <a:pt x="9074" y="51488"/>
                          </a:lnTo>
                          <a:lnTo>
                            <a:pt x="8937" y="51598"/>
                          </a:lnTo>
                          <a:cubicBezTo>
                            <a:pt x="8882" y="51653"/>
                            <a:pt x="8827" y="51681"/>
                            <a:pt x="8799" y="51736"/>
                          </a:cubicBezTo>
                          <a:cubicBezTo>
                            <a:pt x="8772" y="51791"/>
                            <a:pt x="8799" y="51818"/>
                            <a:pt x="8827" y="51846"/>
                          </a:cubicBezTo>
                          <a:cubicBezTo>
                            <a:pt x="8689" y="51791"/>
                            <a:pt x="8524" y="51736"/>
                            <a:pt x="8387" y="51681"/>
                          </a:cubicBezTo>
                          <a:cubicBezTo>
                            <a:pt x="8442" y="51653"/>
                            <a:pt x="8497" y="51626"/>
                            <a:pt x="8552" y="51571"/>
                          </a:cubicBezTo>
                          <a:cubicBezTo>
                            <a:pt x="8634" y="51543"/>
                            <a:pt x="8717" y="51488"/>
                            <a:pt x="8799" y="51433"/>
                          </a:cubicBezTo>
                          <a:cubicBezTo>
                            <a:pt x="8964" y="51296"/>
                            <a:pt x="9102" y="51158"/>
                            <a:pt x="9212" y="50993"/>
                          </a:cubicBezTo>
                          <a:cubicBezTo>
                            <a:pt x="9259" y="50946"/>
                            <a:pt x="9204" y="50878"/>
                            <a:pt x="9135" y="50878"/>
                          </a:cubicBezTo>
                          <a:cubicBezTo>
                            <a:pt x="9124" y="50878"/>
                            <a:pt x="9113" y="50880"/>
                            <a:pt x="9102" y="50883"/>
                          </a:cubicBezTo>
                          <a:cubicBezTo>
                            <a:pt x="8964" y="51021"/>
                            <a:pt x="8827" y="51131"/>
                            <a:pt x="8689" y="51241"/>
                          </a:cubicBezTo>
                          <a:cubicBezTo>
                            <a:pt x="8607" y="51296"/>
                            <a:pt x="8524" y="51351"/>
                            <a:pt x="8442" y="51378"/>
                          </a:cubicBezTo>
                          <a:cubicBezTo>
                            <a:pt x="8359" y="51433"/>
                            <a:pt x="8277" y="51461"/>
                            <a:pt x="8194" y="51516"/>
                          </a:cubicBezTo>
                          <a:cubicBezTo>
                            <a:pt x="8167" y="51516"/>
                            <a:pt x="8167" y="51543"/>
                            <a:pt x="8139" y="51571"/>
                          </a:cubicBezTo>
                          <a:cubicBezTo>
                            <a:pt x="7672" y="51323"/>
                            <a:pt x="7232" y="50993"/>
                            <a:pt x="6930" y="50554"/>
                          </a:cubicBezTo>
                          <a:cubicBezTo>
                            <a:pt x="6765" y="50279"/>
                            <a:pt x="6710" y="49921"/>
                            <a:pt x="6792" y="49591"/>
                          </a:cubicBezTo>
                          <a:cubicBezTo>
                            <a:pt x="6930" y="49096"/>
                            <a:pt x="9212" y="46099"/>
                            <a:pt x="12896" y="41590"/>
                          </a:cubicBezTo>
                          <a:cubicBezTo>
                            <a:pt x="16030" y="37769"/>
                            <a:pt x="18835" y="34469"/>
                            <a:pt x="19137" y="34249"/>
                          </a:cubicBezTo>
                          <a:cubicBezTo>
                            <a:pt x="19357" y="34194"/>
                            <a:pt x="20209" y="33892"/>
                            <a:pt x="22711" y="32930"/>
                          </a:cubicBezTo>
                          <a:cubicBezTo>
                            <a:pt x="23921" y="32490"/>
                            <a:pt x="25406" y="31940"/>
                            <a:pt x="26671" y="31472"/>
                          </a:cubicBezTo>
                          <a:cubicBezTo>
                            <a:pt x="26685" y="31480"/>
                            <a:pt x="26700" y="31483"/>
                            <a:pt x="26714" y="31483"/>
                          </a:cubicBezTo>
                          <a:cubicBezTo>
                            <a:pt x="26753" y="31483"/>
                            <a:pt x="26788" y="31458"/>
                            <a:pt x="26808" y="31417"/>
                          </a:cubicBezTo>
                          <a:cubicBezTo>
                            <a:pt x="27660" y="31088"/>
                            <a:pt x="28540" y="30785"/>
                            <a:pt x="29420" y="30538"/>
                          </a:cubicBezTo>
                          <a:cubicBezTo>
                            <a:pt x="29393" y="30538"/>
                            <a:pt x="29365" y="30538"/>
                            <a:pt x="29365" y="30510"/>
                          </a:cubicBezTo>
                          <a:lnTo>
                            <a:pt x="29530" y="30318"/>
                          </a:lnTo>
                          <a:cubicBezTo>
                            <a:pt x="29508" y="30296"/>
                            <a:pt x="29490" y="30278"/>
                            <a:pt x="29435" y="30278"/>
                          </a:cubicBezTo>
                          <a:cubicBezTo>
                            <a:pt x="29280" y="30278"/>
                            <a:pt x="28833" y="30418"/>
                            <a:pt x="27193" y="31005"/>
                          </a:cubicBezTo>
                          <a:cubicBezTo>
                            <a:pt x="27028" y="30868"/>
                            <a:pt x="26863" y="30703"/>
                            <a:pt x="26671" y="30538"/>
                          </a:cubicBezTo>
                          <a:cubicBezTo>
                            <a:pt x="26588" y="30455"/>
                            <a:pt x="26506" y="30373"/>
                            <a:pt x="26396" y="30318"/>
                          </a:cubicBezTo>
                          <a:cubicBezTo>
                            <a:pt x="26313" y="30235"/>
                            <a:pt x="26313" y="30235"/>
                            <a:pt x="26258" y="30180"/>
                          </a:cubicBezTo>
                          <a:cubicBezTo>
                            <a:pt x="26203" y="30153"/>
                            <a:pt x="26148" y="30125"/>
                            <a:pt x="26093" y="30125"/>
                          </a:cubicBezTo>
                          <a:cubicBezTo>
                            <a:pt x="26066" y="30125"/>
                            <a:pt x="26038" y="30153"/>
                            <a:pt x="26038" y="30180"/>
                          </a:cubicBezTo>
                          <a:cubicBezTo>
                            <a:pt x="26038" y="30263"/>
                            <a:pt x="26066" y="30290"/>
                            <a:pt x="26121" y="30345"/>
                          </a:cubicBezTo>
                          <a:cubicBezTo>
                            <a:pt x="26148" y="30400"/>
                            <a:pt x="26203" y="30455"/>
                            <a:pt x="26231" y="30483"/>
                          </a:cubicBezTo>
                          <a:cubicBezTo>
                            <a:pt x="26313" y="30565"/>
                            <a:pt x="26423" y="30648"/>
                            <a:pt x="26506" y="30730"/>
                          </a:cubicBezTo>
                          <a:cubicBezTo>
                            <a:pt x="26643" y="30868"/>
                            <a:pt x="26808" y="30978"/>
                            <a:pt x="26973" y="31088"/>
                          </a:cubicBezTo>
                          <a:lnTo>
                            <a:pt x="26643" y="31197"/>
                          </a:lnTo>
                          <a:cubicBezTo>
                            <a:pt x="26616" y="31170"/>
                            <a:pt x="26588" y="31142"/>
                            <a:pt x="26533" y="31115"/>
                          </a:cubicBezTo>
                          <a:lnTo>
                            <a:pt x="26451" y="31060"/>
                          </a:lnTo>
                          <a:cubicBezTo>
                            <a:pt x="26313" y="30923"/>
                            <a:pt x="26148" y="30813"/>
                            <a:pt x="25983" y="30675"/>
                          </a:cubicBezTo>
                          <a:cubicBezTo>
                            <a:pt x="25736" y="30455"/>
                            <a:pt x="25461" y="30235"/>
                            <a:pt x="25213" y="29988"/>
                          </a:cubicBezTo>
                          <a:cubicBezTo>
                            <a:pt x="24306" y="29163"/>
                            <a:pt x="23454" y="28283"/>
                            <a:pt x="22684" y="27321"/>
                          </a:cubicBezTo>
                          <a:cubicBezTo>
                            <a:pt x="22299" y="26853"/>
                            <a:pt x="21942" y="26358"/>
                            <a:pt x="21584" y="25864"/>
                          </a:cubicBezTo>
                          <a:cubicBezTo>
                            <a:pt x="21419" y="25616"/>
                            <a:pt x="21227" y="25369"/>
                            <a:pt x="21062" y="25094"/>
                          </a:cubicBezTo>
                          <a:lnTo>
                            <a:pt x="21062" y="25066"/>
                          </a:lnTo>
                          <a:close/>
                          <a:moveTo>
                            <a:pt x="6517" y="49564"/>
                          </a:moveTo>
                          <a:cubicBezTo>
                            <a:pt x="6435" y="49949"/>
                            <a:pt x="6517" y="50334"/>
                            <a:pt x="6710" y="50664"/>
                          </a:cubicBezTo>
                          <a:cubicBezTo>
                            <a:pt x="7177" y="51433"/>
                            <a:pt x="8249" y="51983"/>
                            <a:pt x="9102" y="52176"/>
                          </a:cubicBezTo>
                          <a:cubicBezTo>
                            <a:pt x="9102" y="52286"/>
                            <a:pt x="9102" y="52423"/>
                            <a:pt x="9074" y="52533"/>
                          </a:cubicBezTo>
                          <a:cubicBezTo>
                            <a:pt x="9019" y="52643"/>
                            <a:pt x="8964" y="52753"/>
                            <a:pt x="8854" y="52808"/>
                          </a:cubicBezTo>
                          <a:cubicBezTo>
                            <a:pt x="8772" y="52891"/>
                            <a:pt x="8662" y="52918"/>
                            <a:pt x="8552" y="52946"/>
                          </a:cubicBezTo>
                          <a:cubicBezTo>
                            <a:pt x="8442" y="52946"/>
                            <a:pt x="8332" y="52946"/>
                            <a:pt x="8222" y="52891"/>
                          </a:cubicBezTo>
                          <a:cubicBezTo>
                            <a:pt x="8185" y="52878"/>
                            <a:pt x="8143" y="52866"/>
                            <a:pt x="8104" y="52866"/>
                          </a:cubicBezTo>
                          <a:cubicBezTo>
                            <a:pt x="8057" y="52866"/>
                            <a:pt x="8017" y="52885"/>
                            <a:pt x="8002" y="52946"/>
                          </a:cubicBezTo>
                          <a:cubicBezTo>
                            <a:pt x="7974" y="53028"/>
                            <a:pt x="8057" y="53083"/>
                            <a:pt x="8112" y="53111"/>
                          </a:cubicBezTo>
                          <a:cubicBezTo>
                            <a:pt x="8167" y="53166"/>
                            <a:pt x="8249" y="53166"/>
                            <a:pt x="8304" y="53193"/>
                          </a:cubicBezTo>
                          <a:lnTo>
                            <a:pt x="8277" y="53221"/>
                          </a:lnTo>
                          <a:cubicBezTo>
                            <a:pt x="8222" y="53248"/>
                            <a:pt x="8194" y="53303"/>
                            <a:pt x="8167" y="53331"/>
                          </a:cubicBezTo>
                          <a:lnTo>
                            <a:pt x="8139" y="53385"/>
                          </a:lnTo>
                          <a:cubicBezTo>
                            <a:pt x="8139" y="53413"/>
                            <a:pt x="8139" y="53440"/>
                            <a:pt x="8139" y="53440"/>
                          </a:cubicBezTo>
                          <a:cubicBezTo>
                            <a:pt x="8084" y="53523"/>
                            <a:pt x="8029" y="53633"/>
                            <a:pt x="7974" y="53715"/>
                          </a:cubicBezTo>
                          <a:lnTo>
                            <a:pt x="7644" y="54210"/>
                          </a:lnTo>
                          <a:lnTo>
                            <a:pt x="6380" y="56135"/>
                          </a:lnTo>
                          <a:cubicBezTo>
                            <a:pt x="6187" y="56465"/>
                            <a:pt x="5967" y="56767"/>
                            <a:pt x="5775" y="57097"/>
                          </a:cubicBezTo>
                          <a:cubicBezTo>
                            <a:pt x="5665" y="57262"/>
                            <a:pt x="5555" y="57427"/>
                            <a:pt x="5445" y="57592"/>
                          </a:cubicBezTo>
                          <a:cubicBezTo>
                            <a:pt x="5362" y="57702"/>
                            <a:pt x="5280" y="57840"/>
                            <a:pt x="5225" y="58005"/>
                          </a:cubicBezTo>
                          <a:lnTo>
                            <a:pt x="5225" y="58032"/>
                          </a:lnTo>
                          <a:cubicBezTo>
                            <a:pt x="5225" y="58087"/>
                            <a:pt x="5197" y="58142"/>
                            <a:pt x="5197" y="58197"/>
                          </a:cubicBezTo>
                          <a:cubicBezTo>
                            <a:pt x="5170" y="58279"/>
                            <a:pt x="5142" y="58334"/>
                            <a:pt x="5115" y="58417"/>
                          </a:cubicBezTo>
                          <a:cubicBezTo>
                            <a:pt x="5060" y="58527"/>
                            <a:pt x="4977" y="58664"/>
                            <a:pt x="4840" y="58747"/>
                          </a:cubicBezTo>
                          <a:cubicBezTo>
                            <a:pt x="4623" y="58915"/>
                            <a:pt x="4323" y="59000"/>
                            <a:pt x="4030" y="59000"/>
                          </a:cubicBezTo>
                          <a:cubicBezTo>
                            <a:pt x="3988" y="59000"/>
                            <a:pt x="3946" y="58998"/>
                            <a:pt x="3905" y="58994"/>
                          </a:cubicBezTo>
                          <a:cubicBezTo>
                            <a:pt x="3300" y="58884"/>
                            <a:pt x="2750" y="58609"/>
                            <a:pt x="2255" y="58225"/>
                          </a:cubicBezTo>
                          <a:cubicBezTo>
                            <a:pt x="1761" y="57895"/>
                            <a:pt x="1321" y="57510"/>
                            <a:pt x="963" y="57042"/>
                          </a:cubicBezTo>
                          <a:cubicBezTo>
                            <a:pt x="606" y="56657"/>
                            <a:pt x="386" y="56162"/>
                            <a:pt x="358" y="55640"/>
                          </a:cubicBezTo>
                          <a:cubicBezTo>
                            <a:pt x="358" y="55393"/>
                            <a:pt x="386" y="55118"/>
                            <a:pt x="468" y="54898"/>
                          </a:cubicBezTo>
                          <a:cubicBezTo>
                            <a:pt x="523" y="54705"/>
                            <a:pt x="633" y="54513"/>
                            <a:pt x="771" y="54348"/>
                          </a:cubicBezTo>
                          <a:cubicBezTo>
                            <a:pt x="881" y="54293"/>
                            <a:pt x="963" y="54238"/>
                            <a:pt x="1073" y="54183"/>
                          </a:cubicBezTo>
                          <a:lnTo>
                            <a:pt x="1376" y="53963"/>
                          </a:lnTo>
                          <a:lnTo>
                            <a:pt x="1981" y="53550"/>
                          </a:lnTo>
                          <a:lnTo>
                            <a:pt x="2585" y="53138"/>
                          </a:lnTo>
                          <a:cubicBezTo>
                            <a:pt x="2695" y="53056"/>
                            <a:pt x="2805" y="52973"/>
                            <a:pt x="2915" y="52891"/>
                          </a:cubicBezTo>
                          <a:cubicBezTo>
                            <a:pt x="2943" y="52863"/>
                            <a:pt x="2998" y="52836"/>
                            <a:pt x="3025" y="52808"/>
                          </a:cubicBezTo>
                          <a:cubicBezTo>
                            <a:pt x="3135" y="52753"/>
                            <a:pt x="3245" y="52671"/>
                            <a:pt x="3328" y="52588"/>
                          </a:cubicBezTo>
                          <a:lnTo>
                            <a:pt x="3685" y="52313"/>
                          </a:lnTo>
                          <a:lnTo>
                            <a:pt x="4345" y="51791"/>
                          </a:lnTo>
                          <a:lnTo>
                            <a:pt x="5032" y="51241"/>
                          </a:lnTo>
                          <a:cubicBezTo>
                            <a:pt x="5170" y="51131"/>
                            <a:pt x="5335" y="51021"/>
                            <a:pt x="5472" y="50911"/>
                          </a:cubicBezTo>
                          <a:cubicBezTo>
                            <a:pt x="5472" y="50966"/>
                            <a:pt x="5500" y="50993"/>
                            <a:pt x="5555" y="51048"/>
                          </a:cubicBezTo>
                          <a:lnTo>
                            <a:pt x="5582" y="51048"/>
                          </a:lnTo>
                          <a:cubicBezTo>
                            <a:pt x="5582" y="51076"/>
                            <a:pt x="5610" y="51103"/>
                            <a:pt x="5637" y="51103"/>
                          </a:cubicBezTo>
                          <a:cubicBezTo>
                            <a:pt x="5665" y="51131"/>
                            <a:pt x="5692" y="51131"/>
                            <a:pt x="5720" y="51131"/>
                          </a:cubicBezTo>
                          <a:cubicBezTo>
                            <a:pt x="5720" y="51131"/>
                            <a:pt x="5747" y="51131"/>
                            <a:pt x="5775" y="51103"/>
                          </a:cubicBezTo>
                          <a:cubicBezTo>
                            <a:pt x="5802" y="51076"/>
                            <a:pt x="5802" y="51021"/>
                            <a:pt x="5775" y="50993"/>
                          </a:cubicBezTo>
                          <a:lnTo>
                            <a:pt x="5775" y="50966"/>
                          </a:lnTo>
                          <a:cubicBezTo>
                            <a:pt x="5775" y="50938"/>
                            <a:pt x="5747" y="50911"/>
                            <a:pt x="5747" y="50911"/>
                          </a:cubicBezTo>
                          <a:lnTo>
                            <a:pt x="5747" y="50938"/>
                          </a:lnTo>
                          <a:lnTo>
                            <a:pt x="5720" y="50883"/>
                          </a:lnTo>
                          <a:lnTo>
                            <a:pt x="5692" y="50829"/>
                          </a:lnTo>
                          <a:cubicBezTo>
                            <a:pt x="5692" y="50801"/>
                            <a:pt x="5692" y="50801"/>
                            <a:pt x="5692" y="50774"/>
                          </a:cubicBezTo>
                          <a:cubicBezTo>
                            <a:pt x="5720" y="50691"/>
                            <a:pt x="5720" y="50609"/>
                            <a:pt x="5747" y="50554"/>
                          </a:cubicBezTo>
                          <a:cubicBezTo>
                            <a:pt x="5775" y="50389"/>
                            <a:pt x="5830" y="50251"/>
                            <a:pt x="5912" y="50114"/>
                          </a:cubicBezTo>
                          <a:cubicBezTo>
                            <a:pt x="6022" y="49976"/>
                            <a:pt x="6132" y="49839"/>
                            <a:pt x="6242" y="49756"/>
                          </a:cubicBezTo>
                          <a:cubicBezTo>
                            <a:pt x="6325" y="49674"/>
                            <a:pt x="6435" y="49619"/>
                            <a:pt x="6517" y="49564"/>
                          </a:cubicBezTo>
                          <a:close/>
                          <a:moveTo>
                            <a:pt x="27813" y="1"/>
                          </a:moveTo>
                          <a:cubicBezTo>
                            <a:pt x="27682" y="1"/>
                            <a:pt x="27550" y="7"/>
                            <a:pt x="27413" y="19"/>
                          </a:cubicBezTo>
                          <a:cubicBezTo>
                            <a:pt x="26753" y="101"/>
                            <a:pt x="26148" y="349"/>
                            <a:pt x="25653" y="789"/>
                          </a:cubicBezTo>
                          <a:cubicBezTo>
                            <a:pt x="25626" y="789"/>
                            <a:pt x="25626" y="816"/>
                            <a:pt x="25626" y="816"/>
                          </a:cubicBezTo>
                          <a:cubicBezTo>
                            <a:pt x="25021" y="899"/>
                            <a:pt x="24471" y="1119"/>
                            <a:pt x="23949" y="1421"/>
                          </a:cubicBezTo>
                          <a:cubicBezTo>
                            <a:pt x="23619" y="1586"/>
                            <a:pt x="23344" y="1861"/>
                            <a:pt x="23124" y="2163"/>
                          </a:cubicBezTo>
                          <a:cubicBezTo>
                            <a:pt x="22904" y="2438"/>
                            <a:pt x="22849" y="2796"/>
                            <a:pt x="22959" y="3153"/>
                          </a:cubicBezTo>
                          <a:cubicBezTo>
                            <a:pt x="22876" y="3346"/>
                            <a:pt x="22821" y="3566"/>
                            <a:pt x="22821" y="3786"/>
                          </a:cubicBezTo>
                          <a:cubicBezTo>
                            <a:pt x="22821" y="3923"/>
                            <a:pt x="22849" y="4060"/>
                            <a:pt x="22904" y="4170"/>
                          </a:cubicBezTo>
                          <a:cubicBezTo>
                            <a:pt x="22931" y="4280"/>
                            <a:pt x="22986" y="4390"/>
                            <a:pt x="23069" y="4473"/>
                          </a:cubicBezTo>
                          <a:cubicBezTo>
                            <a:pt x="23103" y="4507"/>
                            <a:pt x="23148" y="4523"/>
                            <a:pt x="23191" y="4523"/>
                          </a:cubicBezTo>
                          <a:cubicBezTo>
                            <a:pt x="23252" y="4523"/>
                            <a:pt x="23312" y="4493"/>
                            <a:pt x="23344" y="4445"/>
                          </a:cubicBezTo>
                          <a:cubicBezTo>
                            <a:pt x="23426" y="4335"/>
                            <a:pt x="23509" y="4198"/>
                            <a:pt x="23591" y="4088"/>
                          </a:cubicBezTo>
                          <a:cubicBezTo>
                            <a:pt x="23674" y="4033"/>
                            <a:pt x="23729" y="3978"/>
                            <a:pt x="23811" y="3923"/>
                          </a:cubicBezTo>
                          <a:lnTo>
                            <a:pt x="23811" y="3923"/>
                          </a:lnTo>
                          <a:cubicBezTo>
                            <a:pt x="23784" y="4115"/>
                            <a:pt x="23784" y="4308"/>
                            <a:pt x="23784" y="4473"/>
                          </a:cubicBezTo>
                          <a:cubicBezTo>
                            <a:pt x="23756" y="4748"/>
                            <a:pt x="23756" y="5023"/>
                            <a:pt x="23756" y="5298"/>
                          </a:cubicBezTo>
                          <a:cubicBezTo>
                            <a:pt x="23756" y="5573"/>
                            <a:pt x="23756" y="5848"/>
                            <a:pt x="23756" y="6150"/>
                          </a:cubicBezTo>
                          <a:lnTo>
                            <a:pt x="23756" y="6755"/>
                          </a:lnTo>
                          <a:lnTo>
                            <a:pt x="23729" y="6755"/>
                          </a:lnTo>
                          <a:cubicBezTo>
                            <a:pt x="23509" y="6837"/>
                            <a:pt x="23426" y="7085"/>
                            <a:pt x="23509" y="7305"/>
                          </a:cubicBezTo>
                          <a:cubicBezTo>
                            <a:pt x="23564" y="7387"/>
                            <a:pt x="23674" y="7470"/>
                            <a:pt x="23784" y="7497"/>
                          </a:cubicBezTo>
                          <a:lnTo>
                            <a:pt x="23811" y="7497"/>
                          </a:lnTo>
                          <a:cubicBezTo>
                            <a:pt x="23811" y="7690"/>
                            <a:pt x="23839" y="7910"/>
                            <a:pt x="23866" y="8102"/>
                          </a:cubicBezTo>
                          <a:cubicBezTo>
                            <a:pt x="23921" y="8322"/>
                            <a:pt x="23949" y="8515"/>
                            <a:pt x="24004" y="8735"/>
                          </a:cubicBezTo>
                          <a:cubicBezTo>
                            <a:pt x="24114" y="9119"/>
                            <a:pt x="24224" y="9477"/>
                            <a:pt x="24361" y="9834"/>
                          </a:cubicBezTo>
                          <a:cubicBezTo>
                            <a:pt x="24444" y="10192"/>
                            <a:pt x="24636" y="10494"/>
                            <a:pt x="24911" y="10742"/>
                          </a:cubicBezTo>
                          <a:cubicBezTo>
                            <a:pt x="25142" y="10910"/>
                            <a:pt x="25421" y="10981"/>
                            <a:pt x="25699" y="10981"/>
                          </a:cubicBezTo>
                          <a:cubicBezTo>
                            <a:pt x="25785" y="10981"/>
                            <a:pt x="25871" y="10975"/>
                            <a:pt x="25956" y="10962"/>
                          </a:cubicBezTo>
                          <a:cubicBezTo>
                            <a:pt x="26231" y="10934"/>
                            <a:pt x="26506" y="10852"/>
                            <a:pt x="26781" y="10714"/>
                          </a:cubicBezTo>
                          <a:cubicBezTo>
                            <a:pt x="26863" y="10659"/>
                            <a:pt x="26973" y="10632"/>
                            <a:pt x="27083" y="10577"/>
                          </a:cubicBezTo>
                          <a:cubicBezTo>
                            <a:pt x="27083" y="10659"/>
                            <a:pt x="27138" y="10769"/>
                            <a:pt x="27193" y="10852"/>
                          </a:cubicBezTo>
                          <a:lnTo>
                            <a:pt x="27275" y="10989"/>
                          </a:lnTo>
                          <a:cubicBezTo>
                            <a:pt x="27001" y="11044"/>
                            <a:pt x="26753" y="11154"/>
                            <a:pt x="26506" y="11264"/>
                          </a:cubicBezTo>
                          <a:cubicBezTo>
                            <a:pt x="26203" y="11401"/>
                            <a:pt x="25901" y="11539"/>
                            <a:pt x="25598" y="11704"/>
                          </a:cubicBezTo>
                          <a:cubicBezTo>
                            <a:pt x="24581" y="12281"/>
                            <a:pt x="23591" y="12914"/>
                            <a:pt x="22656" y="13629"/>
                          </a:cubicBezTo>
                          <a:cubicBezTo>
                            <a:pt x="21612" y="14398"/>
                            <a:pt x="20594" y="15196"/>
                            <a:pt x="19550" y="15966"/>
                          </a:cubicBezTo>
                          <a:cubicBezTo>
                            <a:pt x="19110" y="15746"/>
                            <a:pt x="18633" y="15587"/>
                            <a:pt x="18161" y="15587"/>
                          </a:cubicBezTo>
                          <a:cubicBezTo>
                            <a:pt x="17924" y="15587"/>
                            <a:pt x="17689" y="15626"/>
                            <a:pt x="17460" y="15718"/>
                          </a:cubicBezTo>
                          <a:cubicBezTo>
                            <a:pt x="16663" y="16021"/>
                            <a:pt x="16168" y="16790"/>
                            <a:pt x="15810" y="17505"/>
                          </a:cubicBezTo>
                          <a:cubicBezTo>
                            <a:pt x="15343" y="18413"/>
                            <a:pt x="14958" y="19347"/>
                            <a:pt x="14628" y="20310"/>
                          </a:cubicBezTo>
                          <a:cubicBezTo>
                            <a:pt x="13941" y="22262"/>
                            <a:pt x="13391" y="24241"/>
                            <a:pt x="13006" y="26276"/>
                          </a:cubicBezTo>
                          <a:cubicBezTo>
                            <a:pt x="12786" y="27293"/>
                            <a:pt x="12621" y="28311"/>
                            <a:pt x="12456" y="29328"/>
                          </a:cubicBezTo>
                          <a:cubicBezTo>
                            <a:pt x="12263" y="30373"/>
                            <a:pt x="12126" y="31307"/>
                            <a:pt x="11989" y="32297"/>
                          </a:cubicBezTo>
                          <a:cubicBezTo>
                            <a:pt x="11934" y="32297"/>
                            <a:pt x="11851" y="32270"/>
                            <a:pt x="11769" y="32270"/>
                          </a:cubicBezTo>
                          <a:cubicBezTo>
                            <a:pt x="11736" y="32262"/>
                            <a:pt x="11703" y="32258"/>
                            <a:pt x="11671" y="32258"/>
                          </a:cubicBezTo>
                          <a:cubicBezTo>
                            <a:pt x="11487" y="32258"/>
                            <a:pt x="11320" y="32385"/>
                            <a:pt x="11274" y="32572"/>
                          </a:cubicBezTo>
                          <a:cubicBezTo>
                            <a:pt x="11246" y="32682"/>
                            <a:pt x="11219" y="32820"/>
                            <a:pt x="11246" y="32930"/>
                          </a:cubicBezTo>
                          <a:lnTo>
                            <a:pt x="11246" y="33342"/>
                          </a:lnTo>
                          <a:cubicBezTo>
                            <a:pt x="11246" y="33644"/>
                            <a:pt x="11246" y="33919"/>
                            <a:pt x="11246" y="34222"/>
                          </a:cubicBezTo>
                          <a:cubicBezTo>
                            <a:pt x="11246" y="34249"/>
                            <a:pt x="11246" y="34249"/>
                            <a:pt x="11246" y="34277"/>
                          </a:cubicBezTo>
                          <a:lnTo>
                            <a:pt x="11246" y="34304"/>
                          </a:lnTo>
                          <a:cubicBezTo>
                            <a:pt x="11246" y="34332"/>
                            <a:pt x="11219" y="34359"/>
                            <a:pt x="11219" y="34414"/>
                          </a:cubicBezTo>
                          <a:lnTo>
                            <a:pt x="11136" y="34579"/>
                          </a:lnTo>
                          <a:cubicBezTo>
                            <a:pt x="11081" y="34717"/>
                            <a:pt x="11026" y="34854"/>
                            <a:pt x="10971" y="34964"/>
                          </a:cubicBezTo>
                          <a:lnTo>
                            <a:pt x="10806" y="35349"/>
                          </a:lnTo>
                          <a:cubicBezTo>
                            <a:pt x="10394" y="35624"/>
                            <a:pt x="10009" y="35927"/>
                            <a:pt x="9597" y="36174"/>
                          </a:cubicBezTo>
                          <a:cubicBezTo>
                            <a:pt x="8799" y="36669"/>
                            <a:pt x="7947" y="37081"/>
                            <a:pt x="7040" y="37356"/>
                          </a:cubicBezTo>
                          <a:cubicBezTo>
                            <a:pt x="6655" y="37439"/>
                            <a:pt x="6297" y="37659"/>
                            <a:pt x="6022" y="37961"/>
                          </a:cubicBezTo>
                          <a:cubicBezTo>
                            <a:pt x="5885" y="38154"/>
                            <a:pt x="5830" y="38374"/>
                            <a:pt x="5830" y="38593"/>
                          </a:cubicBezTo>
                          <a:cubicBezTo>
                            <a:pt x="5802" y="38731"/>
                            <a:pt x="5802" y="38868"/>
                            <a:pt x="5830" y="39006"/>
                          </a:cubicBezTo>
                          <a:cubicBezTo>
                            <a:pt x="5692" y="39088"/>
                            <a:pt x="5720" y="39253"/>
                            <a:pt x="5830" y="39308"/>
                          </a:cubicBezTo>
                          <a:cubicBezTo>
                            <a:pt x="6407" y="39528"/>
                            <a:pt x="7012" y="39666"/>
                            <a:pt x="7617" y="39721"/>
                          </a:cubicBezTo>
                          <a:cubicBezTo>
                            <a:pt x="8478" y="39805"/>
                            <a:pt x="9323" y="39841"/>
                            <a:pt x="10165" y="39841"/>
                          </a:cubicBezTo>
                          <a:cubicBezTo>
                            <a:pt x="10424" y="39841"/>
                            <a:pt x="10684" y="39837"/>
                            <a:pt x="10944" y="39831"/>
                          </a:cubicBezTo>
                          <a:cubicBezTo>
                            <a:pt x="11521" y="39831"/>
                            <a:pt x="12126" y="39831"/>
                            <a:pt x="12703" y="39776"/>
                          </a:cubicBezTo>
                          <a:cubicBezTo>
                            <a:pt x="13171" y="39748"/>
                            <a:pt x="13638" y="39693"/>
                            <a:pt x="14106" y="39611"/>
                          </a:cubicBezTo>
                          <a:lnTo>
                            <a:pt x="14106" y="39611"/>
                          </a:lnTo>
                          <a:lnTo>
                            <a:pt x="12786" y="41233"/>
                          </a:lnTo>
                          <a:cubicBezTo>
                            <a:pt x="11081" y="43295"/>
                            <a:pt x="7287" y="47997"/>
                            <a:pt x="6600" y="49289"/>
                          </a:cubicBezTo>
                          <a:cubicBezTo>
                            <a:pt x="6586" y="49275"/>
                            <a:pt x="6572" y="49268"/>
                            <a:pt x="6558" y="49268"/>
                          </a:cubicBezTo>
                          <a:cubicBezTo>
                            <a:pt x="6545" y="49268"/>
                            <a:pt x="6531" y="49275"/>
                            <a:pt x="6517" y="49289"/>
                          </a:cubicBezTo>
                          <a:cubicBezTo>
                            <a:pt x="6160" y="49399"/>
                            <a:pt x="5857" y="49646"/>
                            <a:pt x="5665" y="49976"/>
                          </a:cubicBezTo>
                          <a:cubicBezTo>
                            <a:pt x="5582" y="50114"/>
                            <a:pt x="5500" y="50279"/>
                            <a:pt x="5445" y="50471"/>
                          </a:cubicBezTo>
                          <a:cubicBezTo>
                            <a:pt x="5445" y="50499"/>
                            <a:pt x="5445" y="50554"/>
                            <a:pt x="5417" y="50609"/>
                          </a:cubicBezTo>
                          <a:cubicBezTo>
                            <a:pt x="5197" y="50719"/>
                            <a:pt x="5005" y="50883"/>
                            <a:pt x="4840" y="51048"/>
                          </a:cubicBezTo>
                          <a:lnTo>
                            <a:pt x="4153" y="51571"/>
                          </a:lnTo>
                          <a:lnTo>
                            <a:pt x="3465" y="52121"/>
                          </a:lnTo>
                          <a:lnTo>
                            <a:pt x="3135" y="52368"/>
                          </a:lnTo>
                          <a:cubicBezTo>
                            <a:pt x="3025" y="52451"/>
                            <a:pt x="2943" y="52533"/>
                            <a:pt x="2860" y="52616"/>
                          </a:cubicBezTo>
                          <a:cubicBezTo>
                            <a:pt x="2805" y="52643"/>
                            <a:pt x="2750" y="52671"/>
                            <a:pt x="2695" y="52698"/>
                          </a:cubicBezTo>
                          <a:cubicBezTo>
                            <a:pt x="2613" y="52753"/>
                            <a:pt x="2503" y="52836"/>
                            <a:pt x="2393" y="52891"/>
                          </a:cubicBezTo>
                          <a:cubicBezTo>
                            <a:pt x="2200" y="53028"/>
                            <a:pt x="1981" y="53193"/>
                            <a:pt x="1788" y="53331"/>
                          </a:cubicBezTo>
                          <a:lnTo>
                            <a:pt x="1211" y="53798"/>
                          </a:lnTo>
                          <a:lnTo>
                            <a:pt x="908" y="54018"/>
                          </a:lnTo>
                          <a:lnTo>
                            <a:pt x="771" y="54100"/>
                          </a:lnTo>
                          <a:cubicBezTo>
                            <a:pt x="763" y="54092"/>
                            <a:pt x="755" y="54089"/>
                            <a:pt x="747" y="54089"/>
                          </a:cubicBezTo>
                          <a:cubicBezTo>
                            <a:pt x="727" y="54089"/>
                            <a:pt x="708" y="54108"/>
                            <a:pt x="688" y="54128"/>
                          </a:cubicBezTo>
                          <a:cubicBezTo>
                            <a:pt x="221" y="54568"/>
                            <a:pt x="1" y="55200"/>
                            <a:pt x="111" y="55832"/>
                          </a:cubicBezTo>
                          <a:cubicBezTo>
                            <a:pt x="303" y="57152"/>
                            <a:pt x="1403" y="58005"/>
                            <a:pt x="2420" y="58692"/>
                          </a:cubicBezTo>
                          <a:cubicBezTo>
                            <a:pt x="2907" y="59016"/>
                            <a:pt x="3451" y="59301"/>
                            <a:pt x="4038" y="59301"/>
                          </a:cubicBezTo>
                          <a:cubicBezTo>
                            <a:pt x="4148" y="59301"/>
                            <a:pt x="4260" y="59291"/>
                            <a:pt x="4373" y="59269"/>
                          </a:cubicBezTo>
                          <a:cubicBezTo>
                            <a:pt x="4675" y="59214"/>
                            <a:pt x="4950" y="59049"/>
                            <a:pt x="5142" y="58802"/>
                          </a:cubicBezTo>
                          <a:cubicBezTo>
                            <a:pt x="5252" y="58692"/>
                            <a:pt x="5307" y="58554"/>
                            <a:pt x="5362" y="58417"/>
                          </a:cubicBezTo>
                          <a:cubicBezTo>
                            <a:pt x="5390" y="58334"/>
                            <a:pt x="5390" y="58279"/>
                            <a:pt x="5417" y="58197"/>
                          </a:cubicBezTo>
                          <a:cubicBezTo>
                            <a:pt x="5390" y="58142"/>
                            <a:pt x="5390" y="58115"/>
                            <a:pt x="5390" y="58060"/>
                          </a:cubicBezTo>
                          <a:cubicBezTo>
                            <a:pt x="5417" y="58005"/>
                            <a:pt x="5472" y="57950"/>
                            <a:pt x="5500" y="57895"/>
                          </a:cubicBezTo>
                          <a:cubicBezTo>
                            <a:pt x="5555" y="57812"/>
                            <a:pt x="5637" y="57730"/>
                            <a:pt x="5692" y="57647"/>
                          </a:cubicBezTo>
                          <a:lnTo>
                            <a:pt x="6050" y="57097"/>
                          </a:lnTo>
                          <a:cubicBezTo>
                            <a:pt x="6462" y="56492"/>
                            <a:pt x="6875" y="55832"/>
                            <a:pt x="7287" y="55228"/>
                          </a:cubicBezTo>
                          <a:cubicBezTo>
                            <a:pt x="7479" y="54898"/>
                            <a:pt x="7699" y="54595"/>
                            <a:pt x="7892" y="54265"/>
                          </a:cubicBezTo>
                          <a:lnTo>
                            <a:pt x="8194" y="53798"/>
                          </a:lnTo>
                          <a:cubicBezTo>
                            <a:pt x="8277" y="53688"/>
                            <a:pt x="8332" y="53578"/>
                            <a:pt x="8414" y="53468"/>
                          </a:cubicBezTo>
                          <a:lnTo>
                            <a:pt x="8469" y="53385"/>
                          </a:lnTo>
                          <a:cubicBezTo>
                            <a:pt x="8497" y="53358"/>
                            <a:pt x="8524" y="53331"/>
                            <a:pt x="8552" y="53276"/>
                          </a:cubicBezTo>
                          <a:cubicBezTo>
                            <a:pt x="8552" y="53276"/>
                            <a:pt x="8579" y="53248"/>
                            <a:pt x="8579" y="53248"/>
                          </a:cubicBezTo>
                          <a:cubicBezTo>
                            <a:pt x="8579" y="53221"/>
                            <a:pt x="8579" y="53221"/>
                            <a:pt x="8579" y="53193"/>
                          </a:cubicBezTo>
                          <a:cubicBezTo>
                            <a:pt x="8827" y="53166"/>
                            <a:pt x="9019" y="53056"/>
                            <a:pt x="9157" y="52863"/>
                          </a:cubicBezTo>
                          <a:cubicBezTo>
                            <a:pt x="9294" y="52671"/>
                            <a:pt x="9349" y="52423"/>
                            <a:pt x="9294" y="52203"/>
                          </a:cubicBezTo>
                          <a:cubicBezTo>
                            <a:pt x="9761" y="52093"/>
                            <a:pt x="11219" y="51213"/>
                            <a:pt x="17350" y="45852"/>
                          </a:cubicBezTo>
                          <a:cubicBezTo>
                            <a:pt x="20759" y="42855"/>
                            <a:pt x="24086" y="39803"/>
                            <a:pt x="24553" y="39363"/>
                          </a:cubicBezTo>
                          <a:cubicBezTo>
                            <a:pt x="24636" y="39363"/>
                            <a:pt x="24773" y="39363"/>
                            <a:pt x="24993" y="39391"/>
                          </a:cubicBezTo>
                          <a:cubicBezTo>
                            <a:pt x="25543" y="39391"/>
                            <a:pt x="26478" y="39391"/>
                            <a:pt x="27798" y="39363"/>
                          </a:cubicBezTo>
                          <a:cubicBezTo>
                            <a:pt x="29777" y="39308"/>
                            <a:pt x="32829" y="38099"/>
                            <a:pt x="34452" y="37384"/>
                          </a:cubicBezTo>
                          <a:cubicBezTo>
                            <a:pt x="35826" y="36779"/>
                            <a:pt x="36816" y="36284"/>
                            <a:pt x="37311" y="36009"/>
                          </a:cubicBezTo>
                          <a:cubicBezTo>
                            <a:pt x="37778" y="35762"/>
                            <a:pt x="38053" y="35597"/>
                            <a:pt x="38218" y="35487"/>
                          </a:cubicBezTo>
                          <a:lnTo>
                            <a:pt x="38273" y="35487"/>
                          </a:lnTo>
                          <a:cubicBezTo>
                            <a:pt x="38383" y="35432"/>
                            <a:pt x="38521" y="35349"/>
                            <a:pt x="38603" y="35239"/>
                          </a:cubicBezTo>
                          <a:cubicBezTo>
                            <a:pt x="38686" y="35129"/>
                            <a:pt x="38796" y="35019"/>
                            <a:pt x="38878" y="34909"/>
                          </a:cubicBezTo>
                          <a:cubicBezTo>
                            <a:pt x="38933" y="34799"/>
                            <a:pt x="39016" y="34662"/>
                            <a:pt x="39071" y="34552"/>
                          </a:cubicBezTo>
                          <a:cubicBezTo>
                            <a:pt x="39126" y="34442"/>
                            <a:pt x="39153" y="34332"/>
                            <a:pt x="39181" y="34194"/>
                          </a:cubicBezTo>
                          <a:cubicBezTo>
                            <a:pt x="39346" y="34112"/>
                            <a:pt x="39510" y="33974"/>
                            <a:pt x="39593" y="33809"/>
                          </a:cubicBezTo>
                          <a:cubicBezTo>
                            <a:pt x="39648" y="33672"/>
                            <a:pt x="39703" y="33507"/>
                            <a:pt x="39730" y="33342"/>
                          </a:cubicBezTo>
                          <a:cubicBezTo>
                            <a:pt x="40115" y="33480"/>
                            <a:pt x="40500" y="33617"/>
                            <a:pt x="40913" y="33672"/>
                          </a:cubicBezTo>
                          <a:cubicBezTo>
                            <a:pt x="41188" y="33745"/>
                            <a:pt x="41463" y="33782"/>
                            <a:pt x="41729" y="33782"/>
                          </a:cubicBezTo>
                          <a:cubicBezTo>
                            <a:pt x="41863" y="33782"/>
                            <a:pt x="41994" y="33773"/>
                            <a:pt x="42122" y="33754"/>
                          </a:cubicBezTo>
                          <a:cubicBezTo>
                            <a:pt x="42507" y="33699"/>
                            <a:pt x="42865" y="33480"/>
                            <a:pt x="43057" y="33150"/>
                          </a:cubicBezTo>
                          <a:cubicBezTo>
                            <a:pt x="43277" y="32792"/>
                            <a:pt x="43470" y="32407"/>
                            <a:pt x="43607" y="32022"/>
                          </a:cubicBezTo>
                          <a:cubicBezTo>
                            <a:pt x="43690" y="31830"/>
                            <a:pt x="43772" y="31637"/>
                            <a:pt x="43827" y="31417"/>
                          </a:cubicBezTo>
                          <a:cubicBezTo>
                            <a:pt x="43910" y="31225"/>
                            <a:pt x="43937" y="31033"/>
                            <a:pt x="43965" y="30813"/>
                          </a:cubicBezTo>
                          <a:cubicBezTo>
                            <a:pt x="43994" y="30820"/>
                            <a:pt x="44022" y="30823"/>
                            <a:pt x="44048" y="30823"/>
                          </a:cubicBezTo>
                          <a:cubicBezTo>
                            <a:pt x="44121" y="30823"/>
                            <a:pt x="44187" y="30798"/>
                            <a:pt x="44267" y="30758"/>
                          </a:cubicBezTo>
                          <a:cubicBezTo>
                            <a:pt x="44322" y="30758"/>
                            <a:pt x="44322" y="30703"/>
                            <a:pt x="44322" y="30648"/>
                          </a:cubicBezTo>
                          <a:cubicBezTo>
                            <a:pt x="44405" y="30428"/>
                            <a:pt x="44487" y="30235"/>
                            <a:pt x="44542" y="30015"/>
                          </a:cubicBezTo>
                          <a:cubicBezTo>
                            <a:pt x="44624" y="29768"/>
                            <a:pt x="44707" y="29520"/>
                            <a:pt x="44789" y="29245"/>
                          </a:cubicBezTo>
                          <a:cubicBezTo>
                            <a:pt x="45064" y="28366"/>
                            <a:pt x="45312" y="27458"/>
                            <a:pt x="45532" y="26551"/>
                          </a:cubicBezTo>
                          <a:cubicBezTo>
                            <a:pt x="45752" y="25671"/>
                            <a:pt x="45944" y="24764"/>
                            <a:pt x="46054" y="23884"/>
                          </a:cubicBezTo>
                          <a:lnTo>
                            <a:pt x="46274" y="23829"/>
                          </a:lnTo>
                          <a:lnTo>
                            <a:pt x="46384" y="23829"/>
                          </a:lnTo>
                          <a:cubicBezTo>
                            <a:pt x="46439" y="23801"/>
                            <a:pt x="46467" y="23774"/>
                            <a:pt x="46522" y="23746"/>
                          </a:cubicBezTo>
                          <a:cubicBezTo>
                            <a:pt x="46549" y="23746"/>
                            <a:pt x="46549" y="23692"/>
                            <a:pt x="46549" y="23664"/>
                          </a:cubicBezTo>
                          <a:cubicBezTo>
                            <a:pt x="46604" y="23664"/>
                            <a:pt x="46632" y="23582"/>
                            <a:pt x="46577" y="23554"/>
                          </a:cubicBezTo>
                          <a:cubicBezTo>
                            <a:pt x="46604" y="23472"/>
                            <a:pt x="46632" y="23389"/>
                            <a:pt x="46659" y="23307"/>
                          </a:cubicBezTo>
                          <a:cubicBezTo>
                            <a:pt x="46687" y="23169"/>
                            <a:pt x="46687" y="23032"/>
                            <a:pt x="46714" y="22894"/>
                          </a:cubicBezTo>
                          <a:cubicBezTo>
                            <a:pt x="46742" y="22592"/>
                            <a:pt x="46769" y="22289"/>
                            <a:pt x="46769" y="21987"/>
                          </a:cubicBezTo>
                          <a:cubicBezTo>
                            <a:pt x="46797" y="21409"/>
                            <a:pt x="46714" y="20805"/>
                            <a:pt x="46549" y="20255"/>
                          </a:cubicBezTo>
                          <a:cubicBezTo>
                            <a:pt x="46529" y="20214"/>
                            <a:pt x="46494" y="20189"/>
                            <a:pt x="46466" y="20189"/>
                          </a:cubicBezTo>
                          <a:cubicBezTo>
                            <a:pt x="46456" y="20189"/>
                            <a:pt x="46446" y="20192"/>
                            <a:pt x="46439" y="20200"/>
                          </a:cubicBezTo>
                          <a:cubicBezTo>
                            <a:pt x="46302" y="20145"/>
                            <a:pt x="46164" y="20117"/>
                            <a:pt x="46027" y="20090"/>
                          </a:cubicBezTo>
                          <a:cubicBezTo>
                            <a:pt x="46054" y="19870"/>
                            <a:pt x="46082" y="19650"/>
                            <a:pt x="46082" y="19402"/>
                          </a:cubicBezTo>
                          <a:cubicBezTo>
                            <a:pt x="46082" y="19155"/>
                            <a:pt x="46109" y="18907"/>
                            <a:pt x="46109" y="18633"/>
                          </a:cubicBezTo>
                          <a:cubicBezTo>
                            <a:pt x="46164" y="17698"/>
                            <a:pt x="46164" y="16763"/>
                            <a:pt x="46109" y="15828"/>
                          </a:cubicBezTo>
                          <a:cubicBezTo>
                            <a:pt x="46109" y="15333"/>
                            <a:pt x="46082" y="14866"/>
                            <a:pt x="46054" y="14398"/>
                          </a:cubicBezTo>
                          <a:cubicBezTo>
                            <a:pt x="46027" y="13958"/>
                            <a:pt x="45999" y="13491"/>
                            <a:pt x="45917" y="13051"/>
                          </a:cubicBezTo>
                          <a:lnTo>
                            <a:pt x="46109" y="13024"/>
                          </a:lnTo>
                          <a:cubicBezTo>
                            <a:pt x="46164" y="13024"/>
                            <a:pt x="46192" y="12941"/>
                            <a:pt x="46164" y="12886"/>
                          </a:cubicBezTo>
                          <a:cubicBezTo>
                            <a:pt x="46164" y="12886"/>
                            <a:pt x="46164" y="12859"/>
                            <a:pt x="46164" y="12831"/>
                          </a:cubicBezTo>
                          <a:cubicBezTo>
                            <a:pt x="46219" y="12556"/>
                            <a:pt x="46219" y="12281"/>
                            <a:pt x="46164" y="11979"/>
                          </a:cubicBezTo>
                          <a:cubicBezTo>
                            <a:pt x="46137" y="11731"/>
                            <a:pt x="46109" y="11456"/>
                            <a:pt x="46054" y="11182"/>
                          </a:cubicBezTo>
                          <a:cubicBezTo>
                            <a:pt x="45834" y="10192"/>
                            <a:pt x="45449" y="9229"/>
                            <a:pt x="44927" y="8377"/>
                          </a:cubicBezTo>
                          <a:cubicBezTo>
                            <a:pt x="44432" y="7552"/>
                            <a:pt x="43800" y="6810"/>
                            <a:pt x="43030" y="6233"/>
                          </a:cubicBezTo>
                          <a:cubicBezTo>
                            <a:pt x="43057" y="6205"/>
                            <a:pt x="43057" y="6150"/>
                            <a:pt x="43030" y="6123"/>
                          </a:cubicBezTo>
                          <a:cubicBezTo>
                            <a:pt x="42672" y="5958"/>
                            <a:pt x="42315" y="5848"/>
                            <a:pt x="41957" y="5793"/>
                          </a:cubicBezTo>
                          <a:cubicBezTo>
                            <a:pt x="41600" y="5710"/>
                            <a:pt x="41215" y="5655"/>
                            <a:pt x="40858" y="5628"/>
                          </a:cubicBezTo>
                          <a:cubicBezTo>
                            <a:pt x="40591" y="5605"/>
                            <a:pt x="40323" y="5594"/>
                            <a:pt x="40056" y="5594"/>
                          </a:cubicBezTo>
                          <a:cubicBezTo>
                            <a:pt x="38998" y="5594"/>
                            <a:pt x="37941" y="5766"/>
                            <a:pt x="36954" y="6095"/>
                          </a:cubicBezTo>
                          <a:cubicBezTo>
                            <a:pt x="36349" y="6288"/>
                            <a:pt x="35771" y="6562"/>
                            <a:pt x="35221" y="6892"/>
                          </a:cubicBezTo>
                          <a:cubicBezTo>
                            <a:pt x="34809" y="7167"/>
                            <a:pt x="34452" y="7525"/>
                            <a:pt x="34204" y="7965"/>
                          </a:cubicBezTo>
                          <a:cubicBezTo>
                            <a:pt x="34067" y="7800"/>
                            <a:pt x="33902" y="7662"/>
                            <a:pt x="33709" y="7580"/>
                          </a:cubicBezTo>
                          <a:cubicBezTo>
                            <a:pt x="33462" y="7470"/>
                            <a:pt x="33214" y="7415"/>
                            <a:pt x="32967" y="7415"/>
                          </a:cubicBezTo>
                          <a:cubicBezTo>
                            <a:pt x="32939" y="7332"/>
                            <a:pt x="32884" y="7250"/>
                            <a:pt x="32829" y="7167"/>
                          </a:cubicBezTo>
                          <a:cubicBezTo>
                            <a:pt x="32731" y="7019"/>
                            <a:pt x="32544" y="6916"/>
                            <a:pt x="32367" y="6916"/>
                          </a:cubicBezTo>
                          <a:cubicBezTo>
                            <a:pt x="32347" y="6916"/>
                            <a:pt x="32327" y="6917"/>
                            <a:pt x="32307" y="6920"/>
                          </a:cubicBezTo>
                          <a:cubicBezTo>
                            <a:pt x="32224" y="6947"/>
                            <a:pt x="32114" y="6975"/>
                            <a:pt x="32059" y="7030"/>
                          </a:cubicBezTo>
                          <a:cubicBezTo>
                            <a:pt x="32224" y="6288"/>
                            <a:pt x="32224" y="5518"/>
                            <a:pt x="32087" y="4775"/>
                          </a:cubicBezTo>
                          <a:cubicBezTo>
                            <a:pt x="32004" y="4280"/>
                            <a:pt x="31922" y="3813"/>
                            <a:pt x="31867" y="3318"/>
                          </a:cubicBezTo>
                          <a:cubicBezTo>
                            <a:pt x="31812" y="2933"/>
                            <a:pt x="31812" y="2548"/>
                            <a:pt x="31840" y="2163"/>
                          </a:cubicBezTo>
                          <a:cubicBezTo>
                            <a:pt x="31950" y="1998"/>
                            <a:pt x="32169" y="1751"/>
                            <a:pt x="31950" y="1558"/>
                          </a:cubicBezTo>
                          <a:cubicBezTo>
                            <a:pt x="31908" y="1531"/>
                            <a:pt x="31853" y="1517"/>
                            <a:pt x="31795" y="1517"/>
                          </a:cubicBezTo>
                          <a:cubicBezTo>
                            <a:pt x="31736" y="1517"/>
                            <a:pt x="31675" y="1531"/>
                            <a:pt x="31620" y="1558"/>
                          </a:cubicBezTo>
                          <a:cubicBezTo>
                            <a:pt x="31565" y="1586"/>
                            <a:pt x="31537" y="1613"/>
                            <a:pt x="31482" y="1641"/>
                          </a:cubicBezTo>
                          <a:lnTo>
                            <a:pt x="31455" y="1641"/>
                          </a:lnTo>
                          <a:cubicBezTo>
                            <a:pt x="31400" y="1421"/>
                            <a:pt x="31290" y="1201"/>
                            <a:pt x="31152" y="1009"/>
                          </a:cubicBezTo>
                          <a:cubicBezTo>
                            <a:pt x="30987" y="789"/>
                            <a:pt x="30795" y="596"/>
                            <a:pt x="30547" y="459"/>
                          </a:cubicBezTo>
                          <a:cubicBezTo>
                            <a:pt x="30214" y="243"/>
                            <a:pt x="29811" y="125"/>
                            <a:pt x="29407" y="125"/>
                          </a:cubicBezTo>
                          <a:cubicBezTo>
                            <a:pt x="29245" y="125"/>
                            <a:pt x="29083" y="144"/>
                            <a:pt x="28925" y="184"/>
                          </a:cubicBezTo>
                          <a:lnTo>
                            <a:pt x="28843" y="156"/>
                          </a:lnTo>
                          <a:cubicBezTo>
                            <a:pt x="28678" y="101"/>
                            <a:pt x="28540" y="74"/>
                            <a:pt x="28375" y="46"/>
                          </a:cubicBezTo>
                          <a:cubicBezTo>
                            <a:pt x="28182" y="14"/>
                            <a:pt x="27998" y="1"/>
                            <a:pt x="27813" y="1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755" name="Google Shape;755;p35"/>
                  <p:cNvSpPr/>
                  <p:nvPr/>
                </p:nvSpPr>
                <p:spPr>
                  <a:xfrm>
                    <a:off x="2668625" y="2893925"/>
                    <a:ext cx="135425" cy="148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17" h="5939" extrusionOk="0">
                        <a:moveTo>
                          <a:pt x="633" y="0"/>
                        </a:moveTo>
                        <a:cubicBezTo>
                          <a:pt x="440" y="468"/>
                          <a:pt x="220" y="935"/>
                          <a:pt x="0" y="1375"/>
                        </a:cubicBezTo>
                        <a:lnTo>
                          <a:pt x="55" y="1402"/>
                        </a:lnTo>
                        <a:cubicBezTo>
                          <a:pt x="1045" y="3025"/>
                          <a:pt x="2420" y="4344"/>
                          <a:pt x="4070" y="5279"/>
                        </a:cubicBezTo>
                        <a:cubicBezTo>
                          <a:pt x="4482" y="5527"/>
                          <a:pt x="4894" y="5747"/>
                          <a:pt x="5334" y="5939"/>
                        </a:cubicBezTo>
                        <a:cubicBezTo>
                          <a:pt x="5362" y="5884"/>
                          <a:pt x="5362" y="5829"/>
                          <a:pt x="5389" y="5774"/>
                        </a:cubicBezTo>
                        <a:cubicBezTo>
                          <a:pt x="5389" y="5692"/>
                          <a:pt x="5417" y="5637"/>
                          <a:pt x="5417" y="5582"/>
                        </a:cubicBezTo>
                        <a:cubicBezTo>
                          <a:pt x="5389" y="5554"/>
                          <a:pt x="5389" y="5499"/>
                          <a:pt x="5362" y="5444"/>
                        </a:cubicBezTo>
                        <a:cubicBezTo>
                          <a:pt x="5197" y="5362"/>
                          <a:pt x="5059" y="5252"/>
                          <a:pt x="4922" y="5142"/>
                        </a:cubicBezTo>
                        <a:cubicBezTo>
                          <a:pt x="4702" y="5004"/>
                          <a:pt x="4510" y="4839"/>
                          <a:pt x="4317" y="4674"/>
                        </a:cubicBezTo>
                        <a:cubicBezTo>
                          <a:pt x="3932" y="4344"/>
                          <a:pt x="3547" y="4014"/>
                          <a:pt x="3190" y="3657"/>
                        </a:cubicBezTo>
                        <a:cubicBezTo>
                          <a:pt x="2475" y="2915"/>
                          <a:pt x="1843" y="2117"/>
                          <a:pt x="1320" y="1237"/>
                        </a:cubicBezTo>
                        <a:cubicBezTo>
                          <a:pt x="1073" y="825"/>
                          <a:pt x="825" y="413"/>
                          <a:pt x="63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56" name="Google Shape;756;p35"/>
                <p:cNvGrpSpPr/>
                <p:nvPr/>
              </p:nvGrpSpPr>
              <p:grpSpPr>
                <a:xfrm>
                  <a:off x="1601150" y="3553200"/>
                  <a:ext cx="552675" cy="397625"/>
                  <a:chOff x="1601150" y="3553200"/>
                  <a:chExt cx="552675" cy="397625"/>
                </a:xfrm>
              </p:grpSpPr>
              <p:sp>
                <p:nvSpPr>
                  <p:cNvPr id="757" name="Google Shape;757;p35"/>
                  <p:cNvSpPr/>
                  <p:nvPr/>
                </p:nvSpPr>
                <p:spPr>
                  <a:xfrm>
                    <a:off x="1609400" y="3559700"/>
                    <a:ext cx="536175" cy="38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47" h="15253" extrusionOk="0">
                        <a:moveTo>
                          <a:pt x="5199" y="0"/>
                        </a:moveTo>
                        <a:cubicBezTo>
                          <a:pt x="4764" y="0"/>
                          <a:pt x="4402" y="347"/>
                          <a:pt x="4152" y="671"/>
                        </a:cubicBezTo>
                        <a:cubicBezTo>
                          <a:pt x="3877" y="1001"/>
                          <a:pt x="3657" y="1359"/>
                          <a:pt x="3465" y="1771"/>
                        </a:cubicBezTo>
                        <a:cubicBezTo>
                          <a:pt x="3135" y="2596"/>
                          <a:pt x="2970" y="3476"/>
                          <a:pt x="2970" y="4355"/>
                        </a:cubicBezTo>
                        <a:cubicBezTo>
                          <a:pt x="2970" y="5263"/>
                          <a:pt x="3025" y="6198"/>
                          <a:pt x="3135" y="7105"/>
                        </a:cubicBezTo>
                        <a:cubicBezTo>
                          <a:pt x="3135" y="7201"/>
                          <a:pt x="3059" y="7249"/>
                          <a:pt x="2984" y="7249"/>
                        </a:cubicBezTo>
                        <a:cubicBezTo>
                          <a:pt x="2908" y="7249"/>
                          <a:pt x="2832" y="7201"/>
                          <a:pt x="2832" y="7105"/>
                        </a:cubicBezTo>
                        <a:cubicBezTo>
                          <a:pt x="2722" y="6170"/>
                          <a:pt x="2585" y="5043"/>
                          <a:pt x="1650" y="4575"/>
                        </a:cubicBezTo>
                        <a:cubicBezTo>
                          <a:pt x="1478" y="4489"/>
                          <a:pt x="1298" y="4448"/>
                          <a:pt x="1118" y="4448"/>
                        </a:cubicBezTo>
                        <a:cubicBezTo>
                          <a:pt x="954" y="4448"/>
                          <a:pt x="790" y="4482"/>
                          <a:pt x="633" y="4548"/>
                        </a:cubicBezTo>
                        <a:cubicBezTo>
                          <a:pt x="303" y="4740"/>
                          <a:pt x="83" y="5098"/>
                          <a:pt x="55" y="5455"/>
                        </a:cubicBezTo>
                        <a:cubicBezTo>
                          <a:pt x="0" y="5895"/>
                          <a:pt x="0" y="6308"/>
                          <a:pt x="83" y="6747"/>
                        </a:cubicBezTo>
                        <a:cubicBezTo>
                          <a:pt x="110" y="7215"/>
                          <a:pt x="193" y="7655"/>
                          <a:pt x="303" y="8122"/>
                        </a:cubicBezTo>
                        <a:cubicBezTo>
                          <a:pt x="468" y="8755"/>
                          <a:pt x="660" y="9414"/>
                          <a:pt x="935" y="10019"/>
                        </a:cubicBezTo>
                        <a:cubicBezTo>
                          <a:pt x="1375" y="11064"/>
                          <a:pt x="1980" y="12054"/>
                          <a:pt x="2695" y="12961"/>
                        </a:cubicBezTo>
                        <a:cubicBezTo>
                          <a:pt x="2704" y="12958"/>
                          <a:pt x="2713" y="12957"/>
                          <a:pt x="2721" y="12957"/>
                        </a:cubicBezTo>
                        <a:cubicBezTo>
                          <a:pt x="2793" y="12957"/>
                          <a:pt x="2854" y="13052"/>
                          <a:pt x="2805" y="13126"/>
                        </a:cubicBezTo>
                        <a:cubicBezTo>
                          <a:pt x="2825" y="13226"/>
                          <a:pt x="2758" y="13297"/>
                          <a:pt x="2688" y="13297"/>
                        </a:cubicBezTo>
                        <a:cubicBezTo>
                          <a:pt x="2662" y="13297"/>
                          <a:pt x="2635" y="13286"/>
                          <a:pt x="2612" y="13264"/>
                        </a:cubicBezTo>
                        <a:cubicBezTo>
                          <a:pt x="2420" y="13346"/>
                          <a:pt x="2255" y="13511"/>
                          <a:pt x="2145" y="13704"/>
                        </a:cubicBezTo>
                        <a:cubicBezTo>
                          <a:pt x="2035" y="13923"/>
                          <a:pt x="2090" y="14226"/>
                          <a:pt x="2283" y="14391"/>
                        </a:cubicBezTo>
                        <a:cubicBezTo>
                          <a:pt x="2337" y="14473"/>
                          <a:pt x="2447" y="14528"/>
                          <a:pt x="2585" y="14528"/>
                        </a:cubicBezTo>
                        <a:cubicBezTo>
                          <a:pt x="2722" y="14473"/>
                          <a:pt x="2860" y="14418"/>
                          <a:pt x="2970" y="14308"/>
                        </a:cubicBezTo>
                        <a:cubicBezTo>
                          <a:pt x="3217" y="14088"/>
                          <a:pt x="3465" y="13869"/>
                          <a:pt x="3685" y="13594"/>
                        </a:cubicBezTo>
                        <a:cubicBezTo>
                          <a:pt x="3709" y="13552"/>
                          <a:pt x="3744" y="13536"/>
                          <a:pt x="3780" y="13536"/>
                        </a:cubicBezTo>
                        <a:cubicBezTo>
                          <a:pt x="3865" y="13536"/>
                          <a:pt x="3960" y="13626"/>
                          <a:pt x="3960" y="13704"/>
                        </a:cubicBezTo>
                        <a:cubicBezTo>
                          <a:pt x="3987" y="13923"/>
                          <a:pt x="3987" y="14143"/>
                          <a:pt x="4015" y="14363"/>
                        </a:cubicBezTo>
                        <a:cubicBezTo>
                          <a:pt x="4042" y="14528"/>
                          <a:pt x="4097" y="14721"/>
                          <a:pt x="4180" y="14858"/>
                        </a:cubicBezTo>
                        <a:cubicBezTo>
                          <a:pt x="4345" y="15106"/>
                          <a:pt x="4620" y="15243"/>
                          <a:pt x="4922" y="15243"/>
                        </a:cubicBezTo>
                        <a:cubicBezTo>
                          <a:pt x="5002" y="15249"/>
                          <a:pt x="5083" y="15253"/>
                          <a:pt x="5163" y="15253"/>
                        </a:cubicBezTo>
                        <a:cubicBezTo>
                          <a:pt x="5439" y="15253"/>
                          <a:pt x="5711" y="15212"/>
                          <a:pt x="5967" y="15106"/>
                        </a:cubicBezTo>
                        <a:cubicBezTo>
                          <a:pt x="6242" y="14996"/>
                          <a:pt x="6434" y="14748"/>
                          <a:pt x="6489" y="14446"/>
                        </a:cubicBezTo>
                        <a:cubicBezTo>
                          <a:pt x="6517" y="14088"/>
                          <a:pt x="6242" y="13814"/>
                          <a:pt x="6269" y="13456"/>
                        </a:cubicBezTo>
                        <a:cubicBezTo>
                          <a:pt x="6269" y="13409"/>
                          <a:pt x="6331" y="13341"/>
                          <a:pt x="6401" y="13341"/>
                        </a:cubicBezTo>
                        <a:cubicBezTo>
                          <a:pt x="6412" y="13341"/>
                          <a:pt x="6423" y="13342"/>
                          <a:pt x="6434" y="13346"/>
                        </a:cubicBezTo>
                        <a:cubicBezTo>
                          <a:pt x="6434" y="13346"/>
                          <a:pt x="6434" y="13319"/>
                          <a:pt x="6434" y="13291"/>
                        </a:cubicBezTo>
                        <a:cubicBezTo>
                          <a:pt x="6434" y="13216"/>
                          <a:pt x="6492" y="13173"/>
                          <a:pt x="6549" y="13173"/>
                        </a:cubicBezTo>
                        <a:cubicBezTo>
                          <a:pt x="6596" y="13173"/>
                          <a:pt x="6642" y="13202"/>
                          <a:pt x="6654" y="13264"/>
                        </a:cubicBezTo>
                        <a:cubicBezTo>
                          <a:pt x="6764" y="13759"/>
                          <a:pt x="7012" y="14363"/>
                          <a:pt x="7479" y="14583"/>
                        </a:cubicBezTo>
                        <a:cubicBezTo>
                          <a:pt x="7545" y="14621"/>
                          <a:pt x="7618" y="14639"/>
                          <a:pt x="7689" y="14639"/>
                        </a:cubicBezTo>
                        <a:cubicBezTo>
                          <a:pt x="7825" y="14639"/>
                          <a:pt x="7957" y="14572"/>
                          <a:pt x="8029" y="14446"/>
                        </a:cubicBezTo>
                        <a:cubicBezTo>
                          <a:pt x="8111" y="14253"/>
                          <a:pt x="8166" y="14061"/>
                          <a:pt x="8166" y="13841"/>
                        </a:cubicBezTo>
                        <a:cubicBezTo>
                          <a:pt x="8182" y="13745"/>
                          <a:pt x="8263" y="13686"/>
                          <a:pt x="8339" y="13686"/>
                        </a:cubicBezTo>
                        <a:cubicBezTo>
                          <a:pt x="8394" y="13686"/>
                          <a:pt x="8446" y="13717"/>
                          <a:pt x="8469" y="13786"/>
                        </a:cubicBezTo>
                        <a:cubicBezTo>
                          <a:pt x="8524" y="14116"/>
                          <a:pt x="8634" y="14391"/>
                          <a:pt x="8771" y="14666"/>
                        </a:cubicBezTo>
                        <a:cubicBezTo>
                          <a:pt x="8909" y="14913"/>
                          <a:pt x="9156" y="15078"/>
                          <a:pt x="9431" y="15106"/>
                        </a:cubicBezTo>
                        <a:cubicBezTo>
                          <a:pt x="9442" y="15106"/>
                          <a:pt x="9452" y="15107"/>
                          <a:pt x="9462" y="15107"/>
                        </a:cubicBezTo>
                        <a:cubicBezTo>
                          <a:pt x="9960" y="15107"/>
                          <a:pt x="10118" y="14465"/>
                          <a:pt x="10091" y="14061"/>
                        </a:cubicBezTo>
                        <a:cubicBezTo>
                          <a:pt x="10091" y="13954"/>
                          <a:pt x="10176" y="13898"/>
                          <a:pt x="10257" y="13898"/>
                        </a:cubicBezTo>
                        <a:cubicBezTo>
                          <a:pt x="10321" y="13898"/>
                          <a:pt x="10381" y="13933"/>
                          <a:pt x="10393" y="14006"/>
                        </a:cubicBezTo>
                        <a:cubicBezTo>
                          <a:pt x="10531" y="14418"/>
                          <a:pt x="10806" y="14748"/>
                          <a:pt x="11191" y="14913"/>
                        </a:cubicBezTo>
                        <a:cubicBezTo>
                          <a:pt x="11462" y="15040"/>
                          <a:pt x="11756" y="15107"/>
                          <a:pt x="12051" y="15107"/>
                        </a:cubicBezTo>
                        <a:cubicBezTo>
                          <a:pt x="12205" y="15107"/>
                          <a:pt x="12359" y="15089"/>
                          <a:pt x="12510" y="15051"/>
                        </a:cubicBezTo>
                        <a:cubicBezTo>
                          <a:pt x="12895" y="14996"/>
                          <a:pt x="13280" y="14803"/>
                          <a:pt x="13555" y="14501"/>
                        </a:cubicBezTo>
                        <a:cubicBezTo>
                          <a:pt x="13803" y="14171"/>
                          <a:pt x="13803" y="13759"/>
                          <a:pt x="13610" y="13401"/>
                        </a:cubicBezTo>
                        <a:cubicBezTo>
                          <a:pt x="13418" y="13071"/>
                          <a:pt x="13088" y="12824"/>
                          <a:pt x="12730" y="12714"/>
                        </a:cubicBezTo>
                        <a:cubicBezTo>
                          <a:pt x="12554" y="12663"/>
                          <a:pt x="12609" y="12405"/>
                          <a:pt x="12767" y="12405"/>
                        </a:cubicBezTo>
                        <a:cubicBezTo>
                          <a:pt x="12782" y="12405"/>
                          <a:pt x="12797" y="12407"/>
                          <a:pt x="12813" y="12411"/>
                        </a:cubicBezTo>
                        <a:cubicBezTo>
                          <a:pt x="13198" y="12521"/>
                          <a:pt x="13528" y="12769"/>
                          <a:pt x="13775" y="13071"/>
                        </a:cubicBezTo>
                        <a:cubicBezTo>
                          <a:pt x="13803" y="13071"/>
                          <a:pt x="13858" y="13071"/>
                          <a:pt x="13858" y="13126"/>
                        </a:cubicBezTo>
                        <a:cubicBezTo>
                          <a:pt x="13995" y="13429"/>
                          <a:pt x="14298" y="13621"/>
                          <a:pt x="14628" y="13621"/>
                        </a:cubicBezTo>
                        <a:cubicBezTo>
                          <a:pt x="14930" y="13594"/>
                          <a:pt x="15205" y="13374"/>
                          <a:pt x="15260" y="13044"/>
                        </a:cubicBezTo>
                        <a:cubicBezTo>
                          <a:pt x="15271" y="12975"/>
                          <a:pt x="15326" y="12944"/>
                          <a:pt x="15386" y="12944"/>
                        </a:cubicBezTo>
                        <a:cubicBezTo>
                          <a:pt x="15469" y="12944"/>
                          <a:pt x="15562" y="13003"/>
                          <a:pt x="15562" y="13099"/>
                        </a:cubicBezTo>
                        <a:cubicBezTo>
                          <a:pt x="15480" y="13566"/>
                          <a:pt x="15727" y="14033"/>
                          <a:pt x="16195" y="14226"/>
                        </a:cubicBezTo>
                        <a:cubicBezTo>
                          <a:pt x="16290" y="14256"/>
                          <a:pt x="16386" y="14270"/>
                          <a:pt x="16481" y="14270"/>
                        </a:cubicBezTo>
                        <a:cubicBezTo>
                          <a:pt x="16824" y="14270"/>
                          <a:pt x="17144" y="14082"/>
                          <a:pt x="17294" y="13759"/>
                        </a:cubicBezTo>
                        <a:cubicBezTo>
                          <a:pt x="17315" y="13697"/>
                          <a:pt x="17367" y="13666"/>
                          <a:pt x="17426" y="13666"/>
                        </a:cubicBezTo>
                        <a:cubicBezTo>
                          <a:pt x="17446" y="13666"/>
                          <a:pt x="17466" y="13669"/>
                          <a:pt x="17487" y="13676"/>
                        </a:cubicBezTo>
                        <a:cubicBezTo>
                          <a:pt x="17569" y="13704"/>
                          <a:pt x="17597" y="13786"/>
                          <a:pt x="17569" y="13869"/>
                        </a:cubicBezTo>
                        <a:cubicBezTo>
                          <a:pt x="17542" y="14116"/>
                          <a:pt x="17652" y="14336"/>
                          <a:pt x="17817" y="14501"/>
                        </a:cubicBezTo>
                        <a:cubicBezTo>
                          <a:pt x="17961" y="14625"/>
                          <a:pt x="18137" y="14686"/>
                          <a:pt x="18320" y="14686"/>
                        </a:cubicBezTo>
                        <a:cubicBezTo>
                          <a:pt x="18381" y="14686"/>
                          <a:pt x="18442" y="14680"/>
                          <a:pt x="18504" y="14666"/>
                        </a:cubicBezTo>
                        <a:cubicBezTo>
                          <a:pt x="19054" y="14501"/>
                          <a:pt x="19357" y="13951"/>
                          <a:pt x="19247" y="13429"/>
                        </a:cubicBezTo>
                        <a:cubicBezTo>
                          <a:pt x="19224" y="13316"/>
                          <a:pt x="19294" y="13222"/>
                          <a:pt x="19380" y="13222"/>
                        </a:cubicBezTo>
                        <a:cubicBezTo>
                          <a:pt x="19399" y="13222"/>
                          <a:pt x="19419" y="13226"/>
                          <a:pt x="19439" y="13236"/>
                        </a:cubicBezTo>
                        <a:cubicBezTo>
                          <a:pt x="19497" y="13243"/>
                          <a:pt x="19560" y="13249"/>
                          <a:pt x="19624" y="13249"/>
                        </a:cubicBezTo>
                        <a:cubicBezTo>
                          <a:pt x="19806" y="13249"/>
                          <a:pt x="19997" y="13206"/>
                          <a:pt x="20099" y="13044"/>
                        </a:cubicBezTo>
                        <a:cubicBezTo>
                          <a:pt x="20181" y="12851"/>
                          <a:pt x="20154" y="12659"/>
                          <a:pt x="20071" y="12494"/>
                        </a:cubicBezTo>
                        <a:cubicBezTo>
                          <a:pt x="19879" y="12191"/>
                          <a:pt x="19549" y="11999"/>
                          <a:pt x="19164" y="11999"/>
                        </a:cubicBezTo>
                        <a:lnTo>
                          <a:pt x="18862" y="12081"/>
                        </a:lnTo>
                        <a:cubicBezTo>
                          <a:pt x="18847" y="12086"/>
                          <a:pt x="18832" y="12089"/>
                          <a:pt x="18816" y="12089"/>
                        </a:cubicBezTo>
                        <a:cubicBezTo>
                          <a:pt x="18744" y="12089"/>
                          <a:pt x="18669" y="12039"/>
                          <a:pt x="18669" y="11971"/>
                        </a:cubicBezTo>
                        <a:cubicBezTo>
                          <a:pt x="18449" y="11944"/>
                          <a:pt x="18504" y="11641"/>
                          <a:pt x="18669" y="11641"/>
                        </a:cubicBezTo>
                        <a:cubicBezTo>
                          <a:pt x="18807" y="11641"/>
                          <a:pt x="18972" y="11669"/>
                          <a:pt x="19137" y="11669"/>
                        </a:cubicBezTo>
                        <a:cubicBezTo>
                          <a:pt x="19604" y="11559"/>
                          <a:pt x="20044" y="11394"/>
                          <a:pt x="20456" y="11174"/>
                        </a:cubicBezTo>
                        <a:cubicBezTo>
                          <a:pt x="20869" y="10954"/>
                          <a:pt x="21171" y="10597"/>
                          <a:pt x="21309" y="10157"/>
                        </a:cubicBezTo>
                        <a:cubicBezTo>
                          <a:pt x="21446" y="9772"/>
                          <a:pt x="21419" y="9359"/>
                          <a:pt x="21199" y="9002"/>
                        </a:cubicBezTo>
                        <a:cubicBezTo>
                          <a:pt x="21171" y="8974"/>
                          <a:pt x="21144" y="8947"/>
                          <a:pt x="21116" y="8920"/>
                        </a:cubicBezTo>
                        <a:cubicBezTo>
                          <a:pt x="20911" y="8733"/>
                          <a:pt x="20654" y="8622"/>
                          <a:pt x="20382" y="8622"/>
                        </a:cubicBezTo>
                        <a:cubicBezTo>
                          <a:pt x="20253" y="8622"/>
                          <a:pt x="20121" y="8647"/>
                          <a:pt x="19989" y="8700"/>
                        </a:cubicBezTo>
                        <a:cubicBezTo>
                          <a:pt x="19494" y="8865"/>
                          <a:pt x="19027" y="9139"/>
                          <a:pt x="18614" y="9524"/>
                        </a:cubicBezTo>
                        <a:cubicBezTo>
                          <a:pt x="18584" y="9555"/>
                          <a:pt x="18548" y="9568"/>
                          <a:pt x="18513" y="9568"/>
                        </a:cubicBezTo>
                        <a:cubicBezTo>
                          <a:pt x="18388" y="9568"/>
                          <a:pt x="18266" y="9406"/>
                          <a:pt x="18394" y="9277"/>
                        </a:cubicBezTo>
                        <a:cubicBezTo>
                          <a:pt x="18669" y="8947"/>
                          <a:pt x="18752" y="8480"/>
                          <a:pt x="18614" y="8067"/>
                        </a:cubicBezTo>
                        <a:cubicBezTo>
                          <a:pt x="18383" y="7395"/>
                          <a:pt x="17741" y="6977"/>
                          <a:pt x="17068" y="6977"/>
                        </a:cubicBezTo>
                        <a:cubicBezTo>
                          <a:pt x="16942" y="6977"/>
                          <a:pt x="16815" y="6992"/>
                          <a:pt x="16690" y="7022"/>
                        </a:cubicBezTo>
                        <a:cubicBezTo>
                          <a:pt x="15975" y="7187"/>
                          <a:pt x="15397" y="7655"/>
                          <a:pt x="15067" y="8287"/>
                        </a:cubicBezTo>
                        <a:cubicBezTo>
                          <a:pt x="15040" y="8452"/>
                          <a:pt x="14957" y="8590"/>
                          <a:pt x="14875" y="8755"/>
                        </a:cubicBezTo>
                        <a:cubicBezTo>
                          <a:pt x="14837" y="8802"/>
                          <a:pt x="14784" y="8823"/>
                          <a:pt x="14732" y="8823"/>
                        </a:cubicBezTo>
                        <a:cubicBezTo>
                          <a:pt x="14631" y="8823"/>
                          <a:pt x="14536" y="8744"/>
                          <a:pt x="14573" y="8617"/>
                        </a:cubicBezTo>
                        <a:cubicBezTo>
                          <a:pt x="14628" y="8452"/>
                          <a:pt x="14683" y="8287"/>
                          <a:pt x="14738" y="8150"/>
                        </a:cubicBezTo>
                        <a:cubicBezTo>
                          <a:pt x="14792" y="7930"/>
                          <a:pt x="14765" y="7682"/>
                          <a:pt x="14683" y="7490"/>
                        </a:cubicBezTo>
                        <a:cubicBezTo>
                          <a:pt x="14573" y="7160"/>
                          <a:pt x="14353" y="6885"/>
                          <a:pt x="14078" y="6692"/>
                        </a:cubicBezTo>
                        <a:cubicBezTo>
                          <a:pt x="13815" y="6539"/>
                          <a:pt x="13535" y="6456"/>
                          <a:pt x="13238" y="6456"/>
                        </a:cubicBezTo>
                        <a:cubicBezTo>
                          <a:pt x="13161" y="6456"/>
                          <a:pt x="13084" y="6461"/>
                          <a:pt x="13005" y="6473"/>
                        </a:cubicBezTo>
                        <a:cubicBezTo>
                          <a:pt x="12236" y="6637"/>
                          <a:pt x="11603" y="7132"/>
                          <a:pt x="11246" y="7847"/>
                        </a:cubicBezTo>
                        <a:cubicBezTo>
                          <a:pt x="11218" y="7930"/>
                          <a:pt x="11191" y="7985"/>
                          <a:pt x="11136" y="8067"/>
                        </a:cubicBezTo>
                        <a:cubicBezTo>
                          <a:pt x="11110" y="8119"/>
                          <a:pt x="11065" y="8141"/>
                          <a:pt x="11019" y="8141"/>
                        </a:cubicBezTo>
                        <a:cubicBezTo>
                          <a:pt x="10916" y="8141"/>
                          <a:pt x="10804" y="8034"/>
                          <a:pt x="10861" y="7902"/>
                        </a:cubicBezTo>
                        <a:cubicBezTo>
                          <a:pt x="10888" y="7820"/>
                          <a:pt x="10943" y="7765"/>
                          <a:pt x="10971" y="7682"/>
                        </a:cubicBezTo>
                        <a:cubicBezTo>
                          <a:pt x="11218" y="7132"/>
                          <a:pt x="11273" y="6500"/>
                          <a:pt x="11163" y="5923"/>
                        </a:cubicBezTo>
                        <a:cubicBezTo>
                          <a:pt x="11009" y="5902"/>
                          <a:pt x="10851" y="5891"/>
                          <a:pt x="10691" y="5891"/>
                        </a:cubicBezTo>
                        <a:cubicBezTo>
                          <a:pt x="10227" y="5891"/>
                          <a:pt x="9751" y="5979"/>
                          <a:pt x="9321" y="6143"/>
                        </a:cubicBezTo>
                        <a:cubicBezTo>
                          <a:pt x="9074" y="6253"/>
                          <a:pt x="8826" y="6445"/>
                          <a:pt x="8661" y="6637"/>
                        </a:cubicBezTo>
                        <a:cubicBezTo>
                          <a:pt x="8524" y="6885"/>
                          <a:pt x="8414" y="7132"/>
                          <a:pt x="8359" y="7407"/>
                        </a:cubicBezTo>
                        <a:cubicBezTo>
                          <a:pt x="8336" y="7476"/>
                          <a:pt x="8279" y="7507"/>
                          <a:pt x="8219" y="7507"/>
                        </a:cubicBezTo>
                        <a:cubicBezTo>
                          <a:pt x="8135" y="7507"/>
                          <a:pt x="8045" y="7448"/>
                          <a:pt x="8029" y="7352"/>
                        </a:cubicBezTo>
                        <a:cubicBezTo>
                          <a:pt x="8056" y="7022"/>
                          <a:pt x="8194" y="6692"/>
                          <a:pt x="8414" y="6445"/>
                        </a:cubicBezTo>
                        <a:cubicBezTo>
                          <a:pt x="8524" y="6225"/>
                          <a:pt x="8634" y="6033"/>
                          <a:pt x="8716" y="5840"/>
                        </a:cubicBezTo>
                        <a:cubicBezTo>
                          <a:pt x="8909" y="5455"/>
                          <a:pt x="8936" y="5015"/>
                          <a:pt x="8744" y="4603"/>
                        </a:cubicBezTo>
                        <a:cubicBezTo>
                          <a:pt x="8579" y="4368"/>
                          <a:pt x="8295" y="4234"/>
                          <a:pt x="8009" y="4234"/>
                        </a:cubicBezTo>
                        <a:cubicBezTo>
                          <a:pt x="7961" y="4234"/>
                          <a:pt x="7912" y="4237"/>
                          <a:pt x="7864" y="4245"/>
                        </a:cubicBezTo>
                        <a:cubicBezTo>
                          <a:pt x="6957" y="4328"/>
                          <a:pt x="6544" y="5235"/>
                          <a:pt x="6269" y="5978"/>
                        </a:cubicBezTo>
                        <a:cubicBezTo>
                          <a:pt x="6247" y="6054"/>
                          <a:pt x="6186" y="6087"/>
                          <a:pt x="6124" y="6087"/>
                        </a:cubicBezTo>
                        <a:cubicBezTo>
                          <a:pt x="6030" y="6087"/>
                          <a:pt x="5934" y="6011"/>
                          <a:pt x="5967" y="5895"/>
                        </a:cubicBezTo>
                        <a:cubicBezTo>
                          <a:pt x="6159" y="4603"/>
                          <a:pt x="6214" y="3283"/>
                          <a:pt x="6187" y="1963"/>
                        </a:cubicBezTo>
                        <a:cubicBezTo>
                          <a:pt x="6187" y="1551"/>
                          <a:pt x="6132" y="1111"/>
                          <a:pt x="6022" y="699"/>
                        </a:cubicBezTo>
                        <a:cubicBezTo>
                          <a:pt x="5939" y="341"/>
                          <a:pt x="5664" y="94"/>
                          <a:pt x="5334" y="11"/>
                        </a:cubicBezTo>
                        <a:cubicBezTo>
                          <a:pt x="5288" y="4"/>
                          <a:pt x="5243" y="0"/>
                          <a:pt x="5199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" name="Google Shape;758;p35"/>
                  <p:cNvSpPr/>
                  <p:nvPr/>
                </p:nvSpPr>
                <p:spPr>
                  <a:xfrm>
                    <a:off x="1601150" y="3553200"/>
                    <a:ext cx="552675" cy="397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07" h="15905" extrusionOk="0">
                        <a:moveTo>
                          <a:pt x="5508" y="260"/>
                        </a:moveTo>
                        <a:cubicBezTo>
                          <a:pt x="5551" y="260"/>
                          <a:pt x="5594" y="264"/>
                          <a:pt x="5637" y="271"/>
                        </a:cubicBezTo>
                        <a:cubicBezTo>
                          <a:pt x="5994" y="354"/>
                          <a:pt x="6242" y="629"/>
                          <a:pt x="6324" y="959"/>
                        </a:cubicBezTo>
                        <a:cubicBezTo>
                          <a:pt x="6462" y="1371"/>
                          <a:pt x="6517" y="1811"/>
                          <a:pt x="6489" y="2251"/>
                        </a:cubicBezTo>
                        <a:cubicBezTo>
                          <a:pt x="6544" y="3543"/>
                          <a:pt x="6462" y="4863"/>
                          <a:pt x="6269" y="6155"/>
                        </a:cubicBezTo>
                        <a:cubicBezTo>
                          <a:pt x="6236" y="6271"/>
                          <a:pt x="6333" y="6347"/>
                          <a:pt x="6427" y="6347"/>
                        </a:cubicBezTo>
                        <a:cubicBezTo>
                          <a:pt x="6489" y="6347"/>
                          <a:pt x="6550" y="6314"/>
                          <a:pt x="6572" y="6238"/>
                        </a:cubicBezTo>
                        <a:cubicBezTo>
                          <a:pt x="6874" y="5523"/>
                          <a:pt x="7259" y="4588"/>
                          <a:pt x="8166" y="4505"/>
                        </a:cubicBezTo>
                        <a:cubicBezTo>
                          <a:pt x="8218" y="4498"/>
                          <a:pt x="8269" y="4494"/>
                          <a:pt x="8319" y="4494"/>
                        </a:cubicBezTo>
                        <a:cubicBezTo>
                          <a:pt x="8617" y="4494"/>
                          <a:pt x="8886" y="4632"/>
                          <a:pt x="9074" y="4890"/>
                        </a:cubicBezTo>
                        <a:cubicBezTo>
                          <a:pt x="9239" y="5275"/>
                          <a:pt x="9239" y="5715"/>
                          <a:pt x="9046" y="6100"/>
                        </a:cubicBezTo>
                        <a:cubicBezTo>
                          <a:pt x="8936" y="6320"/>
                          <a:pt x="8826" y="6513"/>
                          <a:pt x="8744" y="6705"/>
                        </a:cubicBezTo>
                        <a:cubicBezTo>
                          <a:pt x="8524" y="6952"/>
                          <a:pt x="8386" y="7282"/>
                          <a:pt x="8359" y="7612"/>
                        </a:cubicBezTo>
                        <a:cubicBezTo>
                          <a:pt x="8374" y="7720"/>
                          <a:pt x="8449" y="7776"/>
                          <a:pt x="8522" y="7776"/>
                        </a:cubicBezTo>
                        <a:cubicBezTo>
                          <a:pt x="8580" y="7776"/>
                          <a:pt x="8637" y="7740"/>
                          <a:pt x="8661" y="7667"/>
                        </a:cubicBezTo>
                        <a:cubicBezTo>
                          <a:pt x="8744" y="7392"/>
                          <a:pt x="8826" y="7145"/>
                          <a:pt x="8964" y="6925"/>
                        </a:cubicBezTo>
                        <a:cubicBezTo>
                          <a:pt x="9156" y="6705"/>
                          <a:pt x="9376" y="6540"/>
                          <a:pt x="9651" y="6403"/>
                        </a:cubicBezTo>
                        <a:cubicBezTo>
                          <a:pt x="10081" y="6239"/>
                          <a:pt x="10541" y="6151"/>
                          <a:pt x="11010" y="6151"/>
                        </a:cubicBezTo>
                        <a:cubicBezTo>
                          <a:pt x="11170" y="6151"/>
                          <a:pt x="11332" y="6162"/>
                          <a:pt x="11493" y="6183"/>
                        </a:cubicBezTo>
                        <a:cubicBezTo>
                          <a:pt x="11603" y="6787"/>
                          <a:pt x="11548" y="7392"/>
                          <a:pt x="11301" y="7942"/>
                        </a:cubicBezTo>
                        <a:lnTo>
                          <a:pt x="11191" y="8162"/>
                        </a:lnTo>
                        <a:cubicBezTo>
                          <a:pt x="11134" y="8294"/>
                          <a:pt x="11233" y="8413"/>
                          <a:pt x="11335" y="8413"/>
                        </a:cubicBezTo>
                        <a:cubicBezTo>
                          <a:pt x="11383" y="8413"/>
                          <a:pt x="11431" y="8388"/>
                          <a:pt x="11466" y="8327"/>
                        </a:cubicBezTo>
                        <a:cubicBezTo>
                          <a:pt x="11493" y="8245"/>
                          <a:pt x="11548" y="8190"/>
                          <a:pt x="11576" y="8107"/>
                        </a:cubicBezTo>
                        <a:cubicBezTo>
                          <a:pt x="11906" y="7420"/>
                          <a:pt x="12566" y="6897"/>
                          <a:pt x="13335" y="6733"/>
                        </a:cubicBezTo>
                        <a:cubicBezTo>
                          <a:pt x="13408" y="6721"/>
                          <a:pt x="13482" y="6716"/>
                          <a:pt x="13557" y="6716"/>
                        </a:cubicBezTo>
                        <a:cubicBezTo>
                          <a:pt x="13847" y="6716"/>
                          <a:pt x="14139" y="6799"/>
                          <a:pt x="14380" y="6952"/>
                        </a:cubicBezTo>
                        <a:cubicBezTo>
                          <a:pt x="14683" y="7145"/>
                          <a:pt x="14875" y="7420"/>
                          <a:pt x="15013" y="7750"/>
                        </a:cubicBezTo>
                        <a:cubicBezTo>
                          <a:pt x="15095" y="7970"/>
                          <a:pt x="15122" y="8190"/>
                          <a:pt x="15068" y="8410"/>
                        </a:cubicBezTo>
                        <a:cubicBezTo>
                          <a:pt x="15013" y="8575"/>
                          <a:pt x="14958" y="8712"/>
                          <a:pt x="14903" y="8877"/>
                        </a:cubicBezTo>
                        <a:cubicBezTo>
                          <a:pt x="14866" y="9004"/>
                          <a:pt x="14961" y="9083"/>
                          <a:pt x="15062" y="9083"/>
                        </a:cubicBezTo>
                        <a:cubicBezTo>
                          <a:pt x="15114" y="9083"/>
                          <a:pt x="15167" y="9062"/>
                          <a:pt x="15205" y="9015"/>
                        </a:cubicBezTo>
                        <a:cubicBezTo>
                          <a:pt x="15287" y="8850"/>
                          <a:pt x="15370" y="8712"/>
                          <a:pt x="15397" y="8547"/>
                        </a:cubicBezTo>
                        <a:cubicBezTo>
                          <a:pt x="15727" y="7887"/>
                          <a:pt x="16305" y="7420"/>
                          <a:pt x="17020" y="7282"/>
                        </a:cubicBezTo>
                        <a:cubicBezTo>
                          <a:pt x="17145" y="7252"/>
                          <a:pt x="17272" y="7237"/>
                          <a:pt x="17398" y="7237"/>
                        </a:cubicBezTo>
                        <a:cubicBezTo>
                          <a:pt x="18071" y="7237"/>
                          <a:pt x="18713" y="7655"/>
                          <a:pt x="18944" y="8327"/>
                        </a:cubicBezTo>
                        <a:cubicBezTo>
                          <a:pt x="19082" y="8740"/>
                          <a:pt x="18999" y="9207"/>
                          <a:pt x="18724" y="9537"/>
                        </a:cubicBezTo>
                        <a:cubicBezTo>
                          <a:pt x="18637" y="9668"/>
                          <a:pt x="18741" y="9817"/>
                          <a:pt x="18870" y="9817"/>
                        </a:cubicBezTo>
                        <a:cubicBezTo>
                          <a:pt x="18903" y="9817"/>
                          <a:pt x="18938" y="9807"/>
                          <a:pt x="18972" y="9784"/>
                        </a:cubicBezTo>
                        <a:cubicBezTo>
                          <a:pt x="19357" y="9399"/>
                          <a:pt x="19824" y="9125"/>
                          <a:pt x="20346" y="8960"/>
                        </a:cubicBezTo>
                        <a:cubicBezTo>
                          <a:pt x="20472" y="8909"/>
                          <a:pt x="20603" y="8885"/>
                          <a:pt x="20732" y="8885"/>
                        </a:cubicBezTo>
                        <a:cubicBezTo>
                          <a:pt x="21028" y="8885"/>
                          <a:pt x="21318" y="9013"/>
                          <a:pt x="21529" y="9262"/>
                        </a:cubicBezTo>
                        <a:cubicBezTo>
                          <a:pt x="21749" y="9619"/>
                          <a:pt x="21776" y="10032"/>
                          <a:pt x="21639" y="10417"/>
                        </a:cubicBezTo>
                        <a:cubicBezTo>
                          <a:pt x="21501" y="10857"/>
                          <a:pt x="21199" y="11214"/>
                          <a:pt x="20786" y="11434"/>
                        </a:cubicBezTo>
                        <a:cubicBezTo>
                          <a:pt x="20374" y="11654"/>
                          <a:pt x="19934" y="11819"/>
                          <a:pt x="19467" y="11929"/>
                        </a:cubicBezTo>
                        <a:cubicBezTo>
                          <a:pt x="19302" y="11929"/>
                          <a:pt x="19137" y="11901"/>
                          <a:pt x="18999" y="11901"/>
                        </a:cubicBezTo>
                        <a:cubicBezTo>
                          <a:pt x="18779" y="11901"/>
                          <a:pt x="18779" y="12204"/>
                          <a:pt x="18999" y="12231"/>
                        </a:cubicBezTo>
                        <a:cubicBezTo>
                          <a:pt x="18999" y="12299"/>
                          <a:pt x="19074" y="12349"/>
                          <a:pt x="19146" y="12349"/>
                        </a:cubicBezTo>
                        <a:cubicBezTo>
                          <a:pt x="19162" y="12349"/>
                          <a:pt x="19177" y="12346"/>
                          <a:pt x="19192" y="12341"/>
                        </a:cubicBezTo>
                        <a:lnTo>
                          <a:pt x="19522" y="12259"/>
                        </a:lnTo>
                        <a:cubicBezTo>
                          <a:pt x="19879" y="12259"/>
                          <a:pt x="20209" y="12451"/>
                          <a:pt x="20401" y="12754"/>
                        </a:cubicBezTo>
                        <a:cubicBezTo>
                          <a:pt x="20484" y="12919"/>
                          <a:pt x="20511" y="13111"/>
                          <a:pt x="20429" y="13304"/>
                        </a:cubicBezTo>
                        <a:cubicBezTo>
                          <a:pt x="20348" y="13466"/>
                          <a:pt x="20161" y="13509"/>
                          <a:pt x="19970" y="13509"/>
                        </a:cubicBezTo>
                        <a:cubicBezTo>
                          <a:pt x="19902" y="13509"/>
                          <a:pt x="19834" y="13503"/>
                          <a:pt x="19769" y="13496"/>
                        </a:cubicBezTo>
                        <a:cubicBezTo>
                          <a:pt x="19749" y="13486"/>
                          <a:pt x="19729" y="13482"/>
                          <a:pt x="19710" y="13482"/>
                        </a:cubicBezTo>
                        <a:cubicBezTo>
                          <a:pt x="19624" y="13482"/>
                          <a:pt x="19554" y="13576"/>
                          <a:pt x="19577" y="13689"/>
                        </a:cubicBezTo>
                        <a:cubicBezTo>
                          <a:pt x="19714" y="14238"/>
                          <a:pt x="19384" y="14788"/>
                          <a:pt x="18834" y="14926"/>
                        </a:cubicBezTo>
                        <a:cubicBezTo>
                          <a:pt x="18779" y="14940"/>
                          <a:pt x="18721" y="14946"/>
                          <a:pt x="18661" y="14946"/>
                        </a:cubicBezTo>
                        <a:cubicBezTo>
                          <a:pt x="18482" y="14946"/>
                          <a:pt x="18291" y="14885"/>
                          <a:pt x="18147" y="14761"/>
                        </a:cubicBezTo>
                        <a:cubicBezTo>
                          <a:pt x="17982" y="14596"/>
                          <a:pt x="17872" y="14376"/>
                          <a:pt x="17899" y="14129"/>
                        </a:cubicBezTo>
                        <a:cubicBezTo>
                          <a:pt x="17927" y="14046"/>
                          <a:pt x="17899" y="13991"/>
                          <a:pt x="17817" y="13936"/>
                        </a:cubicBezTo>
                        <a:cubicBezTo>
                          <a:pt x="17796" y="13929"/>
                          <a:pt x="17776" y="13926"/>
                          <a:pt x="17756" y="13926"/>
                        </a:cubicBezTo>
                        <a:cubicBezTo>
                          <a:pt x="17697" y="13926"/>
                          <a:pt x="17645" y="13957"/>
                          <a:pt x="17624" y="14019"/>
                        </a:cubicBezTo>
                        <a:cubicBezTo>
                          <a:pt x="17474" y="14342"/>
                          <a:pt x="17154" y="14530"/>
                          <a:pt x="16811" y="14530"/>
                        </a:cubicBezTo>
                        <a:cubicBezTo>
                          <a:pt x="16716" y="14530"/>
                          <a:pt x="16620" y="14516"/>
                          <a:pt x="16525" y="14486"/>
                        </a:cubicBezTo>
                        <a:cubicBezTo>
                          <a:pt x="16057" y="14293"/>
                          <a:pt x="15810" y="13826"/>
                          <a:pt x="15892" y="13359"/>
                        </a:cubicBezTo>
                        <a:cubicBezTo>
                          <a:pt x="15892" y="13263"/>
                          <a:pt x="15799" y="13204"/>
                          <a:pt x="15716" y="13204"/>
                        </a:cubicBezTo>
                        <a:cubicBezTo>
                          <a:pt x="15656" y="13204"/>
                          <a:pt x="15601" y="13235"/>
                          <a:pt x="15590" y="13304"/>
                        </a:cubicBezTo>
                        <a:cubicBezTo>
                          <a:pt x="15535" y="13634"/>
                          <a:pt x="15260" y="13854"/>
                          <a:pt x="14958" y="13881"/>
                        </a:cubicBezTo>
                        <a:cubicBezTo>
                          <a:pt x="14628" y="13881"/>
                          <a:pt x="14325" y="13689"/>
                          <a:pt x="14188" y="13386"/>
                        </a:cubicBezTo>
                        <a:cubicBezTo>
                          <a:pt x="14188" y="13331"/>
                          <a:pt x="14133" y="13331"/>
                          <a:pt x="14105" y="13331"/>
                        </a:cubicBezTo>
                        <a:cubicBezTo>
                          <a:pt x="13858" y="13029"/>
                          <a:pt x="13528" y="12781"/>
                          <a:pt x="13143" y="12671"/>
                        </a:cubicBezTo>
                        <a:cubicBezTo>
                          <a:pt x="13127" y="12667"/>
                          <a:pt x="13112" y="12665"/>
                          <a:pt x="13097" y="12665"/>
                        </a:cubicBezTo>
                        <a:cubicBezTo>
                          <a:pt x="12939" y="12665"/>
                          <a:pt x="12884" y="12923"/>
                          <a:pt x="13060" y="12974"/>
                        </a:cubicBezTo>
                        <a:cubicBezTo>
                          <a:pt x="13418" y="13084"/>
                          <a:pt x="13748" y="13331"/>
                          <a:pt x="13940" y="13661"/>
                        </a:cubicBezTo>
                        <a:cubicBezTo>
                          <a:pt x="14133" y="14019"/>
                          <a:pt x="14133" y="14431"/>
                          <a:pt x="13885" y="14761"/>
                        </a:cubicBezTo>
                        <a:cubicBezTo>
                          <a:pt x="13610" y="15063"/>
                          <a:pt x="13225" y="15256"/>
                          <a:pt x="12840" y="15311"/>
                        </a:cubicBezTo>
                        <a:cubicBezTo>
                          <a:pt x="12689" y="15349"/>
                          <a:pt x="12535" y="15367"/>
                          <a:pt x="12381" y="15367"/>
                        </a:cubicBezTo>
                        <a:cubicBezTo>
                          <a:pt x="12086" y="15367"/>
                          <a:pt x="11792" y="15300"/>
                          <a:pt x="11521" y="15173"/>
                        </a:cubicBezTo>
                        <a:cubicBezTo>
                          <a:pt x="11136" y="15008"/>
                          <a:pt x="10861" y="14678"/>
                          <a:pt x="10723" y="14266"/>
                        </a:cubicBezTo>
                        <a:cubicBezTo>
                          <a:pt x="10711" y="14193"/>
                          <a:pt x="10651" y="14158"/>
                          <a:pt x="10587" y="14158"/>
                        </a:cubicBezTo>
                        <a:cubicBezTo>
                          <a:pt x="10506" y="14158"/>
                          <a:pt x="10421" y="14214"/>
                          <a:pt x="10421" y="14321"/>
                        </a:cubicBezTo>
                        <a:cubicBezTo>
                          <a:pt x="10448" y="14725"/>
                          <a:pt x="10316" y="15367"/>
                          <a:pt x="9794" y="15367"/>
                        </a:cubicBezTo>
                        <a:cubicBezTo>
                          <a:pt x="9783" y="15367"/>
                          <a:pt x="9772" y="15366"/>
                          <a:pt x="9761" y="15366"/>
                        </a:cubicBezTo>
                        <a:cubicBezTo>
                          <a:pt x="9486" y="15338"/>
                          <a:pt x="9239" y="15173"/>
                          <a:pt x="9101" y="14926"/>
                        </a:cubicBezTo>
                        <a:cubicBezTo>
                          <a:pt x="8964" y="14651"/>
                          <a:pt x="8854" y="14376"/>
                          <a:pt x="8799" y="14046"/>
                        </a:cubicBezTo>
                        <a:cubicBezTo>
                          <a:pt x="8776" y="13977"/>
                          <a:pt x="8724" y="13946"/>
                          <a:pt x="8669" y="13946"/>
                        </a:cubicBezTo>
                        <a:cubicBezTo>
                          <a:pt x="8593" y="13946"/>
                          <a:pt x="8512" y="14005"/>
                          <a:pt x="8496" y="14101"/>
                        </a:cubicBezTo>
                        <a:cubicBezTo>
                          <a:pt x="8496" y="14321"/>
                          <a:pt x="8441" y="14513"/>
                          <a:pt x="8359" y="14706"/>
                        </a:cubicBezTo>
                        <a:cubicBezTo>
                          <a:pt x="8287" y="14832"/>
                          <a:pt x="8155" y="14899"/>
                          <a:pt x="8019" y="14899"/>
                        </a:cubicBezTo>
                        <a:cubicBezTo>
                          <a:pt x="7948" y="14899"/>
                          <a:pt x="7875" y="14881"/>
                          <a:pt x="7809" y="14843"/>
                        </a:cubicBezTo>
                        <a:cubicBezTo>
                          <a:pt x="7342" y="14623"/>
                          <a:pt x="7094" y="14019"/>
                          <a:pt x="7012" y="13524"/>
                        </a:cubicBezTo>
                        <a:cubicBezTo>
                          <a:pt x="7000" y="13475"/>
                          <a:pt x="6951" y="13454"/>
                          <a:pt x="6899" y="13454"/>
                        </a:cubicBezTo>
                        <a:cubicBezTo>
                          <a:pt x="6834" y="13454"/>
                          <a:pt x="6764" y="13489"/>
                          <a:pt x="6764" y="13551"/>
                        </a:cubicBezTo>
                        <a:cubicBezTo>
                          <a:pt x="6764" y="13579"/>
                          <a:pt x="6764" y="13606"/>
                          <a:pt x="6764" y="13606"/>
                        </a:cubicBezTo>
                        <a:cubicBezTo>
                          <a:pt x="6753" y="13602"/>
                          <a:pt x="6742" y="13601"/>
                          <a:pt x="6731" y="13601"/>
                        </a:cubicBezTo>
                        <a:cubicBezTo>
                          <a:pt x="6661" y="13601"/>
                          <a:pt x="6599" y="13672"/>
                          <a:pt x="6599" y="13744"/>
                        </a:cubicBezTo>
                        <a:cubicBezTo>
                          <a:pt x="6572" y="14074"/>
                          <a:pt x="6847" y="14376"/>
                          <a:pt x="6819" y="14706"/>
                        </a:cubicBezTo>
                        <a:cubicBezTo>
                          <a:pt x="6792" y="15008"/>
                          <a:pt x="6572" y="15256"/>
                          <a:pt x="6297" y="15366"/>
                        </a:cubicBezTo>
                        <a:cubicBezTo>
                          <a:pt x="6041" y="15472"/>
                          <a:pt x="5769" y="15513"/>
                          <a:pt x="5493" y="15513"/>
                        </a:cubicBezTo>
                        <a:cubicBezTo>
                          <a:pt x="5413" y="15513"/>
                          <a:pt x="5332" y="15509"/>
                          <a:pt x="5252" y="15503"/>
                        </a:cubicBezTo>
                        <a:cubicBezTo>
                          <a:pt x="4950" y="15503"/>
                          <a:pt x="4675" y="15366"/>
                          <a:pt x="4510" y="15118"/>
                        </a:cubicBezTo>
                        <a:cubicBezTo>
                          <a:pt x="4427" y="14981"/>
                          <a:pt x="4372" y="14788"/>
                          <a:pt x="4372" y="14623"/>
                        </a:cubicBezTo>
                        <a:cubicBezTo>
                          <a:pt x="4317" y="14403"/>
                          <a:pt x="4317" y="14183"/>
                          <a:pt x="4290" y="13964"/>
                        </a:cubicBezTo>
                        <a:cubicBezTo>
                          <a:pt x="4290" y="13886"/>
                          <a:pt x="4209" y="13796"/>
                          <a:pt x="4122" y="13796"/>
                        </a:cubicBezTo>
                        <a:cubicBezTo>
                          <a:pt x="4085" y="13796"/>
                          <a:pt x="4048" y="13812"/>
                          <a:pt x="4015" y="13854"/>
                        </a:cubicBezTo>
                        <a:cubicBezTo>
                          <a:pt x="3795" y="14129"/>
                          <a:pt x="3575" y="14348"/>
                          <a:pt x="3300" y="14568"/>
                        </a:cubicBezTo>
                        <a:cubicBezTo>
                          <a:pt x="3190" y="14678"/>
                          <a:pt x="3052" y="14733"/>
                          <a:pt x="2915" y="14788"/>
                        </a:cubicBezTo>
                        <a:cubicBezTo>
                          <a:pt x="2805" y="14788"/>
                          <a:pt x="2695" y="14733"/>
                          <a:pt x="2613" y="14651"/>
                        </a:cubicBezTo>
                        <a:cubicBezTo>
                          <a:pt x="2420" y="14486"/>
                          <a:pt x="2365" y="14183"/>
                          <a:pt x="2503" y="13964"/>
                        </a:cubicBezTo>
                        <a:cubicBezTo>
                          <a:pt x="2585" y="13771"/>
                          <a:pt x="2750" y="13606"/>
                          <a:pt x="2942" y="13524"/>
                        </a:cubicBezTo>
                        <a:cubicBezTo>
                          <a:pt x="2965" y="13546"/>
                          <a:pt x="2992" y="13557"/>
                          <a:pt x="3018" y="13557"/>
                        </a:cubicBezTo>
                        <a:cubicBezTo>
                          <a:pt x="3088" y="13557"/>
                          <a:pt x="3155" y="13486"/>
                          <a:pt x="3135" y="13386"/>
                        </a:cubicBezTo>
                        <a:cubicBezTo>
                          <a:pt x="3184" y="13312"/>
                          <a:pt x="3145" y="13217"/>
                          <a:pt x="3058" y="13217"/>
                        </a:cubicBezTo>
                        <a:cubicBezTo>
                          <a:pt x="3048" y="13217"/>
                          <a:pt x="3037" y="13218"/>
                          <a:pt x="3025" y="13221"/>
                        </a:cubicBezTo>
                        <a:cubicBezTo>
                          <a:pt x="1870" y="11819"/>
                          <a:pt x="1045" y="10142"/>
                          <a:pt x="633" y="8382"/>
                        </a:cubicBezTo>
                        <a:cubicBezTo>
                          <a:pt x="523" y="7915"/>
                          <a:pt x="440" y="7475"/>
                          <a:pt x="385" y="7007"/>
                        </a:cubicBezTo>
                        <a:cubicBezTo>
                          <a:pt x="330" y="6568"/>
                          <a:pt x="330" y="6155"/>
                          <a:pt x="385" y="5743"/>
                        </a:cubicBezTo>
                        <a:cubicBezTo>
                          <a:pt x="413" y="5550"/>
                          <a:pt x="468" y="5385"/>
                          <a:pt x="523" y="5248"/>
                        </a:cubicBezTo>
                        <a:cubicBezTo>
                          <a:pt x="550" y="5605"/>
                          <a:pt x="605" y="5963"/>
                          <a:pt x="660" y="6320"/>
                        </a:cubicBezTo>
                        <a:cubicBezTo>
                          <a:pt x="715" y="6568"/>
                          <a:pt x="770" y="6842"/>
                          <a:pt x="825" y="7090"/>
                        </a:cubicBezTo>
                        <a:cubicBezTo>
                          <a:pt x="853" y="7200"/>
                          <a:pt x="908" y="7337"/>
                          <a:pt x="935" y="7475"/>
                        </a:cubicBezTo>
                        <a:cubicBezTo>
                          <a:pt x="990" y="7585"/>
                          <a:pt x="1018" y="7722"/>
                          <a:pt x="1100" y="7805"/>
                        </a:cubicBezTo>
                        <a:cubicBezTo>
                          <a:pt x="1113" y="7830"/>
                          <a:pt x="1136" y="7843"/>
                          <a:pt x="1158" y="7843"/>
                        </a:cubicBezTo>
                        <a:cubicBezTo>
                          <a:pt x="1185" y="7843"/>
                          <a:pt x="1210" y="7823"/>
                          <a:pt x="1210" y="7777"/>
                        </a:cubicBezTo>
                        <a:cubicBezTo>
                          <a:pt x="1210" y="7667"/>
                          <a:pt x="1183" y="7557"/>
                          <a:pt x="1155" y="7447"/>
                        </a:cubicBezTo>
                        <a:cubicBezTo>
                          <a:pt x="1128" y="7310"/>
                          <a:pt x="1073" y="7200"/>
                          <a:pt x="1045" y="7062"/>
                        </a:cubicBezTo>
                        <a:cubicBezTo>
                          <a:pt x="990" y="6815"/>
                          <a:pt x="935" y="6568"/>
                          <a:pt x="880" y="6320"/>
                        </a:cubicBezTo>
                        <a:cubicBezTo>
                          <a:pt x="798" y="5880"/>
                          <a:pt x="770" y="5440"/>
                          <a:pt x="715" y="5000"/>
                        </a:cubicBezTo>
                        <a:cubicBezTo>
                          <a:pt x="770" y="4918"/>
                          <a:pt x="853" y="4863"/>
                          <a:pt x="963" y="4808"/>
                        </a:cubicBezTo>
                        <a:cubicBezTo>
                          <a:pt x="1101" y="4745"/>
                          <a:pt x="1257" y="4711"/>
                          <a:pt x="1414" y="4711"/>
                        </a:cubicBezTo>
                        <a:cubicBezTo>
                          <a:pt x="1601" y="4711"/>
                          <a:pt x="1789" y="4759"/>
                          <a:pt x="1953" y="4863"/>
                        </a:cubicBezTo>
                        <a:cubicBezTo>
                          <a:pt x="2915" y="5303"/>
                          <a:pt x="3052" y="6430"/>
                          <a:pt x="3135" y="7365"/>
                        </a:cubicBezTo>
                        <a:cubicBezTo>
                          <a:pt x="3135" y="7461"/>
                          <a:pt x="3211" y="7509"/>
                          <a:pt x="3286" y="7509"/>
                        </a:cubicBezTo>
                        <a:cubicBezTo>
                          <a:pt x="3362" y="7509"/>
                          <a:pt x="3437" y="7461"/>
                          <a:pt x="3437" y="7365"/>
                        </a:cubicBezTo>
                        <a:cubicBezTo>
                          <a:pt x="3327" y="6458"/>
                          <a:pt x="3272" y="5550"/>
                          <a:pt x="3300" y="4615"/>
                        </a:cubicBezTo>
                        <a:cubicBezTo>
                          <a:pt x="3300" y="3736"/>
                          <a:pt x="3465" y="2856"/>
                          <a:pt x="3795" y="2031"/>
                        </a:cubicBezTo>
                        <a:cubicBezTo>
                          <a:pt x="3960" y="1619"/>
                          <a:pt x="4207" y="1261"/>
                          <a:pt x="4482" y="931"/>
                        </a:cubicBezTo>
                        <a:cubicBezTo>
                          <a:pt x="4732" y="607"/>
                          <a:pt x="5094" y="260"/>
                          <a:pt x="5508" y="260"/>
                        </a:cubicBezTo>
                        <a:close/>
                        <a:moveTo>
                          <a:pt x="5501" y="0"/>
                        </a:moveTo>
                        <a:cubicBezTo>
                          <a:pt x="4752" y="0"/>
                          <a:pt x="4079" y="871"/>
                          <a:pt x="3740" y="1481"/>
                        </a:cubicBezTo>
                        <a:cubicBezTo>
                          <a:pt x="3300" y="2306"/>
                          <a:pt x="3052" y="3213"/>
                          <a:pt x="2997" y="4148"/>
                        </a:cubicBezTo>
                        <a:cubicBezTo>
                          <a:pt x="2970" y="4615"/>
                          <a:pt x="2970" y="5055"/>
                          <a:pt x="2970" y="5523"/>
                        </a:cubicBezTo>
                        <a:cubicBezTo>
                          <a:pt x="2832" y="5248"/>
                          <a:pt x="2640" y="5028"/>
                          <a:pt x="2393" y="4835"/>
                        </a:cubicBezTo>
                        <a:cubicBezTo>
                          <a:pt x="2111" y="4624"/>
                          <a:pt x="1770" y="4493"/>
                          <a:pt x="1420" y="4493"/>
                        </a:cubicBezTo>
                        <a:cubicBezTo>
                          <a:pt x="1359" y="4493"/>
                          <a:pt x="1299" y="4497"/>
                          <a:pt x="1238" y="4505"/>
                        </a:cubicBezTo>
                        <a:cubicBezTo>
                          <a:pt x="990" y="4505"/>
                          <a:pt x="770" y="4615"/>
                          <a:pt x="578" y="4753"/>
                        </a:cubicBezTo>
                        <a:cubicBezTo>
                          <a:pt x="550" y="4753"/>
                          <a:pt x="523" y="4780"/>
                          <a:pt x="523" y="4808"/>
                        </a:cubicBezTo>
                        <a:cubicBezTo>
                          <a:pt x="413" y="4918"/>
                          <a:pt x="330" y="5028"/>
                          <a:pt x="275" y="5165"/>
                        </a:cubicBezTo>
                        <a:cubicBezTo>
                          <a:pt x="83" y="5550"/>
                          <a:pt x="1" y="5990"/>
                          <a:pt x="28" y="6430"/>
                        </a:cubicBezTo>
                        <a:cubicBezTo>
                          <a:pt x="56" y="6925"/>
                          <a:pt x="111" y="7420"/>
                          <a:pt x="193" y="7915"/>
                        </a:cubicBezTo>
                        <a:cubicBezTo>
                          <a:pt x="385" y="8905"/>
                          <a:pt x="660" y="9839"/>
                          <a:pt x="1100" y="10747"/>
                        </a:cubicBezTo>
                        <a:cubicBezTo>
                          <a:pt x="1513" y="11709"/>
                          <a:pt x="2063" y="12589"/>
                          <a:pt x="2750" y="13386"/>
                        </a:cubicBezTo>
                        <a:cubicBezTo>
                          <a:pt x="2310" y="13579"/>
                          <a:pt x="2063" y="14046"/>
                          <a:pt x="2118" y="14513"/>
                        </a:cubicBezTo>
                        <a:cubicBezTo>
                          <a:pt x="2173" y="14761"/>
                          <a:pt x="2365" y="14981"/>
                          <a:pt x="2585" y="15091"/>
                        </a:cubicBezTo>
                        <a:cubicBezTo>
                          <a:pt x="2677" y="15124"/>
                          <a:pt x="2770" y="15140"/>
                          <a:pt x="2860" y="15140"/>
                        </a:cubicBezTo>
                        <a:cubicBezTo>
                          <a:pt x="3065" y="15140"/>
                          <a:pt x="3257" y="15059"/>
                          <a:pt x="3410" y="14926"/>
                        </a:cubicBezTo>
                        <a:cubicBezTo>
                          <a:pt x="3630" y="14761"/>
                          <a:pt x="3795" y="14596"/>
                          <a:pt x="3987" y="14403"/>
                        </a:cubicBezTo>
                        <a:cubicBezTo>
                          <a:pt x="3987" y="14706"/>
                          <a:pt x="4042" y="15008"/>
                          <a:pt x="4152" y="15283"/>
                        </a:cubicBezTo>
                        <a:cubicBezTo>
                          <a:pt x="4317" y="15613"/>
                          <a:pt x="4647" y="15833"/>
                          <a:pt x="5032" y="15861"/>
                        </a:cubicBezTo>
                        <a:cubicBezTo>
                          <a:pt x="5184" y="15889"/>
                          <a:pt x="5346" y="15904"/>
                          <a:pt x="5510" y="15904"/>
                        </a:cubicBezTo>
                        <a:cubicBezTo>
                          <a:pt x="6150" y="15904"/>
                          <a:pt x="6826" y="15670"/>
                          <a:pt x="7067" y="15036"/>
                        </a:cubicBezTo>
                        <a:cubicBezTo>
                          <a:pt x="7094" y="14926"/>
                          <a:pt x="7122" y="14788"/>
                          <a:pt x="7094" y="14678"/>
                        </a:cubicBezTo>
                        <a:lnTo>
                          <a:pt x="7094" y="14678"/>
                        </a:lnTo>
                        <a:cubicBezTo>
                          <a:pt x="7259" y="14926"/>
                          <a:pt x="7507" y="15118"/>
                          <a:pt x="7781" y="15201"/>
                        </a:cubicBezTo>
                        <a:cubicBezTo>
                          <a:pt x="7855" y="15230"/>
                          <a:pt x="7931" y="15244"/>
                          <a:pt x="8005" y="15244"/>
                        </a:cubicBezTo>
                        <a:cubicBezTo>
                          <a:pt x="8209" y="15244"/>
                          <a:pt x="8403" y="15142"/>
                          <a:pt x="8524" y="14981"/>
                        </a:cubicBezTo>
                        <a:cubicBezTo>
                          <a:pt x="8579" y="14898"/>
                          <a:pt x="8606" y="14843"/>
                          <a:pt x="8634" y="14788"/>
                        </a:cubicBezTo>
                        <a:cubicBezTo>
                          <a:pt x="8689" y="14953"/>
                          <a:pt x="8771" y="15118"/>
                          <a:pt x="8881" y="15283"/>
                        </a:cubicBezTo>
                        <a:cubicBezTo>
                          <a:pt x="9074" y="15558"/>
                          <a:pt x="9404" y="15723"/>
                          <a:pt x="9734" y="15751"/>
                        </a:cubicBezTo>
                        <a:cubicBezTo>
                          <a:pt x="10201" y="15723"/>
                          <a:pt x="10558" y="15393"/>
                          <a:pt x="10641" y="14926"/>
                        </a:cubicBezTo>
                        <a:cubicBezTo>
                          <a:pt x="10778" y="15146"/>
                          <a:pt x="10971" y="15311"/>
                          <a:pt x="11191" y="15448"/>
                        </a:cubicBezTo>
                        <a:cubicBezTo>
                          <a:pt x="11555" y="15641"/>
                          <a:pt x="11952" y="15750"/>
                          <a:pt x="12357" y="15750"/>
                        </a:cubicBezTo>
                        <a:cubicBezTo>
                          <a:pt x="12472" y="15750"/>
                          <a:pt x="12587" y="15741"/>
                          <a:pt x="12703" y="15723"/>
                        </a:cubicBezTo>
                        <a:cubicBezTo>
                          <a:pt x="13198" y="15668"/>
                          <a:pt x="13665" y="15448"/>
                          <a:pt x="14023" y="15118"/>
                        </a:cubicBezTo>
                        <a:cubicBezTo>
                          <a:pt x="14298" y="14816"/>
                          <a:pt x="14408" y="14431"/>
                          <a:pt x="14325" y="14046"/>
                        </a:cubicBezTo>
                        <a:lnTo>
                          <a:pt x="14325" y="14046"/>
                        </a:lnTo>
                        <a:cubicBezTo>
                          <a:pt x="14488" y="14163"/>
                          <a:pt x="14681" y="14220"/>
                          <a:pt x="14873" y="14220"/>
                        </a:cubicBezTo>
                        <a:cubicBezTo>
                          <a:pt x="15132" y="14220"/>
                          <a:pt x="15388" y="14114"/>
                          <a:pt x="15562" y="13909"/>
                        </a:cubicBezTo>
                        <a:cubicBezTo>
                          <a:pt x="15672" y="14348"/>
                          <a:pt x="15975" y="14706"/>
                          <a:pt x="16387" y="14843"/>
                        </a:cubicBezTo>
                        <a:cubicBezTo>
                          <a:pt x="16516" y="14886"/>
                          <a:pt x="16650" y="14908"/>
                          <a:pt x="16784" y="14908"/>
                        </a:cubicBezTo>
                        <a:cubicBezTo>
                          <a:pt x="17078" y="14908"/>
                          <a:pt x="17370" y="14804"/>
                          <a:pt x="17597" y="14596"/>
                        </a:cubicBezTo>
                        <a:cubicBezTo>
                          <a:pt x="17652" y="14761"/>
                          <a:pt x="17734" y="14898"/>
                          <a:pt x="17872" y="15036"/>
                        </a:cubicBezTo>
                        <a:cubicBezTo>
                          <a:pt x="18071" y="15235"/>
                          <a:pt x="18341" y="15327"/>
                          <a:pt x="18625" y="15327"/>
                        </a:cubicBezTo>
                        <a:cubicBezTo>
                          <a:pt x="18694" y="15327"/>
                          <a:pt x="18764" y="15322"/>
                          <a:pt x="18834" y="15311"/>
                        </a:cubicBezTo>
                        <a:cubicBezTo>
                          <a:pt x="19494" y="15173"/>
                          <a:pt x="19934" y="14568"/>
                          <a:pt x="19879" y="13881"/>
                        </a:cubicBezTo>
                        <a:lnTo>
                          <a:pt x="19879" y="13881"/>
                        </a:lnTo>
                        <a:cubicBezTo>
                          <a:pt x="19927" y="13891"/>
                          <a:pt x="19975" y="13895"/>
                          <a:pt x="20022" y="13895"/>
                        </a:cubicBezTo>
                        <a:cubicBezTo>
                          <a:pt x="20246" y="13895"/>
                          <a:pt x="20458" y="13793"/>
                          <a:pt x="20594" y="13634"/>
                        </a:cubicBezTo>
                        <a:cubicBezTo>
                          <a:pt x="20759" y="13386"/>
                          <a:pt x="20814" y="13056"/>
                          <a:pt x="20704" y="12781"/>
                        </a:cubicBezTo>
                        <a:cubicBezTo>
                          <a:pt x="20594" y="12506"/>
                          <a:pt x="20346" y="12259"/>
                          <a:pt x="20071" y="12149"/>
                        </a:cubicBezTo>
                        <a:cubicBezTo>
                          <a:pt x="20841" y="11901"/>
                          <a:pt x="21584" y="11462"/>
                          <a:pt x="21886" y="10664"/>
                        </a:cubicBezTo>
                        <a:cubicBezTo>
                          <a:pt x="22106" y="10197"/>
                          <a:pt x="22079" y="9647"/>
                          <a:pt x="21859" y="9207"/>
                        </a:cubicBezTo>
                        <a:cubicBezTo>
                          <a:pt x="21598" y="8780"/>
                          <a:pt x="21173" y="8558"/>
                          <a:pt x="20708" y="8558"/>
                        </a:cubicBezTo>
                        <a:cubicBezTo>
                          <a:pt x="20634" y="8558"/>
                          <a:pt x="20559" y="8563"/>
                          <a:pt x="20484" y="8575"/>
                        </a:cubicBezTo>
                        <a:cubicBezTo>
                          <a:pt x="20044" y="8657"/>
                          <a:pt x="19632" y="8850"/>
                          <a:pt x="19247" y="9125"/>
                        </a:cubicBezTo>
                        <a:cubicBezTo>
                          <a:pt x="19412" y="8437"/>
                          <a:pt x="19137" y="7722"/>
                          <a:pt x="18559" y="7310"/>
                        </a:cubicBezTo>
                        <a:cubicBezTo>
                          <a:pt x="18230" y="7051"/>
                          <a:pt x="17800" y="6913"/>
                          <a:pt x="17373" y="6913"/>
                        </a:cubicBezTo>
                        <a:cubicBezTo>
                          <a:pt x="17301" y="6913"/>
                          <a:pt x="17229" y="6917"/>
                          <a:pt x="17157" y="6925"/>
                        </a:cubicBezTo>
                        <a:cubicBezTo>
                          <a:pt x="16662" y="6980"/>
                          <a:pt x="16195" y="7172"/>
                          <a:pt x="15837" y="7475"/>
                        </a:cubicBezTo>
                        <a:cubicBezTo>
                          <a:pt x="15672" y="7612"/>
                          <a:pt x="15507" y="7777"/>
                          <a:pt x="15370" y="7942"/>
                        </a:cubicBezTo>
                        <a:cubicBezTo>
                          <a:pt x="15287" y="7502"/>
                          <a:pt x="15040" y="7117"/>
                          <a:pt x="14683" y="6842"/>
                        </a:cubicBezTo>
                        <a:cubicBezTo>
                          <a:pt x="14353" y="6568"/>
                          <a:pt x="13940" y="6430"/>
                          <a:pt x="13500" y="6430"/>
                        </a:cubicBezTo>
                        <a:cubicBezTo>
                          <a:pt x="13033" y="6458"/>
                          <a:pt x="12566" y="6623"/>
                          <a:pt x="12181" y="6925"/>
                        </a:cubicBezTo>
                        <a:cubicBezTo>
                          <a:pt x="12071" y="7007"/>
                          <a:pt x="11933" y="7117"/>
                          <a:pt x="11823" y="7255"/>
                        </a:cubicBezTo>
                        <a:cubicBezTo>
                          <a:pt x="11878" y="6842"/>
                          <a:pt x="11851" y="6430"/>
                          <a:pt x="11768" y="6018"/>
                        </a:cubicBezTo>
                        <a:cubicBezTo>
                          <a:pt x="11741" y="5963"/>
                          <a:pt x="11686" y="5908"/>
                          <a:pt x="11603" y="5908"/>
                        </a:cubicBezTo>
                        <a:cubicBezTo>
                          <a:pt x="11437" y="5902"/>
                          <a:pt x="11268" y="5897"/>
                          <a:pt x="11098" y="5897"/>
                        </a:cubicBezTo>
                        <a:cubicBezTo>
                          <a:pt x="10511" y="5897"/>
                          <a:pt x="9916" y="5954"/>
                          <a:pt x="9404" y="6210"/>
                        </a:cubicBezTo>
                        <a:lnTo>
                          <a:pt x="9294" y="6265"/>
                        </a:lnTo>
                        <a:cubicBezTo>
                          <a:pt x="9514" y="5798"/>
                          <a:pt x="9541" y="5275"/>
                          <a:pt x="9321" y="4835"/>
                        </a:cubicBezTo>
                        <a:cubicBezTo>
                          <a:pt x="9114" y="4472"/>
                          <a:pt x="8734" y="4256"/>
                          <a:pt x="8346" y="4256"/>
                        </a:cubicBezTo>
                        <a:cubicBezTo>
                          <a:pt x="8323" y="4256"/>
                          <a:pt x="8299" y="4256"/>
                          <a:pt x="8276" y="4258"/>
                        </a:cubicBezTo>
                        <a:cubicBezTo>
                          <a:pt x="7809" y="4258"/>
                          <a:pt x="7397" y="4450"/>
                          <a:pt x="7094" y="4753"/>
                        </a:cubicBezTo>
                        <a:cubicBezTo>
                          <a:pt x="6929" y="4918"/>
                          <a:pt x="6792" y="5110"/>
                          <a:pt x="6682" y="5303"/>
                        </a:cubicBezTo>
                        <a:cubicBezTo>
                          <a:pt x="6764" y="4423"/>
                          <a:pt x="6792" y="3516"/>
                          <a:pt x="6792" y="2608"/>
                        </a:cubicBezTo>
                        <a:cubicBezTo>
                          <a:pt x="6792" y="2113"/>
                          <a:pt x="6764" y="1619"/>
                          <a:pt x="6654" y="1124"/>
                        </a:cubicBezTo>
                        <a:cubicBezTo>
                          <a:pt x="6572" y="711"/>
                          <a:pt x="6352" y="354"/>
                          <a:pt x="5994" y="134"/>
                        </a:cubicBezTo>
                        <a:cubicBezTo>
                          <a:pt x="5828" y="41"/>
                          <a:pt x="5663" y="0"/>
                          <a:pt x="550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" name="Google Shape;759;p35"/>
                  <p:cNvSpPr/>
                  <p:nvPr/>
                </p:nvSpPr>
                <p:spPr>
                  <a:xfrm>
                    <a:off x="1889150" y="3794275"/>
                    <a:ext cx="59150" cy="353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" h="1412" extrusionOk="0">
                        <a:moveTo>
                          <a:pt x="1553" y="0"/>
                        </a:moveTo>
                        <a:cubicBezTo>
                          <a:pt x="1322" y="0"/>
                          <a:pt x="1092" y="88"/>
                          <a:pt x="908" y="251"/>
                        </a:cubicBezTo>
                        <a:cubicBezTo>
                          <a:pt x="771" y="361"/>
                          <a:pt x="661" y="526"/>
                          <a:pt x="606" y="691"/>
                        </a:cubicBezTo>
                        <a:cubicBezTo>
                          <a:pt x="546" y="592"/>
                          <a:pt x="457" y="521"/>
                          <a:pt x="350" y="521"/>
                        </a:cubicBezTo>
                        <a:cubicBezTo>
                          <a:pt x="309" y="521"/>
                          <a:pt x="266" y="531"/>
                          <a:pt x="221" y="554"/>
                        </a:cubicBezTo>
                        <a:cubicBezTo>
                          <a:pt x="111" y="609"/>
                          <a:pt x="56" y="719"/>
                          <a:pt x="28" y="856"/>
                        </a:cubicBezTo>
                        <a:cubicBezTo>
                          <a:pt x="1" y="966"/>
                          <a:pt x="28" y="1159"/>
                          <a:pt x="166" y="1214"/>
                        </a:cubicBezTo>
                        <a:cubicBezTo>
                          <a:pt x="171" y="1219"/>
                          <a:pt x="178" y="1221"/>
                          <a:pt x="186" y="1221"/>
                        </a:cubicBezTo>
                        <a:cubicBezTo>
                          <a:pt x="221" y="1221"/>
                          <a:pt x="276" y="1176"/>
                          <a:pt x="276" y="1131"/>
                        </a:cubicBezTo>
                        <a:cubicBezTo>
                          <a:pt x="276" y="1076"/>
                          <a:pt x="248" y="994"/>
                          <a:pt x="276" y="939"/>
                        </a:cubicBezTo>
                        <a:cubicBezTo>
                          <a:pt x="303" y="884"/>
                          <a:pt x="303" y="801"/>
                          <a:pt x="358" y="774"/>
                        </a:cubicBezTo>
                        <a:cubicBezTo>
                          <a:pt x="374" y="766"/>
                          <a:pt x="381" y="762"/>
                          <a:pt x="383" y="762"/>
                        </a:cubicBezTo>
                        <a:cubicBezTo>
                          <a:pt x="388" y="762"/>
                          <a:pt x="366" y="782"/>
                          <a:pt x="386" y="801"/>
                        </a:cubicBezTo>
                        <a:cubicBezTo>
                          <a:pt x="413" y="829"/>
                          <a:pt x="441" y="856"/>
                          <a:pt x="468" y="911"/>
                        </a:cubicBezTo>
                        <a:cubicBezTo>
                          <a:pt x="523" y="966"/>
                          <a:pt x="551" y="1049"/>
                          <a:pt x="578" y="1131"/>
                        </a:cubicBezTo>
                        <a:cubicBezTo>
                          <a:pt x="603" y="1181"/>
                          <a:pt x="661" y="1208"/>
                          <a:pt x="715" y="1208"/>
                        </a:cubicBezTo>
                        <a:cubicBezTo>
                          <a:pt x="781" y="1208"/>
                          <a:pt x="841" y="1167"/>
                          <a:pt x="826" y="1076"/>
                        </a:cubicBezTo>
                        <a:cubicBezTo>
                          <a:pt x="800" y="637"/>
                          <a:pt x="1162" y="246"/>
                          <a:pt x="1617" y="246"/>
                        </a:cubicBezTo>
                        <a:cubicBezTo>
                          <a:pt x="1646" y="246"/>
                          <a:pt x="1675" y="248"/>
                          <a:pt x="1705" y="251"/>
                        </a:cubicBezTo>
                        <a:cubicBezTo>
                          <a:pt x="1815" y="279"/>
                          <a:pt x="1898" y="306"/>
                          <a:pt x="2008" y="389"/>
                        </a:cubicBezTo>
                        <a:cubicBezTo>
                          <a:pt x="2090" y="471"/>
                          <a:pt x="2118" y="581"/>
                          <a:pt x="2090" y="691"/>
                        </a:cubicBezTo>
                        <a:cubicBezTo>
                          <a:pt x="2090" y="911"/>
                          <a:pt x="2008" y="1131"/>
                          <a:pt x="1870" y="1296"/>
                        </a:cubicBezTo>
                        <a:cubicBezTo>
                          <a:pt x="1847" y="1344"/>
                          <a:pt x="1884" y="1412"/>
                          <a:pt x="1930" y="1412"/>
                        </a:cubicBezTo>
                        <a:cubicBezTo>
                          <a:pt x="1938" y="1412"/>
                          <a:pt x="1945" y="1410"/>
                          <a:pt x="1953" y="1406"/>
                        </a:cubicBezTo>
                        <a:cubicBezTo>
                          <a:pt x="2228" y="1269"/>
                          <a:pt x="2365" y="966"/>
                          <a:pt x="2365" y="664"/>
                        </a:cubicBezTo>
                        <a:cubicBezTo>
                          <a:pt x="2365" y="499"/>
                          <a:pt x="2310" y="361"/>
                          <a:pt x="2200" y="224"/>
                        </a:cubicBezTo>
                        <a:cubicBezTo>
                          <a:pt x="2090" y="114"/>
                          <a:pt x="1953" y="59"/>
                          <a:pt x="1788" y="31"/>
                        </a:cubicBezTo>
                        <a:cubicBezTo>
                          <a:pt x="1711" y="10"/>
                          <a:pt x="1632" y="0"/>
                          <a:pt x="1553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" name="Google Shape;760;p35"/>
                  <p:cNvSpPr/>
                  <p:nvPr/>
                </p:nvSpPr>
                <p:spPr>
                  <a:xfrm>
                    <a:off x="1720075" y="3769525"/>
                    <a:ext cx="72175" cy="50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87" h="2016" extrusionOk="0">
                        <a:moveTo>
                          <a:pt x="1006" y="1"/>
                        </a:moveTo>
                        <a:cubicBezTo>
                          <a:pt x="809" y="1"/>
                          <a:pt x="610" y="92"/>
                          <a:pt x="467" y="252"/>
                        </a:cubicBezTo>
                        <a:cubicBezTo>
                          <a:pt x="248" y="527"/>
                          <a:pt x="83" y="856"/>
                          <a:pt x="28" y="1186"/>
                        </a:cubicBezTo>
                        <a:cubicBezTo>
                          <a:pt x="0" y="1489"/>
                          <a:pt x="110" y="1956"/>
                          <a:pt x="467" y="2011"/>
                        </a:cubicBezTo>
                        <a:cubicBezTo>
                          <a:pt x="479" y="2014"/>
                          <a:pt x="490" y="2016"/>
                          <a:pt x="501" y="2016"/>
                        </a:cubicBezTo>
                        <a:cubicBezTo>
                          <a:pt x="588" y="2016"/>
                          <a:pt x="627" y="1920"/>
                          <a:pt x="577" y="1846"/>
                        </a:cubicBezTo>
                        <a:cubicBezTo>
                          <a:pt x="467" y="1764"/>
                          <a:pt x="385" y="1654"/>
                          <a:pt x="358" y="1544"/>
                        </a:cubicBezTo>
                        <a:cubicBezTo>
                          <a:pt x="303" y="1406"/>
                          <a:pt x="303" y="1269"/>
                          <a:pt x="358" y="1131"/>
                        </a:cubicBezTo>
                        <a:cubicBezTo>
                          <a:pt x="385" y="966"/>
                          <a:pt x="440" y="801"/>
                          <a:pt x="522" y="664"/>
                        </a:cubicBezTo>
                        <a:cubicBezTo>
                          <a:pt x="605" y="527"/>
                          <a:pt x="687" y="389"/>
                          <a:pt x="825" y="307"/>
                        </a:cubicBezTo>
                        <a:cubicBezTo>
                          <a:pt x="883" y="272"/>
                          <a:pt x="940" y="256"/>
                          <a:pt x="995" y="256"/>
                        </a:cubicBezTo>
                        <a:cubicBezTo>
                          <a:pt x="1199" y="256"/>
                          <a:pt x="1376" y="469"/>
                          <a:pt x="1485" y="664"/>
                        </a:cubicBezTo>
                        <a:cubicBezTo>
                          <a:pt x="1540" y="774"/>
                          <a:pt x="1595" y="911"/>
                          <a:pt x="1622" y="1049"/>
                        </a:cubicBezTo>
                        <a:lnTo>
                          <a:pt x="1622" y="1186"/>
                        </a:lnTo>
                        <a:cubicBezTo>
                          <a:pt x="1567" y="1296"/>
                          <a:pt x="1540" y="1406"/>
                          <a:pt x="1540" y="1516"/>
                        </a:cubicBezTo>
                        <a:cubicBezTo>
                          <a:pt x="1540" y="1590"/>
                          <a:pt x="1584" y="1686"/>
                          <a:pt x="1671" y="1686"/>
                        </a:cubicBezTo>
                        <a:cubicBezTo>
                          <a:pt x="1682" y="1686"/>
                          <a:pt x="1693" y="1684"/>
                          <a:pt x="1705" y="1681"/>
                        </a:cubicBezTo>
                        <a:cubicBezTo>
                          <a:pt x="1815" y="1654"/>
                          <a:pt x="1870" y="1489"/>
                          <a:pt x="1897" y="1351"/>
                        </a:cubicBezTo>
                        <a:cubicBezTo>
                          <a:pt x="1897" y="1296"/>
                          <a:pt x="1897" y="1241"/>
                          <a:pt x="1897" y="1186"/>
                        </a:cubicBezTo>
                        <a:cubicBezTo>
                          <a:pt x="1925" y="1104"/>
                          <a:pt x="1980" y="994"/>
                          <a:pt x="2062" y="939"/>
                        </a:cubicBezTo>
                        <a:cubicBezTo>
                          <a:pt x="2124" y="877"/>
                          <a:pt x="2201" y="846"/>
                          <a:pt x="2283" y="846"/>
                        </a:cubicBezTo>
                        <a:cubicBezTo>
                          <a:pt x="2310" y="846"/>
                          <a:pt x="2337" y="850"/>
                          <a:pt x="2365" y="856"/>
                        </a:cubicBezTo>
                        <a:cubicBezTo>
                          <a:pt x="2420" y="884"/>
                          <a:pt x="2667" y="966"/>
                          <a:pt x="2612" y="1049"/>
                        </a:cubicBezTo>
                        <a:cubicBezTo>
                          <a:pt x="2591" y="1111"/>
                          <a:pt x="2648" y="1142"/>
                          <a:pt x="2701" y="1142"/>
                        </a:cubicBezTo>
                        <a:cubicBezTo>
                          <a:pt x="2719" y="1142"/>
                          <a:pt x="2736" y="1138"/>
                          <a:pt x="2750" y="1131"/>
                        </a:cubicBezTo>
                        <a:cubicBezTo>
                          <a:pt x="2887" y="1021"/>
                          <a:pt x="2777" y="856"/>
                          <a:pt x="2667" y="774"/>
                        </a:cubicBezTo>
                        <a:cubicBezTo>
                          <a:pt x="2565" y="672"/>
                          <a:pt x="2418" y="615"/>
                          <a:pt x="2270" y="615"/>
                        </a:cubicBezTo>
                        <a:cubicBezTo>
                          <a:pt x="2218" y="615"/>
                          <a:pt x="2167" y="622"/>
                          <a:pt x="2117" y="636"/>
                        </a:cubicBezTo>
                        <a:cubicBezTo>
                          <a:pt x="2007" y="664"/>
                          <a:pt x="1897" y="719"/>
                          <a:pt x="1815" y="801"/>
                        </a:cubicBezTo>
                        <a:cubicBezTo>
                          <a:pt x="1732" y="527"/>
                          <a:pt x="1567" y="279"/>
                          <a:pt x="1320" y="87"/>
                        </a:cubicBezTo>
                        <a:cubicBezTo>
                          <a:pt x="1222" y="28"/>
                          <a:pt x="1115" y="1"/>
                          <a:pt x="100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3"/>
          <p:cNvSpPr txBox="1">
            <a:spLocks noGrp="1"/>
          </p:cNvSpPr>
          <p:nvPr>
            <p:ph type="title"/>
          </p:nvPr>
        </p:nvSpPr>
        <p:spPr>
          <a:xfrm>
            <a:off x="720000" y="336311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lfa Slab One" panose="020B0600000101010101" charset="0"/>
              </a:rPr>
              <a:t>Project</a:t>
            </a:r>
            <a:r>
              <a:rPr lang="en" dirty="0">
                <a:latin typeface="Alfa Slab One" panose="020B0600000101010101" charset="0"/>
              </a:rPr>
              <a:t> Result &amp; Conclusion</a:t>
            </a:r>
            <a:endParaRPr dirty="0">
              <a:latin typeface="Alfa Slab One" panose="020B0600000101010101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1341FF4-1470-C9DB-20AD-E9DC26340817}"/>
              </a:ext>
            </a:extLst>
          </p:cNvPr>
          <p:cNvGrpSpPr/>
          <p:nvPr/>
        </p:nvGrpSpPr>
        <p:grpSpPr>
          <a:xfrm>
            <a:off x="867824" y="1175369"/>
            <a:ext cx="4144638" cy="3565857"/>
            <a:chOff x="2499681" y="1280879"/>
            <a:chExt cx="4144638" cy="35658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273A988-FC45-25A8-5673-B9A8FD4FDAE8}"/>
                </a:ext>
              </a:extLst>
            </p:cNvPr>
            <p:cNvGrpSpPr/>
            <p:nvPr/>
          </p:nvGrpSpPr>
          <p:grpSpPr>
            <a:xfrm>
              <a:off x="2499681" y="1280879"/>
              <a:ext cx="4144638" cy="506700"/>
              <a:chOff x="683652" y="1280879"/>
              <a:chExt cx="4144638" cy="506700"/>
            </a:xfrm>
          </p:grpSpPr>
          <p:sp>
            <p:nvSpPr>
              <p:cNvPr id="24" name="Google Shape;1106;p46">
                <a:extLst>
                  <a:ext uri="{FF2B5EF4-FFF2-40B4-BE49-F238E27FC236}">
                    <a16:creationId xmlns:a16="http://schemas.microsoft.com/office/drawing/2014/main" id="{674C8249-7370-9887-8A0F-09AF903A9D05}"/>
                  </a:ext>
                </a:extLst>
              </p:cNvPr>
              <p:cNvSpPr/>
              <p:nvPr/>
            </p:nvSpPr>
            <p:spPr>
              <a:xfrm>
                <a:off x="683652" y="1280879"/>
                <a:ext cx="1725600" cy="506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118850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Alfa Slab One"/>
                    <a:ea typeface="Alfa Slab One"/>
                    <a:cs typeface="Alfa Slab One"/>
                    <a:sym typeface="Alfa Slab One"/>
                  </a:rPr>
                  <a:t>Seasonal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Alfa Slab One"/>
                    <a:ea typeface="Alfa Slab One"/>
                    <a:cs typeface="Alfa Slab One"/>
                    <a:sym typeface="Alfa Slab One"/>
                  </a:rPr>
                  <a:t>Model</a:t>
                </a:r>
                <a:endParaRPr dirty="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endParaRPr>
              </a:p>
            </p:txBody>
          </p:sp>
          <p:sp>
            <p:nvSpPr>
              <p:cNvPr id="25" name="Google Shape;1106;p46">
                <a:extLst>
                  <a:ext uri="{FF2B5EF4-FFF2-40B4-BE49-F238E27FC236}">
                    <a16:creationId xmlns:a16="http://schemas.microsoft.com/office/drawing/2014/main" id="{6700E80B-C274-75B6-C1FE-50C7DC779801}"/>
                  </a:ext>
                </a:extLst>
              </p:cNvPr>
              <p:cNvSpPr/>
              <p:nvPr/>
            </p:nvSpPr>
            <p:spPr>
              <a:xfrm>
                <a:off x="3102690" y="1280879"/>
                <a:ext cx="1725600" cy="5067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118850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Alfa Slab One"/>
                    <a:ea typeface="Alfa Slab One"/>
                    <a:cs typeface="Alfa Slab One"/>
                    <a:sym typeface="Alfa Slab One"/>
                  </a:rPr>
                  <a:t>Total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lt1"/>
                    </a:solidFill>
                    <a:latin typeface="Alfa Slab One"/>
                    <a:ea typeface="Alfa Slab One"/>
                    <a:cs typeface="Alfa Slab One"/>
                    <a:sym typeface="Alfa Slab One"/>
                  </a:rPr>
                  <a:t>Model</a:t>
                </a:r>
                <a:endParaRPr dirty="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216D978-9D00-4DA6-39EC-8869B92260A8}"/>
                  </a:ext>
                </a:extLst>
              </p:cNvPr>
              <p:cNvCxnSpPr/>
              <p:nvPr/>
            </p:nvCxnSpPr>
            <p:spPr>
              <a:xfrm>
                <a:off x="2548965" y="1453896"/>
                <a:ext cx="338328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FC3C7D-5C53-5361-EF20-7DF8C8A0782E}"/>
                  </a:ext>
                </a:extLst>
              </p:cNvPr>
              <p:cNvCxnSpPr/>
              <p:nvPr/>
            </p:nvCxnSpPr>
            <p:spPr>
              <a:xfrm>
                <a:off x="2548965" y="1593381"/>
                <a:ext cx="338328" cy="0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A883081-DD87-AC2C-1B68-2FAB9173F472}"/>
                  </a:ext>
                </a:extLst>
              </p:cNvPr>
              <p:cNvSpPr/>
              <p:nvPr/>
            </p:nvSpPr>
            <p:spPr>
              <a:xfrm>
                <a:off x="2542668" y="1287029"/>
                <a:ext cx="81981" cy="8198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8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82F7BCD-9155-2D75-5487-C0841B131965}"/>
                  </a:ext>
                </a:extLst>
              </p:cNvPr>
              <p:cNvSpPr/>
              <p:nvPr/>
            </p:nvSpPr>
            <p:spPr>
              <a:xfrm>
                <a:off x="2798170" y="1703327"/>
                <a:ext cx="81981" cy="81981"/>
              </a:xfrm>
              <a:prstGeom prst="ellipse">
                <a:avLst/>
              </a:prstGeom>
              <a:solidFill>
                <a:srgbClr val="777D4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1800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973C218-C726-A02E-8D09-DA05A59AE606}"/>
                </a:ext>
              </a:extLst>
            </p:cNvPr>
            <p:cNvGrpSpPr/>
            <p:nvPr/>
          </p:nvGrpSpPr>
          <p:grpSpPr>
            <a:xfrm>
              <a:off x="2534112" y="2115522"/>
              <a:ext cx="4075776" cy="2731214"/>
              <a:chOff x="2534112" y="2115522"/>
              <a:chExt cx="4075776" cy="2731214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947F570C-1332-6899-305E-65AC8147EFC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534112" y="2115522"/>
                <a:ext cx="4075776" cy="2731214"/>
                <a:chOff x="683652" y="2115522"/>
                <a:chExt cx="4075776" cy="2731214"/>
              </a:xfrm>
            </p:grpSpPr>
            <p:sp>
              <p:nvSpPr>
                <p:cNvPr id="1379" name="Google Shape;1379;p53"/>
                <p:cNvSpPr>
                  <a:spLocks/>
                </p:cNvSpPr>
                <p:nvPr/>
              </p:nvSpPr>
              <p:spPr>
                <a:xfrm>
                  <a:off x="683652" y="2115522"/>
                  <a:ext cx="4075776" cy="2731214"/>
                </a:xfrm>
                <a:prstGeom prst="roundRect">
                  <a:avLst>
                    <a:gd name="adj" fmla="val 4398"/>
                  </a:avLst>
                </a:prstGeom>
                <a:solidFill>
                  <a:schemeClr val="accent1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aphicFrame>
              <p:nvGraphicFramePr>
                <p:cNvPr id="8" name="차트 7">
                  <a:extLst>
                    <a:ext uri="{FF2B5EF4-FFF2-40B4-BE49-F238E27FC236}">
                      <a16:creationId xmlns:a16="http://schemas.microsoft.com/office/drawing/2014/main" id="{4BCC1284-DF6C-3279-65B8-DC51888DD386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210395897"/>
                    </p:ext>
                  </p:extLst>
                </p:nvPr>
              </p:nvGraphicFramePr>
              <p:xfrm>
                <a:off x="808057" y="2278330"/>
                <a:ext cx="3826965" cy="2405597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30DD9200-AE48-A215-ECAC-49F5995F2D1C}"/>
                  </a:ext>
                </a:extLst>
              </p:cNvPr>
              <p:cNvGrpSpPr/>
              <p:nvPr/>
            </p:nvGrpSpPr>
            <p:grpSpPr>
              <a:xfrm>
                <a:off x="3046706" y="2587020"/>
                <a:ext cx="2787943" cy="1640771"/>
                <a:chOff x="3046706" y="2587020"/>
                <a:chExt cx="2787943" cy="1640771"/>
              </a:xfrm>
            </p:grpSpPr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D8CE1108-B3BD-5D88-BC14-5E6D265EA785}"/>
                    </a:ext>
                  </a:extLst>
                </p:cNvPr>
                <p:cNvSpPr/>
                <p:nvPr/>
              </p:nvSpPr>
              <p:spPr>
                <a:xfrm>
                  <a:off x="3116580" y="2821511"/>
                  <a:ext cx="777240" cy="1406280"/>
                </a:xfrm>
                <a:prstGeom prst="roundRect">
                  <a:avLst/>
                </a:prstGeom>
                <a:solidFill>
                  <a:srgbClr val="D09F00">
                    <a:alpha val="30196"/>
                  </a:srgb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8E9B4E6-082D-9671-947C-3D5C7222C97B}"/>
                    </a:ext>
                  </a:extLst>
                </p:cNvPr>
                <p:cNvSpPr txBox="1"/>
                <p:nvPr/>
              </p:nvSpPr>
              <p:spPr>
                <a:xfrm>
                  <a:off x="3046706" y="2587020"/>
                  <a:ext cx="27879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bg2">
                          <a:lumMod val="50000"/>
                        </a:schemeClr>
                      </a:solidFill>
                      <a:latin typeface="마루 부리OTF 굵은" panose="020B0600000101010101" pitchFamily="34" charset="-127"/>
                      <a:ea typeface="마루 부리OTF 굵은" panose="020B0600000101010101" pitchFamily="34" charset="-127"/>
                    </a:rPr>
                    <a:t>BEST PERFORMANCE WHEN K = 25</a:t>
                  </a:r>
                  <a:endParaRPr lang="ko-KR" altLang="en-US" sz="1200" dirty="0">
                    <a:solidFill>
                      <a:schemeClr val="bg2">
                        <a:lumMod val="50000"/>
                      </a:schemeClr>
                    </a:solidFill>
                    <a:latin typeface="마루 부리OTF 굵은" panose="020B0600000101010101" pitchFamily="34" charset="-127"/>
                    <a:ea typeface="마루 부리OTF 굵은" panose="020B0600000101010101" pitchFamily="34" charset="-127"/>
                  </a:endParaRPr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9929B8-3BBF-5BE5-E189-2C8445B02138}"/>
              </a:ext>
            </a:extLst>
          </p:cNvPr>
          <p:cNvGrpSpPr/>
          <p:nvPr/>
        </p:nvGrpSpPr>
        <p:grpSpPr>
          <a:xfrm>
            <a:off x="5246436" y="2031612"/>
            <a:ext cx="3442302" cy="1251304"/>
            <a:chOff x="5246436" y="1995612"/>
            <a:chExt cx="3442302" cy="12513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0E9AB1-DE55-F37B-32CC-81D9C0704254}"/>
                </a:ext>
              </a:extLst>
            </p:cNvPr>
            <p:cNvSpPr txBox="1"/>
            <p:nvPr/>
          </p:nvSpPr>
          <p:spPr>
            <a:xfrm>
              <a:off x="5353203" y="1995612"/>
              <a:ext cx="3228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예측 정확도는 계절의 영향이 크지 않다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8C4389-D469-3FE3-D7D5-5891F3CA6544}"/>
                </a:ext>
              </a:extLst>
            </p:cNvPr>
            <p:cNvSpPr txBox="1"/>
            <p:nvPr/>
          </p:nvSpPr>
          <p:spPr>
            <a:xfrm>
              <a:off x="5286868" y="2372719"/>
              <a:ext cx="33614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방문 빈도 수에 따라 관심 지점을 선정하였음</a:t>
              </a:r>
              <a:r>
                <a:rPr lang="en-US" altLang="ko-KR" sz="1200" dirty="0">
                  <a:latin typeface="+mn-ea"/>
                  <a:ea typeface="+mn-ea"/>
                </a:rPr>
                <a:t>.</a:t>
              </a:r>
            </a:p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계절에 따라 사용자들이 방문하는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제주도 관광지나 음식점에는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큰 차이가 없기 때문으로 사료됨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49F589-E41A-50CF-00F4-D2625340FA1C}"/>
                </a:ext>
              </a:extLst>
            </p:cNvPr>
            <p:cNvSpPr/>
            <p:nvPr/>
          </p:nvSpPr>
          <p:spPr>
            <a:xfrm>
              <a:off x="5246436" y="2322300"/>
              <a:ext cx="3442302" cy="9246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1B0820-2003-F68A-729E-CAFA517346B7}"/>
              </a:ext>
            </a:extLst>
          </p:cNvPr>
          <p:cNvGrpSpPr/>
          <p:nvPr/>
        </p:nvGrpSpPr>
        <p:grpSpPr>
          <a:xfrm>
            <a:off x="5246436" y="3694439"/>
            <a:ext cx="3442302" cy="1040274"/>
            <a:chOff x="5246436" y="3701639"/>
            <a:chExt cx="3442302" cy="104027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0B95552-CAB3-4C83-6B96-3861BF5D3B0E}"/>
                </a:ext>
              </a:extLst>
            </p:cNvPr>
            <p:cNvSpPr txBox="1"/>
            <p:nvPr/>
          </p:nvSpPr>
          <p:spPr>
            <a:xfrm>
              <a:off x="5467016" y="3701639"/>
              <a:ext cx="30011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1">
                      <a:lumMod val="50000"/>
                    </a:schemeClr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K=25 </a:t>
              </a:r>
              <a:r>
                <a:rPr lang="ko-KR" altLang="en-US" dirty="0">
                  <a:solidFill>
                    <a:schemeClr val="accent1">
                      <a:lumMod val="50000"/>
                    </a:schemeClr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일 때 예측 정확도가 가장 크다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EC0E42-D91F-8C75-F69F-8EE89BBC3841}"/>
                </a:ext>
              </a:extLst>
            </p:cNvPr>
            <p:cNvSpPr txBox="1"/>
            <p:nvPr/>
          </p:nvSpPr>
          <p:spPr>
            <a:xfrm>
              <a:off x="5286868" y="4059582"/>
              <a:ext cx="3361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+mn-ea"/>
                  <a:ea typeface="+mn-ea"/>
                </a:rPr>
                <a:t>클러스터의 개수가 작을 수록 더 많은 지점이 묶이기 때문에</a:t>
              </a:r>
              <a:r>
                <a:rPr lang="en-US" altLang="ko-KR" sz="1200" dirty="0">
                  <a:latin typeface="+mn-ea"/>
                  <a:ea typeface="+mn-ea"/>
                </a:rPr>
                <a:t>, </a:t>
              </a:r>
              <a:r>
                <a:rPr lang="ko-KR" altLang="en-US" sz="1200" dirty="0">
                  <a:latin typeface="+mn-ea"/>
                  <a:ea typeface="+mn-ea"/>
                </a:rPr>
                <a:t>포괄적인 클러스터가 되므로 예측 정확도가 가장 높은 것으로 사료됨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D4C9F97-7CCE-195A-695C-EB4FBE9781B2}"/>
                </a:ext>
              </a:extLst>
            </p:cNvPr>
            <p:cNvSpPr/>
            <p:nvPr/>
          </p:nvSpPr>
          <p:spPr>
            <a:xfrm>
              <a:off x="5246436" y="4007100"/>
              <a:ext cx="3442302" cy="73481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795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5"/>
          <p:cNvGrpSpPr/>
          <p:nvPr/>
        </p:nvGrpSpPr>
        <p:grpSpPr>
          <a:xfrm>
            <a:off x="6211968" y="929375"/>
            <a:ext cx="1206486" cy="1400724"/>
            <a:chOff x="4631507" y="3540282"/>
            <a:chExt cx="798574" cy="927141"/>
          </a:xfrm>
        </p:grpSpPr>
        <p:sp>
          <p:nvSpPr>
            <p:cNvPr id="666" name="Google Shape;666;p35"/>
            <p:cNvSpPr/>
            <p:nvPr/>
          </p:nvSpPr>
          <p:spPr>
            <a:xfrm rot="-1799961">
              <a:off x="4658359" y="4305763"/>
              <a:ext cx="122887" cy="140340"/>
            </a:xfrm>
            <a:custGeom>
              <a:avLst/>
              <a:gdLst/>
              <a:ahLst/>
              <a:cxnLst/>
              <a:rect l="l" t="t" r="r" b="b"/>
              <a:pathLst>
                <a:path w="2577" h="2943" extrusionOk="0">
                  <a:moveTo>
                    <a:pt x="1275" y="0"/>
                  </a:moveTo>
                  <a:cubicBezTo>
                    <a:pt x="1193" y="0"/>
                    <a:pt x="1085" y="0"/>
                    <a:pt x="1004" y="27"/>
                  </a:cubicBezTo>
                  <a:cubicBezTo>
                    <a:pt x="895" y="27"/>
                    <a:pt x="814" y="54"/>
                    <a:pt x="760" y="136"/>
                  </a:cubicBezTo>
                  <a:cubicBezTo>
                    <a:pt x="732" y="190"/>
                    <a:pt x="760" y="217"/>
                    <a:pt x="787" y="244"/>
                  </a:cubicBezTo>
                  <a:lnTo>
                    <a:pt x="841" y="244"/>
                  </a:lnTo>
                  <a:cubicBezTo>
                    <a:pt x="895" y="326"/>
                    <a:pt x="1004" y="407"/>
                    <a:pt x="1112" y="461"/>
                  </a:cubicBezTo>
                  <a:cubicBezTo>
                    <a:pt x="1221" y="543"/>
                    <a:pt x="1329" y="597"/>
                    <a:pt x="1438" y="651"/>
                  </a:cubicBezTo>
                  <a:lnTo>
                    <a:pt x="1600" y="733"/>
                  </a:lnTo>
                  <a:cubicBezTo>
                    <a:pt x="1004" y="814"/>
                    <a:pt x="461" y="1112"/>
                    <a:pt x="54" y="1546"/>
                  </a:cubicBezTo>
                  <a:cubicBezTo>
                    <a:pt x="0" y="1601"/>
                    <a:pt x="27" y="1709"/>
                    <a:pt x="136" y="1709"/>
                  </a:cubicBezTo>
                  <a:cubicBezTo>
                    <a:pt x="543" y="1709"/>
                    <a:pt x="949" y="1628"/>
                    <a:pt x="1329" y="1492"/>
                  </a:cubicBezTo>
                  <a:cubicBezTo>
                    <a:pt x="1519" y="1411"/>
                    <a:pt x="1709" y="1329"/>
                    <a:pt x="1899" y="1221"/>
                  </a:cubicBezTo>
                  <a:lnTo>
                    <a:pt x="1899" y="1221"/>
                  </a:lnTo>
                  <a:cubicBezTo>
                    <a:pt x="1790" y="1384"/>
                    <a:pt x="1736" y="1519"/>
                    <a:pt x="1655" y="1682"/>
                  </a:cubicBezTo>
                  <a:cubicBezTo>
                    <a:pt x="1519" y="2062"/>
                    <a:pt x="1465" y="2441"/>
                    <a:pt x="1465" y="2848"/>
                  </a:cubicBezTo>
                  <a:cubicBezTo>
                    <a:pt x="1465" y="2901"/>
                    <a:pt x="1522" y="2943"/>
                    <a:pt x="1577" y="2943"/>
                  </a:cubicBezTo>
                  <a:cubicBezTo>
                    <a:pt x="1607" y="2943"/>
                    <a:pt x="1636" y="2931"/>
                    <a:pt x="1655" y="2902"/>
                  </a:cubicBezTo>
                  <a:cubicBezTo>
                    <a:pt x="2251" y="2387"/>
                    <a:pt x="2577" y="1628"/>
                    <a:pt x="2523" y="841"/>
                  </a:cubicBezTo>
                  <a:cubicBezTo>
                    <a:pt x="2523" y="814"/>
                    <a:pt x="2523" y="814"/>
                    <a:pt x="2523" y="787"/>
                  </a:cubicBezTo>
                  <a:cubicBezTo>
                    <a:pt x="2387" y="488"/>
                    <a:pt x="2143" y="244"/>
                    <a:pt x="1817" y="109"/>
                  </a:cubicBezTo>
                  <a:cubicBezTo>
                    <a:pt x="1655" y="27"/>
                    <a:pt x="146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268325" y="3540282"/>
              <a:ext cx="161756" cy="184169"/>
            </a:xfrm>
            <a:custGeom>
              <a:avLst/>
              <a:gdLst/>
              <a:ahLst/>
              <a:cxnLst/>
              <a:rect l="l" t="t" r="r" b="b"/>
              <a:pathLst>
                <a:path w="3392" h="3862" extrusionOk="0">
                  <a:moveTo>
                    <a:pt x="400" y="1"/>
                  </a:moveTo>
                  <a:cubicBezTo>
                    <a:pt x="291" y="1"/>
                    <a:pt x="191" y="74"/>
                    <a:pt x="191" y="180"/>
                  </a:cubicBezTo>
                  <a:cubicBezTo>
                    <a:pt x="164" y="235"/>
                    <a:pt x="136" y="262"/>
                    <a:pt x="136" y="316"/>
                  </a:cubicBezTo>
                  <a:cubicBezTo>
                    <a:pt x="109" y="370"/>
                    <a:pt x="82" y="425"/>
                    <a:pt x="82" y="506"/>
                  </a:cubicBezTo>
                  <a:cubicBezTo>
                    <a:pt x="55" y="642"/>
                    <a:pt x="28" y="777"/>
                    <a:pt x="28" y="940"/>
                  </a:cubicBezTo>
                  <a:cubicBezTo>
                    <a:pt x="1" y="1211"/>
                    <a:pt x="28" y="1482"/>
                    <a:pt x="82" y="1781"/>
                  </a:cubicBezTo>
                  <a:cubicBezTo>
                    <a:pt x="164" y="2323"/>
                    <a:pt x="381" y="2839"/>
                    <a:pt x="733" y="3273"/>
                  </a:cubicBezTo>
                  <a:cubicBezTo>
                    <a:pt x="760" y="3327"/>
                    <a:pt x="787" y="3354"/>
                    <a:pt x="815" y="3354"/>
                  </a:cubicBezTo>
                  <a:cubicBezTo>
                    <a:pt x="815" y="3459"/>
                    <a:pt x="880" y="3499"/>
                    <a:pt x="960" y="3499"/>
                  </a:cubicBezTo>
                  <a:cubicBezTo>
                    <a:pt x="983" y="3499"/>
                    <a:pt x="1007" y="3496"/>
                    <a:pt x="1032" y="3490"/>
                  </a:cubicBezTo>
                  <a:cubicBezTo>
                    <a:pt x="1342" y="3738"/>
                    <a:pt x="1714" y="3862"/>
                    <a:pt x="2087" y="3862"/>
                  </a:cubicBezTo>
                  <a:cubicBezTo>
                    <a:pt x="2367" y="3862"/>
                    <a:pt x="2647" y="3792"/>
                    <a:pt x="2903" y="3652"/>
                  </a:cubicBezTo>
                  <a:cubicBezTo>
                    <a:pt x="2984" y="3598"/>
                    <a:pt x="3066" y="3544"/>
                    <a:pt x="3147" y="3490"/>
                  </a:cubicBezTo>
                  <a:cubicBezTo>
                    <a:pt x="3201" y="3462"/>
                    <a:pt x="3229" y="3408"/>
                    <a:pt x="3256" y="3381"/>
                  </a:cubicBezTo>
                  <a:cubicBezTo>
                    <a:pt x="3310" y="3354"/>
                    <a:pt x="3337" y="3300"/>
                    <a:pt x="3337" y="3245"/>
                  </a:cubicBezTo>
                  <a:cubicBezTo>
                    <a:pt x="3391" y="3218"/>
                    <a:pt x="3364" y="3164"/>
                    <a:pt x="3310" y="3137"/>
                  </a:cubicBezTo>
                  <a:cubicBezTo>
                    <a:pt x="3283" y="3110"/>
                    <a:pt x="3283" y="3110"/>
                    <a:pt x="3256" y="3083"/>
                  </a:cubicBezTo>
                  <a:lnTo>
                    <a:pt x="3229" y="3083"/>
                  </a:lnTo>
                  <a:cubicBezTo>
                    <a:pt x="3120" y="3056"/>
                    <a:pt x="3012" y="3001"/>
                    <a:pt x="2876" y="2974"/>
                  </a:cubicBezTo>
                  <a:cubicBezTo>
                    <a:pt x="2740" y="2947"/>
                    <a:pt x="2578" y="2920"/>
                    <a:pt x="2415" y="2920"/>
                  </a:cubicBezTo>
                  <a:cubicBezTo>
                    <a:pt x="2198" y="2920"/>
                    <a:pt x="1981" y="2920"/>
                    <a:pt x="1791" y="2947"/>
                  </a:cubicBezTo>
                  <a:lnTo>
                    <a:pt x="1872" y="2866"/>
                  </a:lnTo>
                  <a:cubicBezTo>
                    <a:pt x="2144" y="2594"/>
                    <a:pt x="2361" y="2296"/>
                    <a:pt x="2523" y="1971"/>
                  </a:cubicBezTo>
                  <a:cubicBezTo>
                    <a:pt x="2632" y="1754"/>
                    <a:pt x="2740" y="1564"/>
                    <a:pt x="2822" y="1347"/>
                  </a:cubicBezTo>
                  <a:cubicBezTo>
                    <a:pt x="2849" y="1320"/>
                    <a:pt x="2849" y="1265"/>
                    <a:pt x="2822" y="1265"/>
                  </a:cubicBezTo>
                  <a:cubicBezTo>
                    <a:pt x="2767" y="1211"/>
                    <a:pt x="2713" y="1184"/>
                    <a:pt x="2659" y="1184"/>
                  </a:cubicBezTo>
                  <a:lnTo>
                    <a:pt x="2550" y="1184"/>
                  </a:lnTo>
                  <a:cubicBezTo>
                    <a:pt x="2442" y="1184"/>
                    <a:pt x="2361" y="1211"/>
                    <a:pt x="2252" y="1238"/>
                  </a:cubicBezTo>
                  <a:cubicBezTo>
                    <a:pt x="2062" y="1293"/>
                    <a:pt x="1900" y="1401"/>
                    <a:pt x="1737" y="1509"/>
                  </a:cubicBezTo>
                  <a:cubicBezTo>
                    <a:pt x="1574" y="1645"/>
                    <a:pt x="1438" y="1781"/>
                    <a:pt x="1330" y="1971"/>
                  </a:cubicBezTo>
                  <a:cubicBezTo>
                    <a:pt x="1330" y="1862"/>
                    <a:pt x="1303" y="1754"/>
                    <a:pt x="1303" y="1645"/>
                  </a:cubicBezTo>
                  <a:cubicBezTo>
                    <a:pt x="1221" y="1347"/>
                    <a:pt x="1140" y="1048"/>
                    <a:pt x="1004" y="777"/>
                  </a:cubicBezTo>
                  <a:cubicBezTo>
                    <a:pt x="950" y="642"/>
                    <a:pt x="869" y="533"/>
                    <a:pt x="787" y="397"/>
                  </a:cubicBezTo>
                  <a:cubicBezTo>
                    <a:pt x="706" y="262"/>
                    <a:pt x="598" y="126"/>
                    <a:pt x="489" y="18"/>
                  </a:cubicBezTo>
                  <a:cubicBezTo>
                    <a:pt x="460" y="6"/>
                    <a:pt x="430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35"/>
          <p:cNvSpPr/>
          <p:nvPr/>
        </p:nvSpPr>
        <p:spPr>
          <a:xfrm>
            <a:off x="6211968" y="1016999"/>
            <a:ext cx="1313100" cy="131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5"/>
          <p:cNvSpPr txBox="1">
            <a:spLocks noGrp="1"/>
          </p:cNvSpPr>
          <p:nvPr>
            <p:ph type="title"/>
          </p:nvPr>
        </p:nvSpPr>
        <p:spPr>
          <a:xfrm flipH="1">
            <a:off x="4787118" y="2654875"/>
            <a:ext cx="41628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lfa Slab One" panose="020B0600000101010101" charset="0"/>
              </a:rPr>
              <a:t>Following</a:t>
            </a:r>
            <a:br>
              <a:rPr lang="en" sz="4400" dirty="0">
                <a:latin typeface="Alfa Slab One" panose="020B0600000101010101" charset="0"/>
              </a:rPr>
            </a:br>
            <a:r>
              <a:rPr lang="en" sz="4400" dirty="0">
                <a:latin typeface="Alfa Slab One" panose="020B0600000101010101" charset="0"/>
              </a:rPr>
              <a:t>Subject</a:t>
            </a:r>
            <a:endParaRPr sz="4400" dirty="0">
              <a:solidFill>
                <a:schemeClr val="accent1"/>
              </a:solidFill>
              <a:latin typeface="Alfa Slab One" panose="020B0600000101010101" charset="0"/>
            </a:endParaRPr>
          </a:p>
        </p:txBody>
      </p:sp>
      <p:sp>
        <p:nvSpPr>
          <p:cNvPr id="671" name="Google Shape;671;p35"/>
          <p:cNvSpPr txBox="1">
            <a:spLocks noGrp="1"/>
          </p:cNvSpPr>
          <p:nvPr>
            <p:ph type="title" idx="2"/>
          </p:nvPr>
        </p:nvSpPr>
        <p:spPr>
          <a:xfrm flipH="1">
            <a:off x="6211968" y="1210194"/>
            <a:ext cx="1313100" cy="9267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DA1A2E-775F-3EE5-4AD3-338A64458368}"/>
              </a:ext>
            </a:extLst>
          </p:cNvPr>
          <p:cNvSpPr txBox="1"/>
          <p:nvPr/>
        </p:nvSpPr>
        <p:spPr>
          <a:xfrm>
            <a:off x="553980" y="24695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KR" dirty="0"/>
          </a:p>
        </p:txBody>
      </p:sp>
      <p:pic>
        <p:nvPicPr>
          <p:cNvPr id="5" name="Picture 4" descr="A person and person looking at the moon&#10;&#10;Description automatically generated">
            <a:extLst>
              <a:ext uri="{FF2B5EF4-FFF2-40B4-BE49-F238E27FC236}">
                <a16:creationId xmlns:a16="http://schemas.microsoft.com/office/drawing/2014/main" id="{E8C211DE-B904-9954-AB60-7D50C42C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215" y="83125"/>
            <a:ext cx="43451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12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58"/>
          <p:cNvSpPr txBox="1">
            <a:spLocks noGrp="1"/>
          </p:cNvSpPr>
          <p:nvPr>
            <p:ph type="subTitle" idx="1"/>
          </p:nvPr>
        </p:nvSpPr>
        <p:spPr>
          <a:xfrm>
            <a:off x="626076" y="2727247"/>
            <a:ext cx="219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Seong</a:t>
            </a:r>
            <a:r>
              <a:rPr lang="en" dirty="0"/>
              <a:t>-M</a:t>
            </a:r>
            <a:r>
              <a:rPr lang="en-US" dirty="0" err="1"/>
              <a:t>oo</a:t>
            </a:r>
            <a:endParaRPr dirty="0"/>
          </a:p>
        </p:txBody>
      </p:sp>
      <p:sp>
        <p:nvSpPr>
          <p:cNvPr id="1542" name="Google Shape;1542;p58"/>
          <p:cNvSpPr txBox="1">
            <a:spLocks noGrp="1"/>
          </p:cNvSpPr>
          <p:nvPr>
            <p:ph type="subTitle" idx="2"/>
          </p:nvPr>
        </p:nvSpPr>
        <p:spPr>
          <a:xfrm>
            <a:off x="325476" y="3101930"/>
            <a:ext cx="2797200" cy="10510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사용자의 특성까지 고려하여 모델을 구성할 수 없었기에 여행객의 다음 방문 위치 예측에 사용하는 정보는 현재 방문 위치밖에 없다는 한계가 있다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또한 현재는 제공된 데이터 셋으로 </a:t>
            </a:r>
            <a:r>
              <a:rPr lang="ko-KR" altLang="en-US" sz="900" b="1" dirty="0" err="1">
                <a:solidFill>
                  <a:srgbClr val="412919"/>
                </a:solidFill>
                <a:latin typeface="+mn-ea"/>
                <a:ea typeface="+mn-ea"/>
              </a:rPr>
              <a:t>시각화하는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과정만 진행했는데 추후에는 실제 자동차 </a:t>
            </a:r>
            <a:r>
              <a:rPr lang="en-US" sz="900" b="1" dirty="0">
                <a:solidFill>
                  <a:srgbClr val="412919"/>
                </a:solidFill>
                <a:latin typeface="+mn-ea"/>
                <a:ea typeface="+mn-ea"/>
              </a:rPr>
              <a:t>GPS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데이터 셋을 수집하여 실시간으로 </a:t>
            </a:r>
            <a:r>
              <a:rPr lang="ko-KR" altLang="en-US" sz="900" b="1" dirty="0" err="1">
                <a:solidFill>
                  <a:srgbClr val="412919"/>
                </a:solidFill>
                <a:latin typeface="+mn-ea"/>
                <a:ea typeface="+mn-ea"/>
              </a:rPr>
              <a:t>시각화하는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과정을 진행해 보면 좋겠다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</a:t>
            </a:r>
            <a:endParaRPr lang="en-US" sz="900" b="1" dirty="0">
              <a:solidFill>
                <a:srgbClr val="412919"/>
              </a:solidFill>
              <a:latin typeface="+mn-ea"/>
              <a:ea typeface="+mn-ea"/>
            </a:endParaRPr>
          </a:p>
        </p:txBody>
      </p:sp>
      <p:sp>
        <p:nvSpPr>
          <p:cNvPr id="1543" name="Google Shape;1543;p58"/>
          <p:cNvSpPr txBox="1">
            <a:spLocks noGrp="1"/>
          </p:cNvSpPr>
          <p:nvPr>
            <p:ph type="subTitle" idx="4"/>
          </p:nvPr>
        </p:nvSpPr>
        <p:spPr>
          <a:xfrm>
            <a:off x="3175378" y="3101930"/>
            <a:ext cx="2798562" cy="16021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본 연구에서 적용한 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K-means clustering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결과 이동 중인 지점 또한 관심 지점 중 하나로 선택되는 문제가 있다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이를 개선하기 위하여 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Varied-k means clustering</a:t>
            </a:r>
            <a:r>
              <a:rPr lang="ko-KR" altLang="en-US" sz="900" b="1" dirty="0" err="1">
                <a:solidFill>
                  <a:srgbClr val="412919"/>
                </a:solidFill>
                <a:latin typeface="+mn-ea"/>
                <a:ea typeface="+mn-ea"/>
              </a:rPr>
              <a:t>으로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장소를 </a:t>
            </a:r>
            <a:r>
              <a:rPr lang="ko-KR" altLang="en-US" sz="900" b="1" dirty="0" err="1">
                <a:solidFill>
                  <a:srgbClr val="412919"/>
                </a:solidFill>
                <a:latin typeface="+mn-ea"/>
                <a:ea typeface="+mn-ea"/>
              </a:rPr>
              <a:t>클러스터링하여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의미 없는 장소들은 제외하거나 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K-medoids</a:t>
            </a:r>
            <a:r>
              <a:rPr lang="ko-KR" altLang="en-US" sz="900" b="1" dirty="0" err="1">
                <a:solidFill>
                  <a:srgbClr val="412919"/>
                </a:solidFill>
                <a:latin typeface="+mn-ea"/>
                <a:ea typeface="+mn-ea"/>
              </a:rPr>
              <a:t>를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적용하여 실제 위치 정보를 중심 지점으로 하는 등을 적용할 수 있다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또한 현재는 숨겨진 상태를 관심 지점으로 선정하였으나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,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특정 관심 지점으로 이동하려는 상태로 정의하여 </a:t>
            </a:r>
            <a:r>
              <a:rPr lang="ko-KR" altLang="en-US" sz="900" b="1" dirty="0" err="1">
                <a:solidFill>
                  <a:srgbClr val="412919"/>
                </a:solidFill>
                <a:latin typeface="+mn-ea"/>
                <a:ea typeface="+mn-ea"/>
              </a:rPr>
              <a:t>관측값에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 따른 숨겨진 상태 시퀀스를 디코딩하는 방법을 적용하여 정확도를 비교해 볼 수도 있을 것이다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</a:t>
            </a:r>
            <a:endParaRPr lang="ko-KR" altLang="en-US" sz="900" b="1" dirty="0">
              <a:solidFill>
                <a:srgbClr val="412919"/>
              </a:solidFill>
              <a:latin typeface="+mn-ea"/>
              <a:ea typeface="+mn-ea"/>
            </a:endParaRPr>
          </a:p>
        </p:txBody>
      </p:sp>
      <p:sp>
        <p:nvSpPr>
          <p:cNvPr id="1544" name="Google Shape;1544;p58"/>
          <p:cNvSpPr txBox="1">
            <a:spLocks noGrp="1"/>
          </p:cNvSpPr>
          <p:nvPr>
            <p:ph type="subTitle" idx="3"/>
          </p:nvPr>
        </p:nvSpPr>
        <p:spPr>
          <a:xfrm>
            <a:off x="3476659" y="2727247"/>
            <a:ext cx="219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Yeon-Ji</a:t>
            </a:r>
            <a:endParaRPr dirty="0"/>
          </a:p>
        </p:txBody>
      </p:sp>
      <p:sp>
        <p:nvSpPr>
          <p:cNvPr id="1545" name="Google Shape;1545;p58"/>
          <p:cNvSpPr txBox="1">
            <a:spLocks noGrp="1"/>
          </p:cNvSpPr>
          <p:nvPr>
            <p:ph type="subTitle" idx="5"/>
          </p:nvPr>
        </p:nvSpPr>
        <p:spPr>
          <a:xfrm>
            <a:off x="6331245" y="2727247"/>
            <a:ext cx="2196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Jae-Won</a:t>
            </a:r>
            <a:endParaRPr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F9348B-F3CC-91D7-5E0E-D6F76DAD0CFB}"/>
              </a:ext>
            </a:extLst>
          </p:cNvPr>
          <p:cNvGrpSpPr/>
          <p:nvPr/>
        </p:nvGrpSpPr>
        <p:grpSpPr>
          <a:xfrm>
            <a:off x="1055537" y="1299320"/>
            <a:ext cx="1337078" cy="1170584"/>
            <a:chOff x="1233454" y="1172514"/>
            <a:chExt cx="1337078" cy="1170584"/>
          </a:xfrm>
        </p:grpSpPr>
        <p:sp>
          <p:nvSpPr>
            <p:cNvPr id="1539" name="Google Shape;1539;p58"/>
            <p:cNvSpPr/>
            <p:nvPr/>
          </p:nvSpPr>
          <p:spPr>
            <a:xfrm rot="10800000">
              <a:off x="1267220" y="1172871"/>
              <a:ext cx="1303312" cy="1170227"/>
            </a:xfrm>
            <a:custGeom>
              <a:avLst/>
              <a:gdLst/>
              <a:ahLst/>
              <a:cxnLst/>
              <a:rect l="l" t="t" r="r" b="b"/>
              <a:pathLst>
                <a:path w="128406" h="136852" extrusionOk="0">
                  <a:moveTo>
                    <a:pt x="86438" y="0"/>
                  </a:moveTo>
                  <a:cubicBezTo>
                    <a:pt x="62580" y="0"/>
                    <a:pt x="34197" y="7497"/>
                    <a:pt x="22107" y="10954"/>
                  </a:cubicBezTo>
                  <a:cubicBezTo>
                    <a:pt x="1" y="17247"/>
                    <a:pt x="29702" y="125416"/>
                    <a:pt x="29702" y="125416"/>
                  </a:cubicBezTo>
                  <a:lnTo>
                    <a:pt x="28861" y="127207"/>
                  </a:lnTo>
                  <a:cubicBezTo>
                    <a:pt x="29990" y="134247"/>
                    <a:pt x="49985" y="136851"/>
                    <a:pt x="70185" y="136851"/>
                  </a:cubicBezTo>
                  <a:cubicBezTo>
                    <a:pt x="89288" y="136851"/>
                    <a:pt x="108575" y="134522"/>
                    <a:pt x="112267" y="131411"/>
                  </a:cubicBezTo>
                  <a:cubicBezTo>
                    <a:pt x="119834" y="125037"/>
                    <a:pt x="128405" y="59180"/>
                    <a:pt x="124581" y="21993"/>
                  </a:cubicBezTo>
                  <a:cubicBezTo>
                    <a:pt x="122860" y="5145"/>
                    <a:pt x="106202" y="0"/>
                    <a:pt x="86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8" name="Google Shape;1548;p58"/>
            <p:cNvGrpSpPr/>
            <p:nvPr/>
          </p:nvGrpSpPr>
          <p:grpSpPr>
            <a:xfrm>
              <a:off x="1406282" y="1306497"/>
              <a:ext cx="964085" cy="1009255"/>
              <a:chOff x="4970853" y="149722"/>
              <a:chExt cx="4502329" cy="4713277"/>
            </a:xfrm>
          </p:grpSpPr>
          <p:sp>
            <p:nvSpPr>
              <p:cNvPr id="1549" name="Google Shape;1549;p58"/>
              <p:cNvSpPr/>
              <p:nvPr/>
            </p:nvSpPr>
            <p:spPr>
              <a:xfrm rot="-5400000" flipH="1">
                <a:off x="9093332" y="151485"/>
                <a:ext cx="381614" cy="378087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8"/>
              <p:cNvSpPr/>
              <p:nvPr/>
            </p:nvSpPr>
            <p:spPr>
              <a:xfrm rot="5400000" flipH="1">
                <a:off x="4969089" y="4483148"/>
                <a:ext cx="381614" cy="378087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51" name="Google Shape;1551;p58"/>
            <p:cNvPicPr preferRelativeResize="0"/>
            <p:nvPr/>
          </p:nvPicPr>
          <p:blipFill>
            <a:blip r:embed="rId4"/>
            <a:srcRect t="14685" b="14685"/>
            <a:stretch/>
          </p:blipFill>
          <p:spPr>
            <a:xfrm>
              <a:off x="1233454" y="1172514"/>
              <a:ext cx="1168209" cy="1167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6D497F7-449E-613B-6FDD-B0D4276F0744}"/>
              </a:ext>
            </a:extLst>
          </p:cNvPr>
          <p:cNvGrpSpPr/>
          <p:nvPr/>
        </p:nvGrpSpPr>
        <p:grpSpPr>
          <a:xfrm>
            <a:off x="3881674" y="1299499"/>
            <a:ext cx="1385970" cy="1170227"/>
            <a:chOff x="3770134" y="1201395"/>
            <a:chExt cx="1385970" cy="1170227"/>
          </a:xfrm>
        </p:grpSpPr>
        <p:sp>
          <p:nvSpPr>
            <p:cNvPr id="1540" name="Google Shape;1540;p58"/>
            <p:cNvSpPr/>
            <p:nvPr/>
          </p:nvSpPr>
          <p:spPr>
            <a:xfrm>
              <a:off x="3770134" y="1201395"/>
              <a:ext cx="1303312" cy="1170227"/>
            </a:xfrm>
            <a:custGeom>
              <a:avLst/>
              <a:gdLst/>
              <a:ahLst/>
              <a:cxnLst/>
              <a:rect l="l" t="t" r="r" b="b"/>
              <a:pathLst>
                <a:path w="128406" h="136852" extrusionOk="0">
                  <a:moveTo>
                    <a:pt x="86438" y="0"/>
                  </a:moveTo>
                  <a:cubicBezTo>
                    <a:pt x="62580" y="0"/>
                    <a:pt x="34197" y="7497"/>
                    <a:pt x="22107" y="10954"/>
                  </a:cubicBezTo>
                  <a:cubicBezTo>
                    <a:pt x="1" y="17247"/>
                    <a:pt x="29702" y="125416"/>
                    <a:pt x="29702" y="125416"/>
                  </a:cubicBezTo>
                  <a:lnTo>
                    <a:pt x="28861" y="127207"/>
                  </a:lnTo>
                  <a:cubicBezTo>
                    <a:pt x="29990" y="134247"/>
                    <a:pt x="49985" y="136851"/>
                    <a:pt x="70185" y="136851"/>
                  </a:cubicBezTo>
                  <a:cubicBezTo>
                    <a:pt x="89288" y="136851"/>
                    <a:pt x="108575" y="134522"/>
                    <a:pt x="112267" y="131411"/>
                  </a:cubicBezTo>
                  <a:cubicBezTo>
                    <a:pt x="119834" y="125037"/>
                    <a:pt x="128405" y="59180"/>
                    <a:pt x="124581" y="21993"/>
                  </a:cubicBezTo>
                  <a:cubicBezTo>
                    <a:pt x="122860" y="5145"/>
                    <a:pt x="106202" y="0"/>
                    <a:pt x="86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58"/>
            <p:cNvGrpSpPr/>
            <p:nvPr/>
          </p:nvGrpSpPr>
          <p:grpSpPr>
            <a:xfrm rot="5400000">
              <a:off x="4145064" y="1353342"/>
              <a:ext cx="964087" cy="1009257"/>
              <a:chOff x="4970853" y="149722"/>
              <a:chExt cx="4502329" cy="4713277"/>
            </a:xfrm>
          </p:grpSpPr>
          <p:sp>
            <p:nvSpPr>
              <p:cNvPr id="1553" name="Google Shape;1553;p58"/>
              <p:cNvSpPr/>
              <p:nvPr/>
            </p:nvSpPr>
            <p:spPr>
              <a:xfrm rot="-5400000" flipH="1">
                <a:off x="9093332" y="151485"/>
                <a:ext cx="381614" cy="378087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8"/>
              <p:cNvSpPr/>
              <p:nvPr/>
            </p:nvSpPr>
            <p:spPr>
              <a:xfrm rot="5400000" flipH="1">
                <a:off x="4969089" y="4483148"/>
                <a:ext cx="381614" cy="378087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555" name="Google Shape;1555;p58"/>
            <p:cNvPicPr preferRelativeResize="0"/>
            <p:nvPr/>
          </p:nvPicPr>
          <p:blipFill>
            <a:blip r:embed="rId5"/>
            <a:srcRect t="16739" b="16739"/>
            <a:stretch/>
          </p:blipFill>
          <p:spPr>
            <a:xfrm>
              <a:off x="3987895" y="1203700"/>
              <a:ext cx="1168209" cy="1167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7B6E65-CF25-86B1-5AEF-EE5A6B269640}"/>
              </a:ext>
            </a:extLst>
          </p:cNvPr>
          <p:cNvGrpSpPr/>
          <p:nvPr/>
        </p:nvGrpSpPr>
        <p:grpSpPr>
          <a:xfrm>
            <a:off x="6713869" y="1299499"/>
            <a:ext cx="1430753" cy="1170227"/>
            <a:chOff x="6547949" y="1201395"/>
            <a:chExt cx="1430753" cy="11702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A80F1C-4126-F2C2-0DDB-249A58AFBD57}"/>
                </a:ext>
              </a:extLst>
            </p:cNvPr>
            <p:cNvGrpSpPr/>
            <p:nvPr/>
          </p:nvGrpSpPr>
          <p:grpSpPr>
            <a:xfrm>
              <a:off x="6983321" y="1337695"/>
              <a:ext cx="964086" cy="1009255"/>
              <a:chOff x="6983321" y="1337695"/>
              <a:chExt cx="964086" cy="1009255"/>
            </a:xfrm>
          </p:grpSpPr>
          <p:sp>
            <p:nvSpPr>
              <p:cNvPr id="1557" name="Google Shape;1557;p58"/>
              <p:cNvSpPr/>
              <p:nvPr/>
            </p:nvSpPr>
            <p:spPr>
              <a:xfrm rot="16200000" flipH="1">
                <a:off x="7866069" y="1338073"/>
                <a:ext cx="81715" cy="80960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8"/>
              <p:cNvSpPr/>
              <p:nvPr/>
            </p:nvSpPr>
            <p:spPr>
              <a:xfrm rot="5400000" flipH="1">
                <a:off x="6982943" y="2265613"/>
                <a:ext cx="81715" cy="80960"/>
              </a:xfrm>
              <a:custGeom>
                <a:avLst/>
                <a:gdLst/>
                <a:ahLst/>
                <a:cxnLst/>
                <a:rect l="l" t="t" r="r" b="b"/>
                <a:pathLst>
                  <a:path w="39160" h="38798" extrusionOk="0">
                    <a:moveTo>
                      <a:pt x="19354" y="0"/>
                    </a:moveTo>
                    <a:cubicBezTo>
                      <a:pt x="16021" y="0"/>
                      <a:pt x="12701" y="396"/>
                      <a:pt x="9511" y="1435"/>
                    </a:cubicBezTo>
                    <a:cubicBezTo>
                      <a:pt x="7021" y="2233"/>
                      <a:pt x="4181" y="3446"/>
                      <a:pt x="2266" y="5265"/>
                    </a:cubicBezTo>
                    <a:cubicBezTo>
                      <a:pt x="702" y="6797"/>
                      <a:pt x="0" y="9637"/>
                      <a:pt x="2681" y="10403"/>
                    </a:cubicBezTo>
                    <a:cubicBezTo>
                      <a:pt x="4021" y="10690"/>
                      <a:pt x="5394" y="10914"/>
                      <a:pt x="6766" y="11009"/>
                    </a:cubicBezTo>
                    <a:cubicBezTo>
                      <a:pt x="8107" y="11169"/>
                      <a:pt x="9511" y="11297"/>
                      <a:pt x="10883" y="11361"/>
                    </a:cubicBezTo>
                    <a:cubicBezTo>
                      <a:pt x="11692" y="11388"/>
                      <a:pt x="12505" y="11403"/>
                      <a:pt x="13318" y="11403"/>
                    </a:cubicBezTo>
                    <a:cubicBezTo>
                      <a:pt x="15294" y="11403"/>
                      <a:pt x="17277" y="11318"/>
                      <a:pt x="19245" y="11137"/>
                    </a:cubicBezTo>
                    <a:cubicBezTo>
                      <a:pt x="20840" y="11009"/>
                      <a:pt x="22436" y="10786"/>
                      <a:pt x="23968" y="10499"/>
                    </a:cubicBezTo>
                    <a:lnTo>
                      <a:pt x="23968" y="10499"/>
                    </a:lnTo>
                    <a:cubicBezTo>
                      <a:pt x="22245" y="12031"/>
                      <a:pt x="20521" y="13626"/>
                      <a:pt x="18894" y="15286"/>
                    </a:cubicBezTo>
                    <a:cubicBezTo>
                      <a:pt x="16468" y="17775"/>
                      <a:pt x="14170" y="20392"/>
                      <a:pt x="12000" y="23105"/>
                    </a:cubicBezTo>
                    <a:cubicBezTo>
                      <a:pt x="9989" y="25658"/>
                      <a:pt x="7851" y="28307"/>
                      <a:pt x="6351" y="31211"/>
                    </a:cubicBezTo>
                    <a:cubicBezTo>
                      <a:pt x="5362" y="33126"/>
                      <a:pt x="3575" y="37722"/>
                      <a:pt x="6766" y="38584"/>
                    </a:cubicBezTo>
                    <a:cubicBezTo>
                      <a:pt x="7111" y="38678"/>
                      <a:pt x="7479" y="38717"/>
                      <a:pt x="7858" y="38717"/>
                    </a:cubicBezTo>
                    <a:cubicBezTo>
                      <a:pt x="8880" y="38717"/>
                      <a:pt x="9975" y="38433"/>
                      <a:pt x="10883" y="38201"/>
                    </a:cubicBezTo>
                    <a:cubicBezTo>
                      <a:pt x="12287" y="37754"/>
                      <a:pt x="13660" y="37179"/>
                      <a:pt x="14936" y="36445"/>
                    </a:cubicBezTo>
                    <a:cubicBezTo>
                      <a:pt x="20202" y="33381"/>
                      <a:pt x="24574" y="28467"/>
                      <a:pt x="28053" y="23520"/>
                    </a:cubicBezTo>
                    <a:cubicBezTo>
                      <a:pt x="29298" y="21765"/>
                      <a:pt x="30415" y="19946"/>
                      <a:pt x="31436" y="18094"/>
                    </a:cubicBezTo>
                    <a:lnTo>
                      <a:pt x="31436" y="18094"/>
                    </a:lnTo>
                    <a:cubicBezTo>
                      <a:pt x="30893" y="20073"/>
                      <a:pt x="30319" y="22052"/>
                      <a:pt x="29776" y="24031"/>
                    </a:cubicBezTo>
                    <a:cubicBezTo>
                      <a:pt x="28979" y="26807"/>
                      <a:pt x="28181" y="29584"/>
                      <a:pt x="27383" y="32360"/>
                    </a:cubicBezTo>
                    <a:cubicBezTo>
                      <a:pt x="26808" y="34371"/>
                      <a:pt x="26106" y="36956"/>
                      <a:pt x="28245" y="38328"/>
                    </a:cubicBezTo>
                    <a:cubicBezTo>
                      <a:pt x="28756" y="38657"/>
                      <a:pt x="29229" y="38797"/>
                      <a:pt x="29667" y="38797"/>
                    </a:cubicBezTo>
                    <a:cubicBezTo>
                      <a:pt x="31225" y="38797"/>
                      <a:pt x="32344" y="37025"/>
                      <a:pt x="33191" y="35679"/>
                    </a:cubicBezTo>
                    <a:cubicBezTo>
                      <a:pt x="34340" y="33860"/>
                      <a:pt x="35361" y="31913"/>
                      <a:pt x="36191" y="29935"/>
                    </a:cubicBezTo>
                    <a:cubicBezTo>
                      <a:pt x="37819" y="25914"/>
                      <a:pt x="38744" y="21669"/>
                      <a:pt x="38968" y="17360"/>
                    </a:cubicBezTo>
                    <a:cubicBezTo>
                      <a:pt x="39159" y="13563"/>
                      <a:pt x="38776" y="9765"/>
                      <a:pt x="37819" y="6063"/>
                    </a:cubicBezTo>
                    <a:cubicBezTo>
                      <a:pt x="38042" y="5520"/>
                      <a:pt x="37851" y="4882"/>
                      <a:pt x="37340" y="4563"/>
                    </a:cubicBezTo>
                    <a:cubicBezTo>
                      <a:pt x="37308" y="4467"/>
                      <a:pt x="37276" y="4371"/>
                      <a:pt x="37244" y="4276"/>
                    </a:cubicBezTo>
                    <a:cubicBezTo>
                      <a:pt x="37276" y="3829"/>
                      <a:pt x="37149" y="3382"/>
                      <a:pt x="36861" y="3031"/>
                    </a:cubicBezTo>
                    <a:cubicBezTo>
                      <a:pt x="36798" y="2903"/>
                      <a:pt x="36798" y="2807"/>
                      <a:pt x="36734" y="2712"/>
                    </a:cubicBezTo>
                    <a:cubicBezTo>
                      <a:pt x="36529" y="2277"/>
                      <a:pt x="36078" y="2026"/>
                      <a:pt x="35612" y="2026"/>
                    </a:cubicBezTo>
                    <a:cubicBezTo>
                      <a:pt x="35496" y="2026"/>
                      <a:pt x="35380" y="2042"/>
                      <a:pt x="35266" y="2073"/>
                    </a:cubicBezTo>
                    <a:cubicBezTo>
                      <a:pt x="34053" y="1754"/>
                      <a:pt x="32808" y="1531"/>
                      <a:pt x="31564" y="1371"/>
                    </a:cubicBezTo>
                    <a:cubicBezTo>
                      <a:pt x="30096" y="1084"/>
                      <a:pt x="28596" y="829"/>
                      <a:pt x="27128" y="605"/>
                    </a:cubicBezTo>
                    <a:cubicBezTo>
                      <a:pt x="24567" y="242"/>
                      <a:pt x="21957" y="0"/>
                      <a:pt x="19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8" name="Google Shape;1538;p58"/>
            <p:cNvSpPr/>
            <p:nvPr/>
          </p:nvSpPr>
          <p:spPr>
            <a:xfrm rot="10800000" flipH="1">
              <a:off x="6547949" y="1201395"/>
              <a:ext cx="1303312" cy="1170227"/>
            </a:xfrm>
            <a:custGeom>
              <a:avLst/>
              <a:gdLst/>
              <a:ahLst/>
              <a:cxnLst/>
              <a:rect l="l" t="t" r="r" b="b"/>
              <a:pathLst>
                <a:path w="128406" h="136852" extrusionOk="0">
                  <a:moveTo>
                    <a:pt x="86438" y="0"/>
                  </a:moveTo>
                  <a:cubicBezTo>
                    <a:pt x="62580" y="0"/>
                    <a:pt x="34197" y="7497"/>
                    <a:pt x="22107" y="10954"/>
                  </a:cubicBezTo>
                  <a:cubicBezTo>
                    <a:pt x="1" y="17247"/>
                    <a:pt x="29702" y="125416"/>
                    <a:pt x="29702" y="125416"/>
                  </a:cubicBezTo>
                  <a:lnTo>
                    <a:pt x="28861" y="127207"/>
                  </a:lnTo>
                  <a:cubicBezTo>
                    <a:pt x="29990" y="134247"/>
                    <a:pt x="49985" y="136851"/>
                    <a:pt x="70185" y="136851"/>
                  </a:cubicBezTo>
                  <a:cubicBezTo>
                    <a:pt x="89288" y="136851"/>
                    <a:pt x="108575" y="134522"/>
                    <a:pt x="112267" y="131411"/>
                  </a:cubicBezTo>
                  <a:cubicBezTo>
                    <a:pt x="119834" y="125037"/>
                    <a:pt x="128405" y="59180"/>
                    <a:pt x="124581" y="21993"/>
                  </a:cubicBezTo>
                  <a:cubicBezTo>
                    <a:pt x="122860" y="5145"/>
                    <a:pt x="106202" y="0"/>
                    <a:pt x="86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59" name="Google Shape;1559;p58"/>
            <p:cNvPicPr preferRelativeResize="0"/>
            <p:nvPr/>
          </p:nvPicPr>
          <p:blipFill>
            <a:blip r:embed="rId6"/>
            <a:srcRect t="11082" b="11082"/>
            <a:stretch/>
          </p:blipFill>
          <p:spPr>
            <a:xfrm>
              <a:off x="6810493" y="1203713"/>
              <a:ext cx="1168209" cy="11675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4" name="Google Shape;1543;p58">
            <a:extLst>
              <a:ext uri="{FF2B5EF4-FFF2-40B4-BE49-F238E27FC236}">
                <a16:creationId xmlns:a16="http://schemas.microsoft.com/office/drawing/2014/main" id="{FC09AA39-936E-190E-57BD-34C0FA4275A6}"/>
              </a:ext>
            </a:extLst>
          </p:cNvPr>
          <p:cNvSpPr txBox="1">
            <a:spLocks/>
          </p:cNvSpPr>
          <p:nvPr/>
        </p:nvSpPr>
        <p:spPr>
          <a:xfrm>
            <a:off x="6029964" y="3101930"/>
            <a:ext cx="2798562" cy="147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None/>
              <a:defRPr sz="15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 algn="just"/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다양한 예측 모델과 비교하지 못한 것이 아쉬우며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,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제한적인 데이터 또한 아쉽다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프론트를 개발한 입장으로 이전의 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JS, CSS, html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지식이 있었더라면 조금 더 효과적인 웹사이트를 구성해 짜임새 있는 사이트를 구성하지 못한 것이 아쉽다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다양한 예측 모델과 비교하지 못한 것이 아쉬우며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,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제한적인 데이터 또한 아쉽다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프론트를 개발한 입장으로 이전의 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JS, CSS, html </a:t>
            </a:r>
            <a:r>
              <a:rPr lang="ko-KR" altLang="en-US" sz="900" b="1" dirty="0">
                <a:solidFill>
                  <a:srgbClr val="412919"/>
                </a:solidFill>
                <a:latin typeface="+mn-ea"/>
                <a:ea typeface="+mn-ea"/>
              </a:rPr>
              <a:t>지식이 있었더라면 조금 더 효과적인 웹사이트를 구성해 짜임새 있는 사이트를 구성하지 못한 것이 아쉽다</a:t>
            </a:r>
            <a:r>
              <a:rPr lang="en-US" altLang="ko-KR" sz="900" b="1" dirty="0">
                <a:solidFill>
                  <a:srgbClr val="412919"/>
                </a:solidFill>
                <a:latin typeface="+mn-ea"/>
                <a:ea typeface="+mn-ea"/>
              </a:rPr>
              <a:t>.</a:t>
            </a:r>
            <a:endParaRPr lang="ko-KR" altLang="en-US" sz="900" b="1" dirty="0">
              <a:solidFill>
                <a:srgbClr val="412919"/>
              </a:solidFill>
              <a:latin typeface="+mn-ea"/>
              <a:ea typeface="+mn-ea"/>
            </a:endParaRPr>
          </a:p>
        </p:txBody>
      </p:sp>
      <p:sp>
        <p:nvSpPr>
          <p:cNvPr id="5" name="Google Shape;1547;p58">
            <a:extLst>
              <a:ext uri="{FF2B5EF4-FFF2-40B4-BE49-F238E27FC236}">
                <a16:creationId xmlns:a16="http://schemas.microsoft.com/office/drawing/2014/main" id="{94FB75D5-5ABA-1DE2-B7B2-463D33721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36311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lfa Slab One" panose="020B0600000101010101" charset="0"/>
              </a:rPr>
              <a:t>Following </a:t>
            </a:r>
            <a:r>
              <a:rPr lang="en" dirty="0">
                <a:solidFill>
                  <a:schemeClr val="accent1"/>
                </a:solidFill>
                <a:latin typeface="Alfa Slab One" panose="020B0600000101010101" charset="0"/>
              </a:rPr>
              <a:t>Subject </a:t>
            </a:r>
            <a:r>
              <a:rPr lang="en" sz="1600" dirty="0">
                <a:solidFill>
                  <a:schemeClr val="accent1"/>
                </a:solidFill>
                <a:latin typeface="Alfa Slab One" panose="020B0600000101010101" charset="0"/>
              </a:rPr>
              <a:t>based on limitations</a:t>
            </a:r>
            <a:endParaRPr dirty="0">
              <a:solidFill>
                <a:schemeClr val="accent1"/>
              </a:solidFill>
              <a:latin typeface="Alfa Slab One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475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6"/>
          <p:cNvSpPr txBox="1">
            <a:spLocks noGrp="1"/>
          </p:cNvSpPr>
          <p:nvPr>
            <p:ph type="subTitle" idx="4294967295"/>
          </p:nvPr>
        </p:nvSpPr>
        <p:spPr>
          <a:xfrm flipH="1">
            <a:off x="762007" y="1033169"/>
            <a:ext cx="2193925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Alfa Slab One"/>
                <a:ea typeface="Alfa Slab One"/>
                <a:cs typeface="Alfa Slab One"/>
                <a:sym typeface="Alfa Slab One"/>
              </a:rPr>
              <a:t>GPS</a:t>
            </a:r>
            <a:endParaRPr sz="22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05" name="Google Shape;1105;p46"/>
          <p:cNvSpPr txBox="1">
            <a:spLocks noGrp="1"/>
          </p:cNvSpPr>
          <p:nvPr>
            <p:ph type="subTitle" idx="4294967295"/>
          </p:nvPr>
        </p:nvSpPr>
        <p:spPr>
          <a:xfrm flipH="1">
            <a:off x="762006" y="1426844"/>
            <a:ext cx="2193925" cy="3714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+mn-ea"/>
                <a:ea typeface="+mn-ea"/>
              </a:rPr>
              <a:t>GPS</a:t>
            </a:r>
            <a:r>
              <a:rPr lang="ko-KR" altLang="en-US" sz="1100" dirty="0">
                <a:latin typeface="+mn-ea"/>
                <a:ea typeface="+mn-ea"/>
              </a:rPr>
              <a:t>의 대중화로 위치 기반 서비스</a:t>
            </a:r>
            <a:r>
              <a:rPr lang="en-US" altLang="ko-KR" sz="1100" dirty="0">
                <a:latin typeface="+mn-ea"/>
                <a:ea typeface="+mn-ea"/>
              </a:rPr>
              <a:t>(</a:t>
            </a:r>
            <a:r>
              <a:rPr lang="en-US" sz="1100" dirty="0">
                <a:latin typeface="+mn-ea"/>
                <a:ea typeface="+mn-ea"/>
              </a:rPr>
              <a:t>LBS) </a:t>
            </a:r>
            <a:r>
              <a:rPr lang="ko-KR" altLang="en-US" sz="1100" dirty="0">
                <a:latin typeface="+mn-ea"/>
                <a:ea typeface="+mn-ea"/>
              </a:rPr>
              <a:t>분야가 성장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1107" name="Google Shape;1107;p46"/>
          <p:cNvSpPr txBox="1">
            <a:spLocks noGrp="1"/>
          </p:cNvSpPr>
          <p:nvPr>
            <p:ph type="subTitle" idx="4294967295"/>
          </p:nvPr>
        </p:nvSpPr>
        <p:spPr>
          <a:xfrm flipH="1">
            <a:off x="762007" y="2663433"/>
            <a:ext cx="2193925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Alfa Slab One"/>
                <a:ea typeface="Alfa Slab One"/>
                <a:cs typeface="Alfa Slab One"/>
                <a:sym typeface="Alfa Slab One"/>
              </a:rPr>
              <a:t>LBRS</a:t>
            </a:r>
            <a:endParaRPr sz="22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08" name="Google Shape;1108;p46"/>
          <p:cNvSpPr txBox="1">
            <a:spLocks noGrp="1"/>
          </p:cNvSpPr>
          <p:nvPr>
            <p:ph type="subTitle" idx="4294967295"/>
          </p:nvPr>
        </p:nvSpPr>
        <p:spPr>
          <a:xfrm flipH="1">
            <a:off x="762002" y="3063557"/>
            <a:ext cx="2193925" cy="870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+mn-ea"/>
                <a:ea typeface="+mn-ea"/>
              </a:rPr>
              <a:t>사용자의 지리 정보와 사용자 특성 정보를 이용하여 구매 물품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장소</a:t>
            </a:r>
            <a:r>
              <a:rPr lang="en-US" altLang="ko-KR" sz="1100" dirty="0">
                <a:latin typeface="+mn-ea"/>
                <a:ea typeface="+mn-ea"/>
              </a:rPr>
              <a:t>, </a:t>
            </a:r>
            <a:r>
              <a:rPr lang="ko-KR" altLang="en-US" sz="1100" dirty="0">
                <a:latin typeface="+mn-ea"/>
                <a:ea typeface="+mn-ea"/>
              </a:rPr>
              <a:t>활동 등을 추천하는 위치 기반 추천 서비스</a:t>
            </a: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ko-KR" altLang="en-US" sz="1100" dirty="0">
                <a:latin typeface="+mn-ea"/>
                <a:ea typeface="+mn-ea"/>
              </a:rPr>
              <a:t>연구가 활발히 진행됨 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1110" name="Google Shape;1110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72093" y="1033169"/>
            <a:ext cx="2193925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Alfa Slab One"/>
                <a:ea typeface="Alfa Slab One"/>
                <a:cs typeface="Alfa Slab One"/>
                <a:sym typeface="Alfa Slab One"/>
              </a:rPr>
              <a:t>HMM</a:t>
            </a:r>
            <a:endParaRPr sz="22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11" name="Google Shape;1111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72093" y="1426844"/>
            <a:ext cx="2193925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latin typeface="+mn-ea"/>
                <a:ea typeface="+mn-ea"/>
              </a:rPr>
              <a:t>많은 </a:t>
            </a:r>
            <a:r>
              <a:rPr lang="en-US" altLang="ko-KR" sz="1100" dirty="0">
                <a:latin typeface="+mn-ea"/>
                <a:ea typeface="+mn-ea"/>
              </a:rPr>
              <a:t>LBRS </a:t>
            </a:r>
            <a:r>
              <a:rPr lang="ko-KR" altLang="en-US" sz="1100" dirty="0">
                <a:latin typeface="+mn-ea"/>
                <a:ea typeface="+mn-ea"/>
              </a:rPr>
              <a:t>연구 논문에서 </a:t>
            </a:r>
            <a:r>
              <a:rPr lang="en-US" altLang="ko-KR" sz="1100" dirty="0">
                <a:latin typeface="+mn-ea"/>
                <a:ea typeface="+mn-ea"/>
              </a:rPr>
              <a:t>HMM(</a:t>
            </a:r>
            <a:r>
              <a:rPr lang="ko-KR" altLang="en-US" sz="1100" dirty="0">
                <a:latin typeface="+mn-ea"/>
                <a:ea typeface="+mn-ea"/>
              </a:rPr>
              <a:t>은닉 </a:t>
            </a:r>
            <a:r>
              <a:rPr lang="ko-KR" altLang="en-US" sz="1100" dirty="0" err="1">
                <a:latin typeface="+mn-ea"/>
                <a:ea typeface="+mn-ea"/>
              </a:rPr>
              <a:t>마코프</a:t>
            </a:r>
            <a:r>
              <a:rPr lang="ko-KR" altLang="en-US" sz="1100" dirty="0">
                <a:latin typeface="+mn-ea"/>
                <a:ea typeface="+mn-ea"/>
              </a:rPr>
              <a:t> 모델</a:t>
            </a:r>
            <a:r>
              <a:rPr lang="en-US" altLang="ko-KR" sz="1100" dirty="0">
                <a:latin typeface="+mn-ea"/>
                <a:ea typeface="+mn-ea"/>
              </a:rPr>
              <a:t>)</a:t>
            </a:r>
            <a:r>
              <a:rPr lang="ko-KR" altLang="en-US" sz="1100" dirty="0">
                <a:latin typeface="+mn-ea"/>
                <a:ea typeface="+mn-ea"/>
              </a:rPr>
              <a:t>을 활용하여 추천함</a:t>
            </a:r>
            <a:endParaRPr sz="1100" dirty="0">
              <a:latin typeface="+mn-ea"/>
              <a:ea typeface="+mn-ea"/>
            </a:endParaRPr>
          </a:p>
        </p:txBody>
      </p:sp>
      <p:sp>
        <p:nvSpPr>
          <p:cNvPr id="1113" name="Google Shape;1113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72093" y="2663433"/>
            <a:ext cx="2193925" cy="371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Alfa Slab One"/>
                <a:ea typeface="Alfa Slab One"/>
                <a:cs typeface="Alfa Slab One"/>
                <a:sym typeface="Alfa Slab One"/>
              </a:rPr>
              <a:t>FMM</a:t>
            </a:r>
            <a:endParaRPr sz="2200" dirty="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14" name="Google Shape;1114;p46"/>
          <p:cNvSpPr txBox="1">
            <a:spLocks noGrp="1"/>
          </p:cNvSpPr>
          <p:nvPr>
            <p:ph type="subTitle" idx="4294967295"/>
          </p:nvPr>
        </p:nvSpPr>
        <p:spPr>
          <a:xfrm flipH="1">
            <a:off x="6172090" y="3063557"/>
            <a:ext cx="2193925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ko-KR" altLang="en-US" sz="1100" dirty="0">
                <a:solidFill>
                  <a:srgbClr val="412919"/>
                </a:solidFill>
                <a:latin typeface="+mn-ea"/>
                <a:ea typeface="+mn-ea"/>
              </a:rPr>
              <a:t>인용한 </a:t>
            </a:r>
            <a:r>
              <a:rPr lang="en-US" altLang="ko-KR" sz="1100" dirty="0">
                <a:solidFill>
                  <a:srgbClr val="412919"/>
                </a:solidFill>
                <a:latin typeface="+mn-ea"/>
                <a:ea typeface="+mn-ea"/>
              </a:rPr>
              <a:t>LBRS </a:t>
            </a:r>
            <a:r>
              <a:rPr lang="ko-KR" altLang="en-US" sz="1100" dirty="0">
                <a:solidFill>
                  <a:srgbClr val="412919"/>
                </a:solidFill>
                <a:latin typeface="+mn-ea"/>
                <a:ea typeface="+mn-ea"/>
              </a:rPr>
              <a:t>연구 논문은 시각화 단계에서 단순히 관심 지점을 나타낸 한계가 있음</a:t>
            </a:r>
            <a:endParaRPr sz="1100" dirty="0">
              <a:solidFill>
                <a:srgbClr val="412919"/>
              </a:solidFill>
              <a:latin typeface="+mn-ea"/>
              <a:ea typeface="+mn-ea"/>
            </a:endParaRPr>
          </a:p>
        </p:txBody>
      </p:sp>
      <p:sp>
        <p:nvSpPr>
          <p:cNvPr id="1106" name="Google Shape;1106;p46"/>
          <p:cNvSpPr/>
          <p:nvPr/>
        </p:nvSpPr>
        <p:spPr>
          <a:xfrm>
            <a:off x="996169" y="440087"/>
            <a:ext cx="1725600" cy="506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01</a:t>
            </a:r>
            <a:endParaRPr sz="2600" dirty="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09" name="Google Shape;1109;p46"/>
          <p:cNvSpPr/>
          <p:nvPr/>
        </p:nvSpPr>
        <p:spPr>
          <a:xfrm>
            <a:off x="996169" y="2090819"/>
            <a:ext cx="1725600" cy="5067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02</a:t>
            </a:r>
            <a:endParaRPr sz="26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12" name="Google Shape;1112;p46"/>
          <p:cNvSpPr/>
          <p:nvPr/>
        </p:nvSpPr>
        <p:spPr>
          <a:xfrm>
            <a:off x="6406255" y="440087"/>
            <a:ext cx="1725600" cy="5067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rPr>
              <a:t>03</a:t>
            </a:r>
            <a:endParaRPr sz="2600">
              <a:solidFill>
                <a:schemeClr val="lt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15" name="Google Shape;1115;p46"/>
          <p:cNvSpPr/>
          <p:nvPr/>
        </p:nvSpPr>
        <p:spPr>
          <a:xfrm>
            <a:off x="6406255" y="2076751"/>
            <a:ext cx="1725600" cy="5067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bg1"/>
                </a:solidFill>
                <a:latin typeface="Alfa Slab One"/>
                <a:ea typeface="Alfa Slab One"/>
                <a:cs typeface="Alfa Slab One"/>
                <a:sym typeface="Alfa Slab One"/>
              </a:rPr>
              <a:t>04</a:t>
            </a:r>
            <a:endParaRPr sz="2600" dirty="0">
              <a:solidFill>
                <a:schemeClr val="bg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066E675-BB56-8B09-C87B-A5C38941236B}"/>
              </a:ext>
            </a:extLst>
          </p:cNvPr>
          <p:cNvGrpSpPr/>
          <p:nvPr/>
        </p:nvGrpSpPr>
        <p:grpSpPr>
          <a:xfrm>
            <a:off x="3504750" y="1019207"/>
            <a:ext cx="2134500" cy="2017582"/>
            <a:chOff x="3504750" y="1209707"/>
            <a:chExt cx="2134500" cy="2017582"/>
          </a:xfrm>
        </p:grpSpPr>
        <p:sp>
          <p:nvSpPr>
            <p:cNvPr id="1121" name="Google Shape;1121;p46"/>
            <p:cNvSpPr/>
            <p:nvPr/>
          </p:nvSpPr>
          <p:spPr>
            <a:xfrm>
              <a:off x="3949500" y="2720589"/>
              <a:ext cx="1245000" cy="5067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1122" name="Google Shape;1122;p46"/>
            <p:cNvSpPr/>
            <p:nvPr/>
          </p:nvSpPr>
          <p:spPr>
            <a:xfrm>
              <a:off x="3793800" y="2216962"/>
              <a:ext cx="1556400" cy="506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1123" name="Google Shape;1123;p46"/>
            <p:cNvSpPr/>
            <p:nvPr/>
          </p:nvSpPr>
          <p:spPr>
            <a:xfrm>
              <a:off x="3659400" y="1713334"/>
              <a:ext cx="1825200" cy="5067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1124" name="Google Shape;1124;p46"/>
            <p:cNvSpPr/>
            <p:nvPr/>
          </p:nvSpPr>
          <p:spPr>
            <a:xfrm>
              <a:off x="3504750" y="1209707"/>
              <a:ext cx="2134500" cy="506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cxnSp>
        <p:nvCxnSpPr>
          <p:cNvPr id="1125" name="Google Shape;1125;p46"/>
          <p:cNvCxnSpPr>
            <a:cxnSpLocks/>
            <a:stCxn id="1121" idx="2"/>
            <a:endCxn id="8" idx="0"/>
          </p:cNvCxnSpPr>
          <p:nvPr/>
        </p:nvCxnSpPr>
        <p:spPr>
          <a:xfrm>
            <a:off x="4572000" y="3036789"/>
            <a:ext cx="0" cy="591321"/>
          </a:xfrm>
          <a:prstGeom prst="straightConnector1">
            <a:avLst/>
          </a:prstGeom>
          <a:noFill/>
          <a:ln w="19050" cap="rnd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18243C-F03A-E6FC-694E-4C393BBD3770}"/>
              </a:ext>
            </a:extLst>
          </p:cNvPr>
          <p:cNvSpPr txBox="1"/>
          <p:nvPr/>
        </p:nvSpPr>
        <p:spPr>
          <a:xfrm>
            <a:off x="1030806" y="4084320"/>
            <a:ext cx="7082388" cy="58477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HMM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을 모델을 기반으로 사용자 위치를 기반으로 추천 장소 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TOP3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를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도출하고</a:t>
            </a:r>
            <a:endParaRPr lang="en-US" altLang="ko-KR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  <a:p>
            <a:pPr algn="ctr"/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이를 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FMM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을 이용하여 관심 지점</a:t>
            </a:r>
            <a:r>
              <a:rPr lang="en-US" altLang="ko-KR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(POI) </a:t>
            </a:r>
            <a:r>
              <a:rPr lang="ko-KR" altLang="en-US" dirty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간의 경로를 효율적으로 나타내고자 함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73775D-AE19-CEDB-7B47-ECA033280B27}"/>
              </a:ext>
            </a:extLst>
          </p:cNvPr>
          <p:cNvSpPr/>
          <p:nvPr/>
        </p:nvSpPr>
        <p:spPr>
          <a:xfrm>
            <a:off x="4318650" y="3628110"/>
            <a:ext cx="506700" cy="506700"/>
          </a:xfrm>
          <a:prstGeom prst="ellipse">
            <a:avLst/>
          </a:prstGeom>
          <a:solidFill>
            <a:srgbClr val="D09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Alfa Slab One" panose="020B0600000101010101" charset="0"/>
              </a:rPr>
              <a:t>R</a:t>
            </a:r>
            <a:endParaRPr lang="ko-KR" altLang="en-US" sz="2000" dirty="0">
              <a:latin typeface="Alfa Slab One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737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5"/>
          <p:cNvGrpSpPr/>
          <p:nvPr/>
        </p:nvGrpSpPr>
        <p:grpSpPr>
          <a:xfrm>
            <a:off x="5635184" y="929375"/>
            <a:ext cx="1206486" cy="1400724"/>
            <a:chOff x="4631507" y="3540282"/>
            <a:chExt cx="798574" cy="927141"/>
          </a:xfrm>
        </p:grpSpPr>
        <p:sp>
          <p:nvSpPr>
            <p:cNvPr id="666" name="Google Shape;666;p35"/>
            <p:cNvSpPr/>
            <p:nvPr/>
          </p:nvSpPr>
          <p:spPr>
            <a:xfrm rot="-1799961">
              <a:off x="4658359" y="4305763"/>
              <a:ext cx="122887" cy="140340"/>
            </a:xfrm>
            <a:custGeom>
              <a:avLst/>
              <a:gdLst/>
              <a:ahLst/>
              <a:cxnLst/>
              <a:rect l="l" t="t" r="r" b="b"/>
              <a:pathLst>
                <a:path w="2577" h="2943" extrusionOk="0">
                  <a:moveTo>
                    <a:pt x="1275" y="0"/>
                  </a:moveTo>
                  <a:cubicBezTo>
                    <a:pt x="1193" y="0"/>
                    <a:pt x="1085" y="0"/>
                    <a:pt x="1004" y="27"/>
                  </a:cubicBezTo>
                  <a:cubicBezTo>
                    <a:pt x="895" y="27"/>
                    <a:pt x="814" y="54"/>
                    <a:pt x="760" y="136"/>
                  </a:cubicBezTo>
                  <a:cubicBezTo>
                    <a:pt x="732" y="190"/>
                    <a:pt x="760" y="217"/>
                    <a:pt x="787" y="244"/>
                  </a:cubicBezTo>
                  <a:lnTo>
                    <a:pt x="841" y="244"/>
                  </a:lnTo>
                  <a:cubicBezTo>
                    <a:pt x="895" y="326"/>
                    <a:pt x="1004" y="407"/>
                    <a:pt x="1112" y="461"/>
                  </a:cubicBezTo>
                  <a:cubicBezTo>
                    <a:pt x="1221" y="543"/>
                    <a:pt x="1329" y="597"/>
                    <a:pt x="1438" y="651"/>
                  </a:cubicBezTo>
                  <a:lnTo>
                    <a:pt x="1600" y="733"/>
                  </a:lnTo>
                  <a:cubicBezTo>
                    <a:pt x="1004" y="814"/>
                    <a:pt x="461" y="1112"/>
                    <a:pt x="54" y="1546"/>
                  </a:cubicBezTo>
                  <a:cubicBezTo>
                    <a:pt x="0" y="1601"/>
                    <a:pt x="27" y="1709"/>
                    <a:pt x="136" y="1709"/>
                  </a:cubicBezTo>
                  <a:cubicBezTo>
                    <a:pt x="543" y="1709"/>
                    <a:pt x="949" y="1628"/>
                    <a:pt x="1329" y="1492"/>
                  </a:cubicBezTo>
                  <a:cubicBezTo>
                    <a:pt x="1519" y="1411"/>
                    <a:pt x="1709" y="1329"/>
                    <a:pt x="1899" y="1221"/>
                  </a:cubicBezTo>
                  <a:lnTo>
                    <a:pt x="1899" y="1221"/>
                  </a:lnTo>
                  <a:cubicBezTo>
                    <a:pt x="1790" y="1384"/>
                    <a:pt x="1736" y="1519"/>
                    <a:pt x="1655" y="1682"/>
                  </a:cubicBezTo>
                  <a:cubicBezTo>
                    <a:pt x="1519" y="2062"/>
                    <a:pt x="1465" y="2441"/>
                    <a:pt x="1465" y="2848"/>
                  </a:cubicBezTo>
                  <a:cubicBezTo>
                    <a:pt x="1465" y="2901"/>
                    <a:pt x="1522" y="2943"/>
                    <a:pt x="1577" y="2943"/>
                  </a:cubicBezTo>
                  <a:cubicBezTo>
                    <a:pt x="1607" y="2943"/>
                    <a:pt x="1636" y="2931"/>
                    <a:pt x="1655" y="2902"/>
                  </a:cubicBezTo>
                  <a:cubicBezTo>
                    <a:pt x="2251" y="2387"/>
                    <a:pt x="2577" y="1628"/>
                    <a:pt x="2523" y="841"/>
                  </a:cubicBezTo>
                  <a:cubicBezTo>
                    <a:pt x="2523" y="814"/>
                    <a:pt x="2523" y="814"/>
                    <a:pt x="2523" y="787"/>
                  </a:cubicBezTo>
                  <a:cubicBezTo>
                    <a:pt x="2387" y="488"/>
                    <a:pt x="2143" y="244"/>
                    <a:pt x="1817" y="109"/>
                  </a:cubicBezTo>
                  <a:cubicBezTo>
                    <a:pt x="1655" y="27"/>
                    <a:pt x="146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268325" y="3540282"/>
              <a:ext cx="161756" cy="184169"/>
            </a:xfrm>
            <a:custGeom>
              <a:avLst/>
              <a:gdLst/>
              <a:ahLst/>
              <a:cxnLst/>
              <a:rect l="l" t="t" r="r" b="b"/>
              <a:pathLst>
                <a:path w="3392" h="3862" extrusionOk="0">
                  <a:moveTo>
                    <a:pt x="400" y="1"/>
                  </a:moveTo>
                  <a:cubicBezTo>
                    <a:pt x="291" y="1"/>
                    <a:pt x="191" y="74"/>
                    <a:pt x="191" y="180"/>
                  </a:cubicBezTo>
                  <a:cubicBezTo>
                    <a:pt x="164" y="235"/>
                    <a:pt x="136" y="262"/>
                    <a:pt x="136" y="316"/>
                  </a:cubicBezTo>
                  <a:cubicBezTo>
                    <a:pt x="109" y="370"/>
                    <a:pt x="82" y="425"/>
                    <a:pt x="82" y="506"/>
                  </a:cubicBezTo>
                  <a:cubicBezTo>
                    <a:pt x="55" y="642"/>
                    <a:pt x="28" y="777"/>
                    <a:pt x="28" y="940"/>
                  </a:cubicBezTo>
                  <a:cubicBezTo>
                    <a:pt x="1" y="1211"/>
                    <a:pt x="28" y="1482"/>
                    <a:pt x="82" y="1781"/>
                  </a:cubicBezTo>
                  <a:cubicBezTo>
                    <a:pt x="164" y="2323"/>
                    <a:pt x="381" y="2839"/>
                    <a:pt x="733" y="3273"/>
                  </a:cubicBezTo>
                  <a:cubicBezTo>
                    <a:pt x="760" y="3327"/>
                    <a:pt x="787" y="3354"/>
                    <a:pt x="815" y="3354"/>
                  </a:cubicBezTo>
                  <a:cubicBezTo>
                    <a:pt x="815" y="3459"/>
                    <a:pt x="880" y="3499"/>
                    <a:pt x="960" y="3499"/>
                  </a:cubicBezTo>
                  <a:cubicBezTo>
                    <a:pt x="983" y="3499"/>
                    <a:pt x="1007" y="3496"/>
                    <a:pt x="1032" y="3490"/>
                  </a:cubicBezTo>
                  <a:cubicBezTo>
                    <a:pt x="1342" y="3738"/>
                    <a:pt x="1714" y="3862"/>
                    <a:pt x="2087" y="3862"/>
                  </a:cubicBezTo>
                  <a:cubicBezTo>
                    <a:pt x="2367" y="3862"/>
                    <a:pt x="2647" y="3792"/>
                    <a:pt x="2903" y="3652"/>
                  </a:cubicBezTo>
                  <a:cubicBezTo>
                    <a:pt x="2984" y="3598"/>
                    <a:pt x="3066" y="3544"/>
                    <a:pt x="3147" y="3490"/>
                  </a:cubicBezTo>
                  <a:cubicBezTo>
                    <a:pt x="3201" y="3462"/>
                    <a:pt x="3229" y="3408"/>
                    <a:pt x="3256" y="3381"/>
                  </a:cubicBezTo>
                  <a:cubicBezTo>
                    <a:pt x="3310" y="3354"/>
                    <a:pt x="3337" y="3300"/>
                    <a:pt x="3337" y="3245"/>
                  </a:cubicBezTo>
                  <a:cubicBezTo>
                    <a:pt x="3391" y="3218"/>
                    <a:pt x="3364" y="3164"/>
                    <a:pt x="3310" y="3137"/>
                  </a:cubicBezTo>
                  <a:cubicBezTo>
                    <a:pt x="3283" y="3110"/>
                    <a:pt x="3283" y="3110"/>
                    <a:pt x="3256" y="3083"/>
                  </a:cubicBezTo>
                  <a:lnTo>
                    <a:pt x="3229" y="3083"/>
                  </a:lnTo>
                  <a:cubicBezTo>
                    <a:pt x="3120" y="3056"/>
                    <a:pt x="3012" y="3001"/>
                    <a:pt x="2876" y="2974"/>
                  </a:cubicBezTo>
                  <a:cubicBezTo>
                    <a:pt x="2740" y="2947"/>
                    <a:pt x="2578" y="2920"/>
                    <a:pt x="2415" y="2920"/>
                  </a:cubicBezTo>
                  <a:cubicBezTo>
                    <a:pt x="2198" y="2920"/>
                    <a:pt x="1981" y="2920"/>
                    <a:pt x="1791" y="2947"/>
                  </a:cubicBezTo>
                  <a:lnTo>
                    <a:pt x="1872" y="2866"/>
                  </a:lnTo>
                  <a:cubicBezTo>
                    <a:pt x="2144" y="2594"/>
                    <a:pt x="2361" y="2296"/>
                    <a:pt x="2523" y="1971"/>
                  </a:cubicBezTo>
                  <a:cubicBezTo>
                    <a:pt x="2632" y="1754"/>
                    <a:pt x="2740" y="1564"/>
                    <a:pt x="2822" y="1347"/>
                  </a:cubicBezTo>
                  <a:cubicBezTo>
                    <a:pt x="2849" y="1320"/>
                    <a:pt x="2849" y="1265"/>
                    <a:pt x="2822" y="1265"/>
                  </a:cubicBezTo>
                  <a:cubicBezTo>
                    <a:pt x="2767" y="1211"/>
                    <a:pt x="2713" y="1184"/>
                    <a:pt x="2659" y="1184"/>
                  </a:cubicBezTo>
                  <a:lnTo>
                    <a:pt x="2550" y="1184"/>
                  </a:lnTo>
                  <a:cubicBezTo>
                    <a:pt x="2442" y="1184"/>
                    <a:pt x="2361" y="1211"/>
                    <a:pt x="2252" y="1238"/>
                  </a:cubicBezTo>
                  <a:cubicBezTo>
                    <a:pt x="2062" y="1293"/>
                    <a:pt x="1900" y="1401"/>
                    <a:pt x="1737" y="1509"/>
                  </a:cubicBezTo>
                  <a:cubicBezTo>
                    <a:pt x="1574" y="1645"/>
                    <a:pt x="1438" y="1781"/>
                    <a:pt x="1330" y="1971"/>
                  </a:cubicBezTo>
                  <a:cubicBezTo>
                    <a:pt x="1330" y="1862"/>
                    <a:pt x="1303" y="1754"/>
                    <a:pt x="1303" y="1645"/>
                  </a:cubicBezTo>
                  <a:cubicBezTo>
                    <a:pt x="1221" y="1347"/>
                    <a:pt x="1140" y="1048"/>
                    <a:pt x="1004" y="777"/>
                  </a:cubicBezTo>
                  <a:cubicBezTo>
                    <a:pt x="950" y="642"/>
                    <a:pt x="869" y="533"/>
                    <a:pt x="787" y="397"/>
                  </a:cubicBezTo>
                  <a:cubicBezTo>
                    <a:pt x="706" y="262"/>
                    <a:pt x="598" y="126"/>
                    <a:pt x="489" y="18"/>
                  </a:cubicBezTo>
                  <a:cubicBezTo>
                    <a:pt x="460" y="6"/>
                    <a:pt x="430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35"/>
          <p:cNvSpPr/>
          <p:nvPr/>
        </p:nvSpPr>
        <p:spPr>
          <a:xfrm>
            <a:off x="5635184" y="1016999"/>
            <a:ext cx="1313100" cy="131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5"/>
          <p:cNvSpPr txBox="1">
            <a:spLocks noGrp="1"/>
          </p:cNvSpPr>
          <p:nvPr>
            <p:ph type="title"/>
          </p:nvPr>
        </p:nvSpPr>
        <p:spPr>
          <a:xfrm flipH="1">
            <a:off x="4210334" y="2654875"/>
            <a:ext cx="4162800" cy="8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412919"/>
                </a:solidFill>
                <a:latin typeface="Alfa Slab One" panose="020B0600000101010101" charset="0"/>
              </a:rPr>
              <a:t>Main</a:t>
            </a:r>
            <a:r>
              <a:rPr lang="ko-KR" altLang="en-US" sz="4400" dirty="0">
                <a:solidFill>
                  <a:schemeClr val="accent1"/>
                </a:solidFill>
                <a:latin typeface="Alfa Slab One" panose="020B0600000101010101" charset="0"/>
              </a:rPr>
              <a:t> </a:t>
            </a:r>
            <a:r>
              <a:rPr lang="en-US" altLang="ko-KR" sz="4400" dirty="0">
                <a:solidFill>
                  <a:schemeClr val="accent1"/>
                </a:solidFill>
                <a:latin typeface="Alfa Slab One" panose="020B0600000101010101" charset="0"/>
              </a:rPr>
              <a:t>Topics</a:t>
            </a:r>
            <a:endParaRPr sz="4400" dirty="0">
              <a:solidFill>
                <a:schemeClr val="accent1"/>
              </a:solidFill>
              <a:latin typeface="Alfa Slab One" panose="020B0600000101010101" charset="0"/>
            </a:endParaRPr>
          </a:p>
        </p:txBody>
      </p:sp>
      <p:sp>
        <p:nvSpPr>
          <p:cNvPr id="671" name="Google Shape;671;p35"/>
          <p:cNvSpPr txBox="1">
            <a:spLocks noGrp="1"/>
          </p:cNvSpPr>
          <p:nvPr>
            <p:ph type="title" idx="2"/>
          </p:nvPr>
        </p:nvSpPr>
        <p:spPr>
          <a:xfrm flipH="1">
            <a:off x="5635184" y="1210194"/>
            <a:ext cx="1313100" cy="926700"/>
          </a:xfrm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Picture 2" descr="A couple of people hiking&#10;&#10;Description automatically generated">
            <a:extLst>
              <a:ext uri="{FF2B5EF4-FFF2-40B4-BE49-F238E27FC236}">
                <a16:creationId xmlns:a16="http://schemas.microsoft.com/office/drawing/2014/main" id="{FDD2B577-CB96-9FFB-0873-68B326E7D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81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endParaRPr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553CC8-2FB8-DB71-0992-965BEC316DA0}"/>
              </a:ext>
            </a:extLst>
          </p:cNvPr>
          <p:cNvGrpSpPr/>
          <p:nvPr/>
        </p:nvGrpSpPr>
        <p:grpSpPr>
          <a:xfrm>
            <a:off x="1303721" y="1924934"/>
            <a:ext cx="1463559" cy="1616506"/>
            <a:chOff x="881869" y="1237956"/>
            <a:chExt cx="1463559" cy="1616506"/>
          </a:xfrm>
        </p:grpSpPr>
        <p:pic>
          <p:nvPicPr>
            <p:cNvPr id="1028" name="Picture 4" descr="제주데이터허브 - YouTube">
              <a:extLst>
                <a:ext uri="{FF2B5EF4-FFF2-40B4-BE49-F238E27FC236}">
                  <a16:creationId xmlns:a16="http://schemas.microsoft.com/office/drawing/2014/main" id="{D06B8057-FB87-9E0B-3FE6-37C2F7C89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869" y="1237956"/>
              <a:ext cx="1463559" cy="1463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457FD6B-C408-EA9A-9309-BD0FC37FE49C}"/>
                </a:ext>
              </a:extLst>
            </p:cNvPr>
            <p:cNvSpPr txBox="1"/>
            <p:nvPr/>
          </p:nvSpPr>
          <p:spPr>
            <a:xfrm>
              <a:off x="1005950" y="2592852"/>
              <a:ext cx="1215396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accent4">
                      <a:lumMod val="50000"/>
                    </a:schemeClr>
                  </a:solidFill>
                  <a:latin typeface="+mn-ea"/>
                  <a:ea typeface="+mn-ea"/>
                </a:rPr>
                <a:t>제주 데이터 허브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90BEB97-4BD0-7274-DFAF-59276BEA7220}"/>
              </a:ext>
            </a:extLst>
          </p:cNvPr>
          <p:cNvGrpSpPr/>
          <p:nvPr/>
        </p:nvGrpSpPr>
        <p:grpSpPr>
          <a:xfrm>
            <a:off x="3609814" y="924794"/>
            <a:ext cx="4698609" cy="1547908"/>
            <a:chOff x="3609814" y="1086574"/>
            <a:chExt cx="4698609" cy="154790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9E3C567-4B42-F9D0-D593-4C80B2525EC7}"/>
                </a:ext>
              </a:extLst>
            </p:cNvPr>
            <p:cNvGrpSpPr/>
            <p:nvPr/>
          </p:nvGrpSpPr>
          <p:grpSpPr>
            <a:xfrm>
              <a:off x="3609814" y="1086574"/>
              <a:ext cx="4698609" cy="648226"/>
              <a:chOff x="3609814" y="1086574"/>
              <a:chExt cx="4698609" cy="64822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B25C5A-C686-16BD-1F56-9F05E6000270}"/>
                  </a:ext>
                </a:extLst>
              </p:cNvPr>
              <p:cNvSpPr txBox="1"/>
              <p:nvPr/>
            </p:nvSpPr>
            <p:spPr>
              <a:xfrm>
                <a:off x="3639343" y="1086574"/>
                <a:ext cx="463955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800" dirty="0">
                    <a:latin typeface="+mn-ea"/>
                    <a:ea typeface="+mn-ea"/>
                  </a:rPr>
                  <a:t>[</a:t>
                </a:r>
                <a:r>
                  <a:rPr lang="ko-KR" altLang="en-US" sz="1800" dirty="0">
                    <a:latin typeface="+mn-ea"/>
                    <a:ea typeface="+mn-ea"/>
                  </a:rPr>
                  <a:t>교통</a:t>
                </a:r>
                <a:r>
                  <a:rPr lang="en-US" altLang="ko-KR" sz="1800" dirty="0">
                    <a:latin typeface="+mn-ea"/>
                    <a:ea typeface="+mn-ea"/>
                  </a:rPr>
                  <a:t>, </a:t>
                </a:r>
                <a:r>
                  <a:rPr lang="ko-KR" altLang="en-US" sz="1800" dirty="0">
                    <a:latin typeface="+mn-ea"/>
                    <a:ea typeface="+mn-ea"/>
                  </a:rPr>
                  <a:t>안전</a:t>
                </a:r>
                <a:r>
                  <a:rPr lang="en-US" altLang="ko-KR" sz="1800" dirty="0">
                    <a:latin typeface="+mn-ea"/>
                    <a:ea typeface="+mn-ea"/>
                  </a:rPr>
                  <a:t>] </a:t>
                </a:r>
                <a:r>
                  <a:rPr lang="ko-KR" altLang="en-US" sz="1800" dirty="0">
                    <a:latin typeface="+mn-ea"/>
                    <a:ea typeface="+mn-ea"/>
                  </a:rPr>
                  <a:t>월별 렌터카 체류 거점 위치 정보</a:t>
                </a:r>
                <a:endParaRPr lang="en-US" altLang="ko-KR" sz="1800" dirty="0">
                  <a:latin typeface="+mn-ea"/>
                  <a:ea typeface="+mn-ea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D275160-6EFB-2B12-27ED-F2E2356C4D5D}"/>
                  </a:ext>
                </a:extLst>
              </p:cNvPr>
              <p:cNvSpPr txBox="1"/>
              <p:nvPr/>
            </p:nvSpPr>
            <p:spPr>
              <a:xfrm>
                <a:off x="3609814" y="1457801"/>
                <a:ext cx="46986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사용자 이전 로그와 이후 로그의 시간 차이가 </a:t>
                </a:r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20</a:t>
                </a:r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분 이상인 </a:t>
                </a:r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GPS </a:t>
                </a:r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정보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42578C-1454-6E99-BA91-8EEDD3A05F7A}"/>
                </a:ext>
              </a:extLst>
            </p:cNvPr>
            <p:cNvSpPr txBox="1"/>
            <p:nvPr/>
          </p:nvSpPr>
          <p:spPr>
            <a:xfrm>
              <a:off x="5129404" y="2265150"/>
              <a:ext cx="1659429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800" dirty="0">
                  <a:solidFill>
                    <a:schemeClr val="tx2">
                      <a:lumMod val="50000"/>
                    </a:schemeClr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관심 지점 도출</a:t>
              </a:r>
            </a:p>
          </p:txBody>
        </p:sp>
        <p:sp>
          <p:nvSpPr>
            <p:cNvPr id="15" name="화살표: 아래쪽 14">
              <a:extLst>
                <a:ext uri="{FF2B5EF4-FFF2-40B4-BE49-F238E27FC236}">
                  <a16:creationId xmlns:a16="http://schemas.microsoft.com/office/drawing/2014/main" id="{34919EE3-5792-AD2C-48F0-6E173EDF4602}"/>
                </a:ext>
              </a:extLst>
            </p:cNvPr>
            <p:cNvSpPr/>
            <p:nvPr/>
          </p:nvSpPr>
          <p:spPr>
            <a:xfrm>
              <a:off x="5762170" y="1834319"/>
              <a:ext cx="393896" cy="36933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5F006A-4EB4-5D69-5170-0F0CCEB26AD4}"/>
              </a:ext>
            </a:extLst>
          </p:cNvPr>
          <p:cNvGrpSpPr/>
          <p:nvPr/>
        </p:nvGrpSpPr>
        <p:grpSpPr>
          <a:xfrm>
            <a:off x="4134740" y="2619756"/>
            <a:ext cx="3648756" cy="1475910"/>
            <a:chOff x="4134740" y="3154332"/>
            <a:chExt cx="3648756" cy="147591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E0046D8-5DB0-DA46-D464-BC0CD5D9A831}"/>
                </a:ext>
              </a:extLst>
            </p:cNvPr>
            <p:cNvGrpSpPr/>
            <p:nvPr/>
          </p:nvGrpSpPr>
          <p:grpSpPr>
            <a:xfrm>
              <a:off x="4134740" y="3154332"/>
              <a:ext cx="3648756" cy="656451"/>
              <a:chOff x="4134740" y="2500183"/>
              <a:chExt cx="3648756" cy="65645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2028C-345A-689D-2AE5-A3464BC43DD1}"/>
                  </a:ext>
                </a:extLst>
              </p:cNvPr>
              <p:cNvSpPr txBox="1"/>
              <p:nvPr/>
            </p:nvSpPr>
            <p:spPr>
              <a:xfrm>
                <a:off x="4134740" y="2500183"/>
                <a:ext cx="3648756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800" dirty="0">
                    <a:latin typeface="+mn-ea"/>
                    <a:ea typeface="+mn-ea"/>
                  </a:rPr>
                  <a:t>[</a:t>
                </a:r>
                <a:r>
                  <a:rPr lang="ko-KR" altLang="en-US" sz="1800" dirty="0">
                    <a:latin typeface="+mn-ea"/>
                    <a:ea typeface="+mn-ea"/>
                  </a:rPr>
                  <a:t>교통</a:t>
                </a:r>
                <a:r>
                  <a:rPr lang="en-US" altLang="ko-KR" sz="1800" dirty="0">
                    <a:latin typeface="+mn-ea"/>
                    <a:ea typeface="+mn-ea"/>
                  </a:rPr>
                  <a:t>, </a:t>
                </a:r>
                <a:r>
                  <a:rPr lang="ko-KR" altLang="en-US" sz="1800" dirty="0">
                    <a:latin typeface="+mn-ea"/>
                    <a:ea typeface="+mn-ea"/>
                  </a:rPr>
                  <a:t>안전</a:t>
                </a:r>
                <a:r>
                  <a:rPr lang="en-US" altLang="ko-KR" sz="1800" dirty="0">
                    <a:latin typeface="+mn-ea"/>
                    <a:ea typeface="+mn-ea"/>
                  </a:rPr>
                  <a:t>] </a:t>
                </a:r>
                <a:r>
                  <a:rPr lang="ko-KR" altLang="en-US" sz="1800" dirty="0">
                    <a:latin typeface="+mn-ea"/>
                    <a:ea typeface="+mn-ea"/>
                  </a:rPr>
                  <a:t>월별 렌터카 위치 정보</a:t>
                </a:r>
                <a:endParaRPr lang="en-US" altLang="ko-KR" sz="1800" dirty="0">
                  <a:latin typeface="+mn-ea"/>
                  <a:ea typeface="+mn-ea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4CCFCF-0CC3-7071-A238-76881C0B46D9}"/>
                  </a:ext>
                </a:extLst>
              </p:cNvPr>
              <p:cNvSpPr txBox="1"/>
              <p:nvPr/>
            </p:nvSpPr>
            <p:spPr>
              <a:xfrm>
                <a:off x="4654113" y="2879635"/>
                <a:ext cx="2610010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30</a:t>
                </a:r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초마다 수집한 사용자의 </a:t>
                </a:r>
                <a:r>
                  <a:rPr lang="en-US" altLang="ko-KR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GPS </a:t>
                </a:r>
                <a:r>
                  <a:rPr lang="ko-KR" altLang="en-US" sz="1200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  <a:ea typeface="+mn-ea"/>
                  </a:rPr>
                  <a:t>정보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B0C5D1-4DDB-ACC5-B2A6-47D8EE4618F8}"/>
                </a:ext>
              </a:extLst>
            </p:cNvPr>
            <p:cNvSpPr txBox="1"/>
            <p:nvPr/>
          </p:nvSpPr>
          <p:spPr>
            <a:xfrm>
              <a:off x="4760713" y="4260910"/>
              <a:ext cx="239681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sz="1800" dirty="0">
                  <a:solidFill>
                    <a:schemeClr val="tx2">
                      <a:lumMod val="50000"/>
                    </a:schemeClr>
                  </a:solidFill>
                  <a:latin typeface="마루 부리OTF 굵은" panose="020B0600000101010101" pitchFamily="34" charset="-127"/>
                  <a:ea typeface="마루 부리OTF 굵은" panose="020B0600000101010101" pitchFamily="34" charset="-127"/>
                </a:rPr>
                <a:t>사용자 이동 경로 생성</a:t>
              </a:r>
            </a:p>
          </p:txBody>
        </p:sp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A9C499AC-563E-4E06-A761-DADBAEE58BB2}"/>
                </a:ext>
              </a:extLst>
            </p:cNvPr>
            <p:cNvSpPr/>
            <p:nvPr/>
          </p:nvSpPr>
          <p:spPr>
            <a:xfrm>
              <a:off x="5762170" y="3870476"/>
              <a:ext cx="393896" cy="369332"/>
            </a:xfrm>
            <a:prstGeom prst="downArrow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39C33DD-74E3-6C1C-8FFE-AC0353F8F64B}"/>
              </a:ext>
            </a:extLst>
          </p:cNvPr>
          <p:cNvSpPr txBox="1"/>
          <p:nvPr/>
        </p:nvSpPr>
        <p:spPr>
          <a:xfrm>
            <a:off x="1854750" y="4452422"/>
            <a:ext cx="5434501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dirty="0">
                <a:latin typeface="+mn-ea"/>
                <a:ea typeface="+mn-ea"/>
              </a:rPr>
              <a:t>2020</a:t>
            </a:r>
            <a:r>
              <a:rPr lang="ko-KR" altLang="en-US" sz="1600" dirty="0">
                <a:latin typeface="+mn-ea"/>
                <a:ea typeface="+mn-ea"/>
              </a:rPr>
              <a:t>년 </a:t>
            </a:r>
            <a:r>
              <a:rPr lang="en-US" altLang="ko-KR" sz="1600" dirty="0">
                <a:latin typeface="+mn-ea"/>
                <a:ea typeface="+mn-ea"/>
              </a:rPr>
              <a:t>1</a:t>
            </a:r>
            <a:r>
              <a:rPr lang="ko-KR" altLang="en-US" sz="1600" dirty="0">
                <a:latin typeface="+mn-ea"/>
                <a:ea typeface="+mn-ea"/>
              </a:rPr>
              <a:t>월 </a:t>
            </a:r>
            <a:r>
              <a:rPr lang="en-US" altLang="ko-KR" sz="1600" dirty="0">
                <a:latin typeface="+mn-ea"/>
                <a:ea typeface="+mn-ea"/>
              </a:rPr>
              <a:t>~ 2021</a:t>
            </a:r>
            <a:r>
              <a:rPr lang="ko-KR" altLang="en-US" sz="1600" dirty="0">
                <a:latin typeface="+mn-ea"/>
                <a:ea typeface="+mn-ea"/>
              </a:rPr>
              <a:t>년 </a:t>
            </a:r>
            <a:r>
              <a:rPr lang="en-US" altLang="ko-KR" sz="1600" dirty="0">
                <a:latin typeface="+mn-ea"/>
                <a:ea typeface="+mn-ea"/>
              </a:rPr>
              <a:t>12</a:t>
            </a:r>
            <a:r>
              <a:rPr lang="ko-KR" altLang="en-US" sz="1600" dirty="0">
                <a:latin typeface="+mn-ea"/>
                <a:ea typeface="+mn-ea"/>
              </a:rPr>
              <a:t>월 총 </a:t>
            </a:r>
            <a:r>
              <a:rPr lang="en-US" altLang="ko-KR" sz="1600" dirty="0">
                <a:latin typeface="+mn-ea"/>
                <a:ea typeface="+mn-ea"/>
              </a:rPr>
              <a:t>24</a:t>
            </a:r>
            <a:r>
              <a:rPr lang="ko-KR" altLang="en-US" sz="1600" dirty="0">
                <a:latin typeface="+mn-ea"/>
                <a:ea typeface="+mn-ea"/>
              </a:rPr>
              <a:t>개월 데이터를 분석에 이용</a:t>
            </a:r>
          </a:p>
        </p:txBody>
      </p:sp>
    </p:spTree>
    <p:extLst>
      <p:ext uri="{BB962C8B-B14F-4D97-AF65-F5344CB8AC3E}">
        <p14:creationId xmlns:p14="http://schemas.microsoft.com/office/powerpoint/2010/main" val="3555719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81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K-means++ </a:t>
            </a:r>
            <a:r>
              <a:rPr lang="en" sz="3200" dirty="0">
                <a:solidFill>
                  <a:srgbClr val="777D4C"/>
                </a:solidFill>
              </a:rPr>
              <a:t>Clustering</a:t>
            </a:r>
            <a:endParaRPr sz="3200" dirty="0">
              <a:solidFill>
                <a:srgbClr val="777D4C"/>
              </a:solidFill>
            </a:endParaRPr>
          </a:p>
        </p:txBody>
      </p:sp>
      <p:pic>
        <p:nvPicPr>
          <p:cNvPr id="21" name="Picture 20" descr="A group of colorful dots&#10;&#10;Description automatically generated">
            <a:extLst>
              <a:ext uri="{FF2B5EF4-FFF2-40B4-BE49-F238E27FC236}">
                <a16:creationId xmlns:a16="http://schemas.microsoft.com/office/drawing/2014/main" id="{557D1ABF-8261-1C0C-39F6-A44D6FFF8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30725"/>
            <a:ext cx="4145606" cy="35251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47BD427B-7914-455F-FFB0-8B0F33051B50}"/>
              </a:ext>
            </a:extLst>
          </p:cNvPr>
          <p:cNvGrpSpPr/>
          <p:nvPr/>
        </p:nvGrpSpPr>
        <p:grpSpPr>
          <a:xfrm>
            <a:off x="4974000" y="1237068"/>
            <a:ext cx="4255969" cy="670316"/>
            <a:chOff x="4974000" y="1214794"/>
            <a:chExt cx="4255969" cy="670316"/>
          </a:xfrm>
        </p:grpSpPr>
        <p:sp>
          <p:nvSpPr>
            <p:cNvPr id="22" name="Google Shape;1006;p43">
              <a:extLst>
                <a:ext uri="{FF2B5EF4-FFF2-40B4-BE49-F238E27FC236}">
                  <a16:creationId xmlns:a16="http://schemas.microsoft.com/office/drawing/2014/main" id="{4846E23F-DD9F-7321-5490-48CDE0660CA7}"/>
                </a:ext>
              </a:extLst>
            </p:cNvPr>
            <p:cNvSpPr/>
            <p:nvPr/>
          </p:nvSpPr>
          <p:spPr>
            <a:xfrm>
              <a:off x="4974000" y="1263661"/>
              <a:ext cx="856159" cy="2736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1</a:t>
              </a:r>
              <a:endParaRPr sz="18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25" name="Google Shape;1012;p43">
              <a:extLst>
                <a:ext uri="{FF2B5EF4-FFF2-40B4-BE49-F238E27FC236}">
                  <a16:creationId xmlns:a16="http://schemas.microsoft.com/office/drawing/2014/main" id="{2AAB927A-609D-1250-4D1C-B64A8381547E}"/>
                </a:ext>
              </a:extLst>
            </p:cNvPr>
            <p:cNvSpPr txBox="1">
              <a:spLocks/>
            </p:cNvSpPr>
            <p:nvPr/>
          </p:nvSpPr>
          <p:spPr>
            <a:xfrm>
              <a:off x="5830159" y="1214794"/>
              <a:ext cx="2519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>
                <a:buFont typeface="Work Sans"/>
                <a:buNone/>
              </a:pPr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  <a:ea typeface="+mn-ea"/>
                  <a:cs typeface="Alfa Slab One"/>
                  <a:sym typeface="Alfa Slab One"/>
                </a:rPr>
                <a:t>첫번째 중심점 선택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Alfa Slab One"/>
                <a:sym typeface="Alfa Slab On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447FC54-80ED-EF26-0D27-6D8232AFFA64}"/>
                </a:ext>
              </a:extLst>
            </p:cNvPr>
            <p:cNvSpPr txBox="1"/>
            <p:nvPr/>
          </p:nvSpPr>
          <p:spPr>
            <a:xfrm>
              <a:off x="5830159" y="1485000"/>
              <a:ext cx="33998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+mn-ea"/>
                  <a:ea typeface="+mn-ea"/>
                </a:rPr>
                <a:t>데이터 포인트 중 하나를 무작위로 선택하여 첫 번째</a:t>
              </a:r>
              <a:r>
                <a:rPr lang="en-US" altLang="ko-KR" sz="1000" dirty="0">
                  <a:latin typeface="+mn-ea"/>
                  <a:ea typeface="+mn-ea"/>
                </a:rPr>
                <a:t> </a:t>
              </a:r>
              <a:r>
                <a:rPr lang="ko-KR" altLang="en-US" sz="1000" dirty="0">
                  <a:latin typeface="+mn-ea"/>
                  <a:ea typeface="+mn-ea"/>
                </a:rPr>
                <a:t>중심점으로 설정</a:t>
              </a:r>
              <a:endParaRPr lang="en-KR" sz="1000" dirty="0">
                <a:latin typeface="+mn-ea"/>
                <a:ea typeface="+mn-ea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EF6FF6-0C0E-26A6-CBEA-88C5C3BA99AE}"/>
              </a:ext>
            </a:extLst>
          </p:cNvPr>
          <p:cNvGrpSpPr/>
          <p:nvPr/>
        </p:nvGrpSpPr>
        <p:grpSpPr>
          <a:xfrm>
            <a:off x="4974000" y="2080709"/>
            <a:ext cx="4121874" cy="874830"/>
            <a:chOff x="4974000" y="2012131"/>
            <a:chExt cx="4121874" cy="874830"/>
          </a:xfrm>
        </p:grpSpPr>
        <p:sp>
          <p:nvSpPr>
            <p:cNvPr id="24" name="Google Shape;1011;p43">
              <a:extLst>
                <a:ext uri="{FF2B5EF4-FFF2-40B4-BE49-F238E27FC236}">
                  <a16:creationId xmlns:a16="http://schemas.microsoft.com/office/drawing/2014/main" id="{AFB9F14F-290D-B603-D0F8-049043996CE9}"/>
                </a:ext>
              </a:extLst>
            </p:cNvPr>
            <p:cNvSpPr/>
            <p:nvPr/>
          </p:nvSpPr>
          <p:spPr>
            <a:xfrm>
              <a:off x="4974000" y="2060998"/>
              <a:ext cx="856159" cy="2736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2</a:t>
              </a:r>
              <a:endParaRPr sz="18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27" name="Google Shape;1015;p43">
              <a:extLst>
                <a:ext uri="{FF2B5EF4-FFF2-40B4-BE49-F238E27FC236}">
                  <a16:creationId xmlns:a16="http://schemas.microsoft.com/office/drawing/2014/main" id="{FD814E56-9C48-E96B-3413-47E69FEA3434}"/>
                </a:ext>
              </a:extLst>
            </p:cNvPr>
            <p:cNvSpPr txBox="1">
              <a:spLocks/>
            </p:cNvSpPr>
            <p:nvPr/>
          </p:nvSpPr>
          <p:spPr>
            <a:xfrm>
              <a:off x="5830159" y="2012131"/>
              <a:ext cx="2519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>
                <a:buFont typeface="Work Sans"/>
                <a:buNone/>
              </a:pPr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  <a:ea typeface="+mn-ea"/>
                  <a:cs typeface="Alfa Slab One"/>
                  <a:sym typeface="Alfa Slab One"/>
                </a:rPr>
                <a:t>다음 중심점 선택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Alfa Slab One"/>
                <a:sym typeface="Alfa Slab One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76FFF00-B2A1-6AC3-7323-BFF6C8047DF4}"/>
                </a:ext>
              </a:extLst>
            </p:cNvPr>
            <p:cNvSpPr txBox="1"/>
            <p:nvPr/>
          </p:nvSpPr>
          <p:spPr>
            <a:xfrm>
              <a:off x="5830159" y="2486851"/>
              <a:ext cx="3265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latin typeface="+mn-ea"/>
                  <a:ea typeface="+mn-ea"/>
                </a:rPr>
                <a:t>각 데이터 포인트마다 가장 가까운 현재 중심점과의 거리를 계산하고</a:t>
              </a:r>
              <a:r>
                <a:rPr lang="en-US" altLang="ko-KR" sz="1000" dirty="0">
                  <a:latin typeface="+mn-ea"/>
                  <a:ea typeface="+mn-ea"/>
                </a:rPr>
                <a:t>, </a:t>
              </a:r>
              <a:r>
                <a:rPr lang="ko-KR" altLang="en-US" sz="1000" dirty="0">
                  <a:latin typeface="+mn-ea"/>
                  <a:ea typeface="+mn-ea"/>
                </a:rPr>
                <a:t>이 거리에 비례한 확률로 선택함</a:t>
              </a:r>
              <a:r>
                <a:rPr lang="en-US" altLang="ko-KR" sz="1000" dirty="0">
                  <a:latin typeface="+mn-ea"/>
                  <a:ea typeface="+mn-ea"/>
                </a:rPr>
                <a:t>. 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CA94D4-0F70-9AB5-79AD-E6F7CCE117F6}"/>
              </a:ext>
            </a:extLst>
          </p:cNvPr>
          <p:cNvGrpSpPr/>
          <p:nvPr/>
        </p:nvGrpSpPr>
        <p:grpSpPr>
          <a:xfrm>
            <a:off x="4974000" y="3204809"/>
            <a:ext cx="4121874" cy="519789"/>
            <a:chOff x="4974000" y="2911727"/>
            <a:chExt cx="4121874" cy="519789"/>
          </a:xfrm>
        </p:grpSpPr>
        <p:sp>
          <p:nvSpPr>
            <p:cNvPr id="26" name="Google Shape;1014;p43">
              <a:extLst>
                <a:ext uri="{FF2B5EF4-FFF2-40B4-BE49-F238E27FC236}">
                  <a16:creationId xmlns:a16="http://schemas.microsoft.com/office/drawing/2014/main" id="{F0767F4F-69BD-0937-F1D7-BFF6DB53DA6E}"/>
                </a:ext>
              </a:extLst>
            </p:cNvPr>
            <p:cNvSpPr/>
            <p:nvPr/>
          </p:nvSpPr>
          <p:spPr>
            <a:xfrm>
              <a:off x="4974000" y="2960594"/>
              <a:ext cx="856159" cy="27366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3</a:t>
              </a:r>
              <a:endParaRPr sz="18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29" name="Google Shape;1018;p43">
              <a:extLst>
                <a:ext uri="{FF2B5EF4-FFF2-40B4-BE49-F238E27FC236}">
                  <a16:creationId xmlns:a16="http://schemas.microsoft.com/office/drawing/2014/main" id="{2240C573-78C0-6625-10A9-48BBAB6C5FF4}"/>
                </a:ext>
              </a:extLst>
            </p:cNvPr>
            <p:cNvSpPr txBox="1">
              <a:spLocks/>
            </p:cNvSpPr>
            <p:nvPr/>
          </p:nvSpPr>
          <p:spPr>
            <a:xfrm>
              <a:off x="5830159" y="2911727"/>
              <a:ext cx="2519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>
                <a:buFont typeface="Work Sans"/>
                <a:buNone/>
              </a:pPr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  <a:ea typeface="+mn-ea"/>
                  <a:cs typeface="Alfa Slab One"/>
                  <a:sym typeface="Alfa Slab One"/>
                </a:rPr>
                <a:t>반복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Alfa Slab One"/>
                <a:sym typeface="Alfa Slab On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B87B8E-7838-67AF-6F9D-771D098F59F4}"/>
                </a:ext>
              </a:extLst>
            </p:cNvPr>
            <p:cNvSpPr txBox="1"/>
            <p:nvPr/>
          </p:nvSpPr>
          <p:spPr>
            <a:xfrm>
              <a:off x="5830159" y="3185295"/>
              <a:ext cx="32657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K</a:t>
              </a:r>
              <a:r>
                <a:rPr lang="ko-KR" altLang="en-US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개의 초기 중심점을 선택할 때까지 </a:t>
              </a:r>
              <a:r>
                <a:rPr lang="en-US" altLang="ko-KR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1 ~ 3</a:t>
              </a:r>
              <a:r>
                <a:rPr lang="ko-KR" altLang="en-US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단계를 반복</a:t>
              </a:r>
              <a:endParaRPr lang="en-KR" sz="800" dirty="0">
                <a:solidFill>
                  <a:srgbClr val="412919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C93409-6C6D-704D-F1D6-B076A79B9EF0}"/>
              </a:ext>
            </a:extLst>
          </p:cNvPr>
          <p:cNvGrpSpPr/>
          <p:nvPr/>
        </p:nvGrpSpPr>
        <p:grpSpPr>
          <a:xfrm>
            <a:off x="4974000" y="3941272"/>
            <a:ext cx="3912092" cy="669537"/>
            <a:chOff x="4974000" y="3764250"/>
            <a:chExt cx="3912092" cy="669537"/>
          </a:xfrm>
        </p:grpSpPr>
        <p:sp>
          <p:nvSpPr>
            <p:cNvPr id="28" name="Google Shape;1017;p43">
              <a:extLst>
                <a:ext uri="{FF2B5EF4-FFF2-40B4-BE49-F238E27FC236}">
                  <a16:creationId xmlns:a16="http://schemas.microsoft.com/office/drawing/2014/main" id="{E4CEF364-466A-4266-F7CF-1CC03B5A87F3}"/>
                </a:ext>
              </a:extLst>
            </p:cNvPr>
            <p:cNvSpPr/>
            <p:nvPr/>
          </p:nvSpPr>
          <p:spPr>
            <a:xfrm>
              <a:off x="4974000" y="3809061"/>
              <a:ext cx="856159" cy="273666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18850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800" dirty="0">
                  <a:solidFill>
                    <a:schemeClr val="lt1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4</a:t>
              </a:r>
              <a:endParaRPr sz="1800" dirty="0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  <p:sp>
          <p:nvSpPr>
            <p:cNvPr id="32" name="Google Shape;1018;p43">
              <a:extLst>
                <a:ext uri="{FF2B5EF4-FFF2-40B4-BE49-F238E27FC236}">
                  <a16:creationId xmlns:a16="http://schemas.microsoft.com/office/drawing/2014/main" id="{6E457F29-2767-24CE-B053-28B5C6567B5C}"/>
                </a:ext>
              </a:extLst>
            </p:cNvPr>
            <p:cNvSpPr txBox="1">
              <a:spLocks/>
            </p:cNvSpPr>
            <p:nvPr/>
          </p:nvSpPr>
          <p:spPr>
            <a:xfrm>
              <a:off x="5830159" y="3764250"/>
              <a:ext cx="25191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1pPr>
              <a:lvl2pPr marL="914400" marR="0" lvl="1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2pPr>
              <a:lvl3pPr marL="1371600" marR="0" lvl="2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3pPr>
              <a:lvl4pPr marL="1828800" marR="0" lvl="3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4pPr>
              <a:lvl5pPr marL="2286000" marR="0" lvl="4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5pPr>
              <a:lvl6pPr marL="2743200" marR="0" lvl="5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6pPr>
              <a:lvl7pPr marL="3200400" marR="0" lvl="6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●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7pPr>
              <a:lvl8pPr marL="3657600" marR="0" lvl="7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○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8pPr>
              <a:lvl9pPr marL="4114800" marR="0" lvl="8" indent="-3238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Work Sans"/>
                <a:buChar char="■"/>
                <a:defRPr sz="1500" b="0" i="0" u="none" strike="noStrike" cap="none">
                  <a:solidFill>
                    <a:schemeClr val="dk1"/>
                  </a:solidFill>
                  <a:latin typeface="Work Sans"/>
                  <a:ea typeface="Work Sans"/>
                  <a:cs typeface="Work Sans"/>
                  <a:sym typeface="Work Sans"/>
                </a:defRPr>
              </a:lvl9pPr>
            </a:lstStyle>
            <a:p>
              <a:pPr marL="0" indent="0">
                <a:buFont typeface="Work Sans"/>
                <a:buNone/>
              </a:pPr>
              <a:r>
                <a:rPr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  <a:ea typeface="+mn-ea"/>
                  <a:cs typeface="Alfa Slab One"/>
                  <a:sym typeface="Alfa Slab One"/>
                </a:rPr>
                <a:t>클러스터링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+mn-ea"/>
                <a:ea typeface="+mn-ea"/>
                <a:cs typeface="Alfa Slab One"/>
                <a:sym typeface="Alfa Slab On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26CC91-10C3-9456-E9D4-612003C5A8E5}"/>
                </a:ext>
              </a:extLst>
            </p:cNvPr>
            <p:cNvSpPr txBox="1"/>
            <p:nvPr/>
          </p:nvSpPr>
          <p:spPr>
            <a:xfrm>
              <a:off x="5830159" y="4033677"/>
              <a:ext cx="3055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선택한 초기 중심점으로 </a:t>
              </a:r>
              <a:r>
                <a:rPr lang="en-US" altLang="ko-KR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K-Means </a:t>
              </a:r>
              <a:r>
                <a:rPr lang="ko-KR" altLang="en-US" sz="1000" b="0" i="0" u="none" strike="noStrike" dirty="0" err="1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클러스터링하여</a:t>
              </a:r>
              <a:r>
                <a:rPr lang="ko-KR" altLang="en-US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 총 </a:t>
              </a:r>
              <a:r>
                <a:rPr lang="en-US" altLang="ko-KR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K</a:t>
              </a:r>
              <a:r>
                <a:rPr lang="ko-KR" altLang="en-US" sz="1000" b="0" i="0" u="none" strike="noStrike" dirty="0">
                  <a:solidFill>
                    <a:srgbClr val="412919"/>
                  </a:solidFill>
                  <a:effectLst/>
                  <a:latin typeface="+mn-ea"/>
                  <a:ea typeface="+mn-ea"/>
                </a:rPr>
                <a:t>개의 그룹을 생성</a:t>
              </a:r>
              <a:endParaRPr lang="en-KR" sz="800" dirty="0">
                <a:solidFill>
                  <a:srgbClr val="412919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339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81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50000"/>
                  </a:schemeClr>
                </a:solidFill>
              </a:rPr>
              <a:t>Hidden Markov </a:t>
            </a:r>
            <a:r>
              <a:rPr lang="en" sz="3200" dirty="0">
                <a:solidFill>
                  <a:srgbClr val="412919"/>
                </a:solidFill>
              </a:rPr>
              <a:t>Model</a:t>
            </a:r>
            <a:endParaRPr sz="3200" dirty="0">
              <a:solidFill>
                <a:srgbClr val="412919"/>
              </a:solidFill>
            </a:endParaRPr>
          </a:p>
        </p:txBody>
      </p:sp>
      <p:grpSp>
        <p:nvGrpSpPr>
          <p:cNvPr id="1094" name="그룹 1093">
            <a:extLst>
              <a:ext uri="{FF2B5EF4-FFF2-40B4-BE49-F238E27FC236}">
                <a16:creationId xmlns:a16="http://schemas.microsoft.com/office/drawing/2014/main" id="{DE72D6F5-C510-CFC8-5362-AC374CFBBA15}"/>
              </a:ext>
            </a:extLst>
          </p:cNvPr>
          <p:cNvGrpSpPr/>
          <p:nvPr/>
        </p:nvGrpSpPr>
        <p:grpSpPr>
          <a:xfrm>
            <a:off x="815568" y="805834"/>
            <a:ext cx="7006424" cy="1407662"/>
            <a:chOff x="815568" y="1510561"/>
            <a:chExt cx="7006424" cy="140766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89E5DC0-E4F6-C4C6-B661-66728489B582}"/>
                </a:ext>
              </a:extLst>
            </p:cNvPr>
            <p:cNvGrpSpPr/>
            <p:nvPr/>
          </p:nvGrpSpPr>
          <p:grpSpPr>
            <a:xfrm>
              <a:off x="815568" y="1510561"/>
              <a:ext cx="2375270" cy="1407662"/>
              <a:chOff x="593386" y="1129399"/>
              <a:chExt cx="2375270" cy="1407662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485486B-F412-4E59-B0ED-69BE3A9747AF}"/>
                  </a:ext>
                </a:extLst>
              </p:cNvPr>
              <p:cNvGrpSpPr/>
              <p:nvPr/>
            </p:nvGrpSpPr>
            <p:grpSpPr>
              <a:xfrm>
                <a:off x="593386" y="1819772"/>
                <a:ext cx="2375270" cy="717289"/>
                <a:chOff x="593386" y="1939350"/>
                <a:chExt cx="2375270" cy="717289"/>
              </a:xfrm>
            </p:grpSpPr>
            <p:sp>
              <p:nvSpPr>
                <p:cNvPr id="28" name="Google Shape;1204;p49">
                  <a:extLst>
                    <a:ext uri="{FF2B5EF4-FFF2-40B4-BE49-F238E27FC236}">
                      <a16:creationId xmlns:a16="http://schemas.microsoft.com/office/drawing/2014/main" id="{E4D6D07C-432E-0081-4ABB-7D9468C974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2836" y="1939350"/>
                  <a:ext cx="20709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2"/>
                    </a:buClr>
                    <a:buSzPts val="3200"/>
                    <a:buFont typeface="Fredoka One"/>
                    <a:buNone/>
                    <a:defRPr sz="3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1pPr>
                  <a:lvl2pPr marR="0" lvl="1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2pPr>
                  <a:lvl3pPr marR="0" lvl="2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3pPr>
                  <a:lvl4pPr marR="0" lvl="3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4pPr>
                  <a:lvl5pPr marR="0" lvl="4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5pPr>
                  <a:lvl6pPr marR="0" lvl="5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6pPr>
                  <a:lvl7pPr marR="0" lvl="6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7pPr>
                  <a:lvl8pPr marR="0" lvl="7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8pPr>
                  <a:lvl9pPr marR="0" lvl="8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600"/>
                    <a:buFont typeface="Fredoka One"/>
                    <a:buNone/>
                    <a:defRPr sz="3600" b="0" i="0" u="none" strike="noStrike" cap="none">
                      <a:solidFill>
                        <a:schemeClr val="dk1"/>
                      </a:solidFill>
                      <a:latin typeface="Fredoka One"/>
                      <a:ea typeface="Fredoka One"/>
                      <a:cs typeface="Fredoka One"/>
                      <a:sym typeface="Fredoka One"/>
                    </a:defRPr>
                  </a:lvl9pPr>
                </a:lstStyle>
                <a:p>
                  <a:pPr algn="ctr"/>
                  <a:r>
                    <a:rPr lang="en-US" sz="1400" dirty="0">
                      <a:latin typeface="+mn-ea"/>
                      <a:ea typeface="+mn-ea"/>
                    </a:rPr>
                    <a:t>Observable State</a:t>
                  </a:r>
                </a:p>
              </p:txBody>
            </p:sp>
            <p:sp>
              <p:nvSpPr>
                <p:cNvPr id="30" name="Google Shape;1207;p49">
                  <a:extLst>
                    <a:ext uri="{FF2B5EF4-FFF2-40B4-BE49-F238E27FC236}">
                      <a16:creationId xmlns:a16="http://schemas.microsoft.com/office/drawing/2014/main" id="{2BA718A0-7467-79C4-9110-3B1FA4044A9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93386" y="2044039"/>
                  <a:ext cx="2375270" cy="612600"/>
                </a:xfrm>
                <a:prstGeom prst="rect">
                  <a:avLst/>
                </a:prstGeom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algn="ctr"/>
                  <a:r>
                    <a:rPr lang="ko-KR" altLang="en-US" sz="1050" dirty="0">
                      <a:latin typeface="+mn-ea"/>
                      <a:ea typeface="+mn-ea"/>
                    </a:rPr>
                    <a:t>관측 가능한 상태</a:t>
                  </a:r>
                  <a:endParaRPr lang="en-US" sz="1050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18ACD0B7-6259-4D82-B427-E685E88C6ADE}"/>
                  </a:ext>
                </a:extLst>
              </p:cNvPr>
              <p:cNvGrpSpPr/>
              <p:nvPr/>
            </p:nvGrpSpPr>
            <p:grpSpPr>
              <a:xfrm>
                <a:off x="618857" y="1129399"/>
                <a:ext cx="2349799" cy="731331"/>
                <a:chOff x="618857" y="1171603"/>
                <a:chExt cx="2349799" cy="731331"/>
              </a:xfrm>
            </p:grpSpPr>
            <p:sp>
              <p:nvSpPr>
                <p:cNvPr id="27" name="Google Shape;1198;p49">
                  <a:extLst>
                    <a:ext uri="{FF2B5EF4-FFF2-40B4-BE49-F238E27FC236}">
                      <a16:creationId xmlns:a16="http://schemas.microsoft.com/office/drawing/2014/main" id="{A65D6317-27D8-8D3D-192F-D6D3FB2805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32836" y="1171603"/>
                  <a:ext cx="2070900" cy="3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2385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1pPr>
                  <a:lvl2pPr marL="914400" marR="0" lvl="1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2pPr>
                  <a:lvl3pPr marL="1371600" marR="0" lvl="2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3pPr>
                  <a:lvl4pPr marL="1828800" marR="0" lvl="3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4pPr>
                  <a:lvl5pPr marL="2286000" marR="0" lvl="4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5pPr>
                  <a:lvl6pPr marL="2743200" marR="0" lvl="5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6pPr>
                  <a:lvl7pPr marL="3200400" marR="0" lvl="6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7pPr>
                  <a:lvl8pPr marL="3657600" marR="0" lvl="7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8pPr>
                  <a:lvl9pPr marL="4114800" marR="0" lvl="8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2200" b="0" i="0" u="none" strike="noStrike" cap="none">
                      <a:solidFill>
                        <a:schemeClr val="dk1"/>
                      </a:solidFill>
                      <a:latin typeface="Alfa Slab One"/>
                      <a:ea typeface="Alfa Slab One"/>
                      <a:cs typeface="Alfa Slab One"/>
                      <a:sym typeface="Alfa Slab One"/>
                    </a:defRPr>
                  </a:lvl9pPr>
                </a:lstStyle>
                <a:p>
                  <a:pPr marL="0" indent="0"/>
                  <a:r>
                    <a:rPr lang="en-US" sz="1400" dirty="0">
                      <a:latin typeface="+mn-ea"/>
                      <a:ea typeface="+mn-ea"/>
                    </a:rPr>
                    <a:t>Hidden State</a:t>
                  </a:r>
                </a:p>
              </p:txBody>
            </p:sp>
            <p:sp>
              <p:nvSpPr>
                <p:cNvPr id="29" name="Google Shape;1206;p49">
                  <a:extLst>
                    <a:ext uri="{FF2B5EF4-FFF2-40B4-BE49-F238E27FC236}">
                      <a16:creationId xmlns:a16="http://schemas.microsoft.com/office/drawing/2014/main" id="{9E183A65-F010-7E85-CB00-D465BD162E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8857" y="1290334"/>
                  <a:ext cx="2349799" cy="61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2385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1pPr>
                  <a:lvl2pPr marL="914400" marR="0" lvl="1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2pPr>
                  <a:lvl3pPr marL="1371600" marR="0" lvl="2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3pPr>
                  <a:lvl4pPr marL="1828800" marR="0" lvl="3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4pPr>
                  <a:lvl5pPr marL="2286000" marR="0" lvl="4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5pPr>
                  <a:lvl6pPr marL="2743200" marR="0" lvl="5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6pPr>
                  <a:lvl7pPr marL="3200400" marR="0" lvl="6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7pPr>
                  <a:lvl8pPr marL="3657600" marR="0" lvl="7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8pPr>
                  <a:lvl9pPr marL="4114800" marR="0" lvl="8" indent="-32385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500"/>
                    <a:buFont typeface="Work Sans"/>
                    <a:buNone/>
                    <a:defRPr sz="1500" b="0" i="0" u="none" strike="noStrike" cap="none">
                      <a:solidFill>
                        <a:schemeClr val="dk1"/>
                      </a:solidFill>
                      <a:latin typeface="Work Sans"/>
                      <a:ea typeface="Work Sans"/>
                      <a:cs typeface="Work Sans"/>
                      <a:sym typeface="Work Sans"/>
                    </a:defRPr>
                  </a:lvl9pPr>
                </a:lstStyle>
                <a:p>
                  <a:pPr marL="0" indent="0"/>
                  <a:r>
                    <a:rPr lang="ko-KR" altLang="en-US" sz="1050" dirty="0">
                      <a:latin typeface="+mn-ea"/>
                      <a:ea typeface="+mn-ea"/>
                    </a:rPr>
                    <a:t>관측할 수 없는 상태</a:t>
                  </a:r>
                  <a:endParaRPr lang="en-US" sz="1050" dirty="0">
                    <a:latin typeface="+mn-ea"/>
                    <a:ea typeface="+mn-ea"/>
                  </a:endParaRPr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6AF8BA6-7758-1935-84F4-76BFD194EA64}"/>
                </a:ext>
              </a:extLst>
            </p:cNvPr>
            <p:cNvGrpSpPr/>
            <p:nvPr/>
          </p:nvGrpSpPr>
          <p:grpSpPr>
            <a:xfrm>
              <a:off x="3207314" y="1601522"/>
              <a:ext cx="4614678" cy="1070992"/>
              <a:chOff x="3207314" y="1262564"/>
              <a:chExt cx="4614678" cy="1070992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C67091A-67E1-66CD-CF08-B54C4545F0C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893852" y="1276919"/>
                <a:ext cx="822960" cy="371400"/>
                <a:chOff x="1456006" y="1169907"/>
                <a:chExt cx="822960" cy="371400"/>
              </a:xfrm>
            </p:grpSpPr>
            <p:sp>
              <p:nvSpPr>
                <p:cNvPr id="3" name="타원 2">
                  <a:extLst>
                    <a:ext uri="{FF2B5EF4-FFF2-40B4-BE49-F238E27FC236}">
                      <a16:creationId xmlns:a16="http://schemas.microsoft.com/office/drawing/2014/main" id="{E31ADB44-E405-83F9-5D48-0AD68E479D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006" y="1169907"/>
                  <a:ext cx="822960" cy="371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rgbClr val="412919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E7DE4FAF-7C15-D87F-C706-D85DE89B9DA6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522969" y="1247885"/>
                      <a:ext cx="70006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oMath>
                        </m:oMathPara>
                      </a14:m>
                      <a:endParaRPr lang="en-US" altLang="ko-KR" b="1" dirty="0"/>
                    </a:p>
                  </p:txBody>
                </p:sp>
              </mc:Choice>
              <mc:Fallback xmlns="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E7DE4FAF-7C15-D87F-C706-D85DE89B9DA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22969" y="1247885"/>
                      <a:ext cx="700063" cy="21544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609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EE9B11DB-3855-DA1F-D6FF-65196B8A8B0C}"/>
                  </a:ext>
                </a:extLst>
              </p:cNvPr>
              <p:cNvGrpSpPr/>
              <p:nvPr/>
            </p:nvGrpSpPr>
            <p:grpSpPr>
              <a:xfrm>
                <a:off x="5103199" y="1276919"/>
                <a:ext cx="822960" cy="371400"/>
                <a:chOff x="2665353" y="1169907"/>
                <a:chExt cx="822960" cy="3714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01F3EA1-A02D-AD9A-ABD8-41DF17BA9B12}"/>
                    </a:ext>
                  </a:extLst>
                </p:cNvPr>
                <p:cNvSpPr/>
                <p:nvPr/>
              </p:nvSpPr>
              <p:spPr>
                <a:xfrm>
                  <a:off x="2665353" y="1169907"/>
                  <a:ext cx="822960" cy="371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rgbClr val="412919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92B40A19-1390-A253-0B8A-402EAD2C30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2316" y="1247885"/>
                      <a:ext cx="700063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oMath>
                        </m:oMathPara>
                      </a14:m>
                      <a:endParaRPr lang="en-US" altLang="ko-KR" b="1" dirty="0"/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92B40A19-1390-A253-0B8A-402EAD2C30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2316" y="1247885"/>
                      <a:ext cx="700063" cy="2154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478"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748A017-E930-A362-530B-97AAFC5B1ACB}"/>
                  </a:ext>
                </a:extLst>
              </p:cNvPr>
              <p:cNvGrpSpPr/>
              <p:nvPr/>
            </p:nvGrpSpPr>
            <p:grpSpPr>
              <a:xfrm>
                <a:off x="6312546" y="1276919"/>
                <a:ext cx="822960" cy="371400"/>
                <a:chOff x="3874700" y="1169907"/>
                <a:chExt cx="822960" cy="371400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E1A8C507-1362-B28B-DA5E-0933FB2E894B}"/>
                    </a:ext>
                  </a:extLst>
                </p:cNvPr>
                <p:cNvSpPr/>
                <p:nvPr/>
              </p:nvSpPr>
              <p:spPr>
                <a:xfrm>
                  <a:off x="3874700" y="1169907"/>
                  <a:ext cx="822960" cy="371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rgbClr val="412919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C11175F-B2A2-F587-7D61-6537115022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8565" y="1247885"/>
                      <a:ext cx="375231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altLang="ko-KR" b="1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AC11175F-B2A2-F587-7D61-6537115022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65" y="1247885"/>
                      <a:ext cx="375231" cy="21544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6557" b="-57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2A33D5A-FEE1-9801-EBFD-F09F5A05FE7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893852" y="1962156"/>
                <a:ext cx="822960" cy="371400"/>
                <a:chOff x="1456006" y="1953620"/>
                <a:chExt cx="822960" cy="371400"/>
              </a:xfrm>
            </p:grpSpPr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C2C2F574-46A2-0129-F4C8-EB1ADDC544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456006" y="1953620"/>
                  <a:ext cx="822960" cy="371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rgbClr val="412919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3073469-9D85-3E33-E26E-5B937F3C2C2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1553747" y="2031598"/>
                      <a:ext cx="70326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d>
                          </m:oMath>
                        </m:oMathPara>
                      </a14:m>
                      <a:endParaRPr lang="en-US" altLang="ko-KR" b="1" dirty="0"/>
                    </a:p>
                  </p:txBody>
                </p:sp>
              </mc:Choice>
              <mc:Fallback xmlns=""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C3073469-9D85-3E33-E26E-5B937F3C2C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53747" y="2031598"/>
                      <a:ext cx="703269" cy="21544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431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F9B62896-E341-09CC-F3D6-4CC2334787A8}"/>
                  </a:ext>
                </a:extLst>
              </p:cNvPr>
              <p:cNvGrpSpPr/>
              <p:nvPr/>
            </p:nvGrpSpPr>
            <p:grpSpPr>
              <a:xfrm>
                <a:off x="5103199" y="1962156"/>
                <a:ext cx="822960" cy="371400"/>
                <a:chOff x="2665353" y="1953620"/>
                <a:chExt cx="822960" cy="371400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DA410F2-2926-5730-5AEA-6463562E4BDF}"/>
                    </a:ext>
                  </a:extLst>
                </p:cNvPr>
                <p:cNvSpPr/>
                <p:nvPr/>
              </p:nvSpPr>
              <p:spPr>
                <a:xfrm>
                  <a:off x="2665353" y="1953620"/>
                  <a:ext cx="822960" cy="371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rgbClr val="412919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D2F775C-8287-8731-551E-1ED5AB63B7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38132" y="2031598"/>
                      <a:ext cx="703269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oMath>
                        </m:oMathPara>
                      </a14:m>
                      <a:endParaRPr lang="en-US" altLang="ko-KR" b="1" dirty="0"/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ED2F775C-8287-8731-551E-1ED5AB63B7E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38132" y="2031598"/>
                      <a:ext cx="703269" cy="21544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5217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12DAE18A-6AAF-04A8-7466-FDB3A3133723}"/>
                  </a:ext>
                </a:extLst>
              </p:cNvPr>
              <p:cNvGrpSpPr/>
              <p:nvPr/>
            </p:nvGrpSpPr>
            <p:grpSpPr>
              <a:xfrm>
                <a:off x="6312546" y="1962156"/>
                <a:ext cx="822960" cy="371400"/>
                <a:chOff x="3874700" y="1953620"/>
                <a:chExt cx="822960" cy="371400"/>
              </a:xfrm>
            </p:grpSpPr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B5D77F2B-6AD9-A9CF-7679-6A86712DDCC1}"/>
                    </a:ext>
                  </a:extLst>
                </p:cNvPr>
                <p:cNvSpPr/>
                <p:nvPr/>
              </p:nvSpPr>
              <p:spPr>
                <a:xfrm>
                  <a:off x="3874700" y="1953620"/>
                  <a:ext cx="822960" cy="371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>
                    <a:solidFill>
                      <a:srgbClr val="412919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955EA89-E8E2-3F4F-F799-44141B695F6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97347" y="2031598"/>
                      <a:ext cx="38145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d>
                          </m:oMath>
                        </m:oMathPara>
                      </a14:m>
                      <a:endParaRPr lang="en-US" altLang="ko-KR" b="1" dirty="0"/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955EA89-E8E2-3F4F-F799-44141B695F6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7347" y="2031598"/>
                      <a:ext cx="381450" cy="21544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11290" b="-2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CF9AD250-E3F5-9479-5F5B-A82BCBFECD96}"/>
                  </a:ext>
                </a:extLst>
              </p:cNvPr>
              <p:cNvCxnSpPr>
                <a:stCxn id="3" idx="4"/>
                <a:endCxn id="12" idx="0"/>
              </p:cNvCxnSpPr>
              <p:nvPr/>
            </p:nvCxnSpPr>
            <p:spPr>
              <a:xfrm>
                <a:off x="4305332" y="1648319"/>
                <a:ext cx="0" cy="31383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C0A80F13-C445-66EA-A7A6-60289E80BE43}"/>
                  </a:ext>
                </a:extLst>
              </p:cNvPr>
              <p:cNvCxnSpPr>
                <a:stCxn id="6" idx="4"/>
                <a:endCxn id="14" idx="0"/>
              </p:cNvCxnSpPr>
              <p:nvPr/>
            </p:nvCxnSpPr>
            <p:spPr>
              <a:xfrm>
                <a:off x="5514679" y="1648319"/>
                <a:ext cx="0" cy="31383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CAA900AF-764D-549A-8F58-ADEC1D8C2EAB}"/>
                  </a:ext>
                </a:extLst>
              </p:cNvPr>
              <p:cNvCxnSpPr>
                <a:stCxn id="10" idx="4"/>
                <a:endCxn id="16" idx="0"/>
              </p:cNvCxnSpPr>
              <p:nvPr/>
            </p:nvCxnSpPr>
            <p:spPr>
              <a:xfrm>
                <a:off x="6724026" y="1648319"/>
                <a:ext cx="0" cy="31383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6EE7CABD-5B87-D440-AD39-B735DB6DB6AA}"/>
                  </a:ext>
                </a:extLst>
              </p:cNvPr>
              <p:cNvCxnSpPr>
                <a:stCxn id="3" idx="6"/>
                <a:endCxn id="6" idx="2"/>
              </p:cNvCxnSpPr>
              <p:nvPr/>
            </p:nvCxnSpPr>
            <p:spPr>
              <a:xfrm>
                <a:off x="4716812" y="1462619"/>
                <a:ext cx="38638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F849E10-7A2B-8583-57C4-E78EF32F8D8F}"/>
                  </a:ext>
                </a:extLst>
              </p:cNvPr>
              <p:cNvCxnSpPr>
                <a:stCxn id="6" idx="6"/>
                <a:endCxn id="10" idx="2"/>
              </p:cNvCxnSpPr>
              <p:nvPr/>
            </p:nvCxnSpPr>
            <p:spPr>
              <a:xfrm>
                <a:off x="5926159" y="1462619"/>
                <a:ext cx="386387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63FFF905-23CA-C081-6C40-EA571385BB32}"/>
                  </a:ext>
                </a:extLst>
              </p:cNvPr>
              <p:cNvCxnSpPr>
                <a:stCxn id="10" idx="6"/>
              </p:cNvCxnSpPr>
              <p:nvPr/>
            </p:nvCxnSpPr>
            <p:spPr>
              <a:xfrm>
                <a:off x="7135506" y="1462619"/>
                <a:ext cx="30240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3">
                <a:extLst>
                  <a:ext uri="{FF2B5EF4-FFF2-40B4-BE49-F238E27FC236}">
                    <a16:creationId xmlns:a16="http://schemas.microsoft.com/office/drawing/2014/main" id="{12280CFD-101D-A3FC-C7A7-0199EDB12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1400" y="1462619"/>
                <a:ext cx="302400" cy="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F64ADAF-EEC6-B920-3FAF-F9119967D6DA}"/>
                  </a:ext>
                </a:extLst>
              </p:cNvPr>
              <p:cNvSpPr txBox="1"/>
              <p:nvPr/>
            </p:nvSpPr>
            <p:spPr>
              <a:xfrm>
                <a:off x="7457790" y="126256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545104-04D3-3345-D474-EBE9E402DA4E}"/>
                  </a:ext>
                </a:extLst>
              </p:cNvPr>
              <p:cNvSpPr txBox="1"/>
              <p:nvPr/>
            </p:nvSpPr>
            <p:spPr>
              <a:xfrm>
                <a:off x="3207314" y="1262564"/>
                <a:ext cx="3642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…</a:t>
                </a:r>
                <a:endParaRPr lang="ko-KR" altLang="en-US" dirty="0"/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C5E93FC-785C-CE13-3157-E6DD8D1B360C}"/>
              </a:ext>
            </a:extLst>
          </p:cNvPr>
          <p:cNvSpPr txBox="1"/>
          <p:nvPr/>
        </p:nvSpPr>
        <p:spPr>
          <a:xfrm>
            <a:off x="505802" y="2102494"/>
            <a:ext cx="8132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HMM(</a:t>
            </a:r>
            <a:r>
              <a:rPr lang="ko-KR" altLang="en-US" dirty="0">
                <a:latin typeface="+mn-ea"/>
                <a:ea typeface="+mn-ea"/>
              </a:rPr>
              <a:t>은닉 </a:t>
            </a:r>
            <a:r>
              <a:rPr lang="ko-KR" altLang="en-US" dirty="0" err="1">
                <a:latin typeface="+mn-ea"/>
                <a:ea typeface="+mn-ea"/>
              </a:rPr>
              <a:t>마코프</a:t>
            </a:r>
            <a:r>
              <a:rPr lang="ko-KR" altLang="en-US" dirty="0">
                <a:latin typeface="+mn-ea"/>
                <a:ea typeface="+mn-ea"/>
              </a:rPr>
              <a:t> 모델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은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시간적 순서가 중요한 데이터에서 어떤 </a:t>
            </a:r>
            <a:r>
              <a:rPr lang="ko-KR" altLang="en-US" dirty="0" err="1">
                <a:latin typeface="+mn-ea"/>
                <a:ea typeface="+mn-ea"/>
              </a:rPr>
              <a:t>관측값이</a:t>
            </a:r>
            <a:r>
              <a:rPr lang="ko-KR" altLang="en-US" dirty="0">
                <a:latin typeface="+mn-ea"/>
                <a:ea typeface="+mn-ea"/>
              </a:rPr>
              <a:t> 관측됐을 때 대응하는 숨겨진 상태를 확률적 모델로 추론 가능</a:t>
            </a:r>
          </a:p>
        </p:txBody>
      </p:sp>
      <p:sp>
        <p:nvSpPr>
          <p:cNvPr id="1095" name="Google Shape;1089;p45">
            <a:extLst>
              <a:ext uri="{FF2B5EF4-FFF2-40B4-BE49-F238E27FC236}">
                <a16:creationId xmlns:a16="http://schemas.microsoft.com/office/drawing/2014/main" id="{2B17B64C-5D77-BA44-FD74-02FDC24E4C2A}"/>
              </a:ext>
            </a:extLst>
          </p:cNvPr>
          <p:cNvSpPr txBox="1">
            <a:spLocks/>
          </p:cNvSpPr>
          <p:nvPr/>
        </p:nvSpPr>
        <p:spPr>
          <a:xfrm>
            <a:off x="719998" y="2609916"/>
            <a:ext cx="77040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fa Slab One"/>
              <a:buNone/>
              <a:defRPr sz="26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 b="0" i="0" u="none" strike="noStrike" cap="none">
                <a:solidFill>
                  <a:schemeClr val="dk2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l"/>
            <a:r>
              <a:rPr lang="en-US" sz="3200" dirty="0">
                <a:solidFill>
                  <a:srgbClr val="412919"/>
                </a:solidFill>
              </a:rPr>
              <a:t>Fast Map Matching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BADEF164-02B8-A1F7-7EAF-114A3B9CDA2C}"/>
              </a:ext>
            </a:extLst>
          </p:cNvPr>
          <p:cNvSpPr txBox="1"/>
          <p:nvPr/>
        </p:nvSpPr>
        <p:spPr>
          <a:xfrm>
            <a:off x="505802" y="4767571"/>
            <a:ext cx="8132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도로망에 노이즈가 많은 </a:t>
            </a:r>
            <a:r>
              <a:rPr lang="en-US" altLang="ko-KR" dirty="0">
                <a:latin typeface="+mn-ea"/>
                <a:ea typeface="+mn-ea"/>
              </a:rPr>
              <a:t>GPS </a:t>
            </a:r>
            <a:r>
              <a:rPr lang="ko-KR" altLang="en-US" dirty="0">
                <a:latin typeface="+mn-ea"/>
                <a:ea typeface="+mn-ea"/>
              </a:rPr>
              <a:t>데이터를 매칭하는 데에 효과적인 해결 방식</a:t>
            </a:r>
          </a:p>
        </p:txBody>
      </p:sp>
      <p:pic>
        <p:nvPicPr>
          <p:cNvPr id="2050" name="Picture 2" descr="Home - FMM">
            <a:extLst>
              <a:ext uri="{FF2B5EF4-FFF2-40B4-BE49-F238E27FC236}">
                <a16:creationId xmlns:a16="http://schemas.microsoft.com/office/drawing/2014/main" id="{664A8C5C-90A5-898C-57E9-85A1B634E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146" y="3180601"/>
            <a:ext cx="2069709" cy="156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6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5"/>
          <p:cNvGrpSpPr/>
          <p:nvPr/>
        </p:nvGrpSpPr>
        <p:grpSpPr>
          <a:xfrm>
            <a:off x="2147226" y="929375"/>
            <a:ext cx="1206486" cy="1400724"/>
            <a:chOff x="4631507" y="3540282"/>
            <a:chExt cx="798574" cy="927141"/>
          </a:xfrm>
        </p:grpSpPr>
        <p:sp>
          <p:nvSpPr>
            <p:cNvPr id="666" name="Google Shape;666;p35"/>
            <p:cNvSpPr/>
            <p:nvPr/>
          </p:nvSpPr>
          <p:spPr>
            <a:xfrm rot="-1799961">
              <a:off x="4658359" y="4305763"/>
              <a:ext cx="122887" cy="140340"/>
            </a:xfrm>
            <a:custGeom>
              <a:avLst/>
              <a:gdLst/>
              <a:ahLst/>
              <a:cxnLst/>
              <a:rect l="l" t="t" r="r" b="b"/>
              <a:pathLst>
                <a:path w="2577" h="2943" extrusionOk="0">
                  <a:moveTo>
                    <a:pt x="1275" y="0"/>
                  </a:moveTo>
                  <a:cubicBezTo>
                    <a:pt x="1193" y="0"/>
                    <a:pt x="1085" y="0"/>
                    <a:pt x="1004" y="27"/>
                  </a:cubicBezTo>
                  <a:cubicBezTo>
                    <a:pt x="895" y="27"/>
                    <a:pt x="814" y="54"/>
                    <a:pt x="760" y="136"/>
                  </a:cubicBezTo>
                  <a:cubicBezTo>
                    <a:pt x="732" y="190"/>
                    <a:pt x="760" y="217"/>
                    <a:pt x="787" y="244"/>
                  </a:cubicBezTo>
                  <a:lnTo>
                    <a:pt x="841" y="244"/>
                  </a:lnTo>
                  <a:cubicBezTo>
                    <a:pt x="895" y="326"/>
                    <a:pt x="1004" y="407"/>
                    <a:pt x="1112" y="461"/>
                  </a:cubicBezTo>
                  <a:cubicBezTo>
                    <a:pt x="1221" y="543"/>
                    <a:pt x="1329" y="597"/>
                    <a:pt x="1438" y="651"/>
                  </a:cubicBezTo>
                  <a:lnTo>
                    <a:pt x="1600" y="733"/>
                  </a:lnTo>
                  <a:cubicBezTo>
                    <a:pt x="1004" y="814"/>
                    <a:pt x="461" y="1112"/>
                    <a:pt x="54" y="1546"/>
                  </a:cubicBezTo>
                  <a:cubicBezTo>
                    <a:pt x="0" y="1601"/>
                    <a:pt x="27" y="1709"/>
                    <a:pt x="136" y="1709"/>
                  </a:cubicBezTo>
                  <a:cubicBezTo>
                    <a:pt x="543" y="1709"/>
                    <a:pt x="949" y="1628"/>
                    <a:pt x="1329" y="1492"/>
                  </a:cubicBezTo>
                  <a:cubicBezTo>
                    <a:pt x="1519" y="1411"/>
                    <a:pt x="1709" y="1329"/>
                    <a:pt x="1899" y="1221"/>
                  </a:cubicBezTo>
                  <a:lnTo>
                    <a:pt x="1899" y="1221"/>
                  </a:lnTo>
                  <a:cubicBezTo>
                    <a:pt x="1790" y="1384"/>
                    <a:pt x="1736" y="1519"/>
                    <a:pt x="1655" y="1682"/>
                  </a:cubicBezTo>
                  <a:cubicBezTo>
                    <a:pt x="1519" y="2062"/>
                    <a:pt x="1465" y="2441"/>
                    <a:pt x="1465" y="2848"/>
                  </a:cubicBezTo>
                  <a:cubicBezTo>
                    <a:pt x="1465" y="2901"/>
                    <a:pt x="1522" y="2943"/>
                    <a:pt x="1577" y="2943"/>
                  </a:cubicBezTo>
                  <a:cubicBezTo>
                    <a:pt x="1607" y="2943"/>
                    <a:pt x="1636" y="2931"/>
                    <a:pt x="1655" y="2902"/>
                  </a:cubicBezTo>
                  <a:cubicBezTo>
                    <a:pt x="2251" y="2387"/>
                    <a:pt x="2577" y="1628"/>
                    <a:pt x="2523" y="841"/>
                  </a:cubicBezTo>
                  <a:cubicBezTo>
                    <a:pt x="2523" y="814"/>
                    <a:pt x="2523" y="814"/>
                    <a:pt x="2523" y="787"/>
                  </a:cubicBezTo>
                  <a:cubicBezTo>
                    <a:pt x="2387" y="488"/>
                    <a:pt x="2143" y="244"/>
                    <a:pt x="1817" y="109"/>
                  </a:cubicBezTo>
                  <a:cubicBezTo>
                    <a:pt x="1655" y="27"/>
                    <a:pt x="1465" y="0"/>
                    <a:pt x="1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5268325" y="3540282"/>
              <a:ext cx="161756" cy="184169"/>
            </a:xfrm>
            <a:custGeom>
              <a:avLst/>
              <a:gdLst/>
              <a:ahLst/>
              <a:cxnLst/>
              <a:rect l="l" t="t" r="r" b="b"/>
              <a:pathLst>
                <a:path w="3392" h="3862" extrusionOk="0">
                  <a:moveTo>
                    <a:pt x="400" y="1"/>
                  </a:moveTo>
                  <a:cubicBezTo>
                    <a:pt x="291" y="1"/>
                    <a:pt x="191" y="74"/>
                    <a:pt x="191" y="180"/>
                  </a:cubicBezTo>
                  <a:cubicBezTo>
                    <a:pt x="164" y="235"/>
                    <a:pt x="136" y="262"/>
                    <a:pt x="136" y="316"/>
                  </a:cubicBezTo>
                  <a:cubicBezTo>
                    <a:pt x="109" y="370"/>
                    <a:pt x="82" y="425"/>
                    <a:pt x="82" y="506"/>
                  </a:cubicBezTo>
                  <a:cubicBezTo>
                    <a:pt x="55" y="642"/>
                    <a:pt x="28" y="777"/>
                    <a:pt x="28" y="940"/>
                  </a:cubicBezTo>
                  <a:cubicBezTo>
                    <a:pt x="1" y="1211"/>
                    <a:pt x="28" y="1482"/>
                    <a:pt x="82" y="1781"/>
                  </a:cubicBezTo>
                  <a:cubicBezTo>
                    <a:pt x="164" y="2323"/>
                    <a:pt x="381" y="2839"/>
                    <a:pt x="733" y="3273"/>
                  </a:cubicBezTo>
                  <a:cubicBezTo>
                    <a:pt x="760" y="3327"/>
                    <a:pt x="787" y="3354"/>
                    <a:pt x="815" y="3354"/>
                  </a:cubicBezTo>
                  <a:cubicBezTo>
                    <a:pt x="815" y="3459"/>
                    <a:pt x="880" y="3499"/>
                    <a:pt x="960" y="3499"/>
                  </a:cubicBezTo>
                  <a:cubicBezTo>
                    <a:pt x="983" y="3499"/>
                    <a:pt x="1007" y="3496"/>
                    <a:pt x="1032" y="3490"/>
                  </a:cubicBezTo>
                  <a:cubicBezTo>
                    <a:pt x="1342" y="3738"/>
                    <a:pt x="1714" y="3862"/>
                    <a:pt x="2087" y="3862"/>
                  </a:cubicBezTo>
                  <a:cubicBezTo>
                    <a:pt x="2367" y="3862"/>
                    <a:pt x="2647" y="3792"/>
                    <a:pt x="2903" y="3652"/>
                  </a:cubicBezTo>
                  <a:cubicBezTo>
                    <a:pt x="2984" y="3598"/>
                    <a:pt x="3066" y="3544"/>
                    <a:pt x="3147" y="3490"/>
                  </a:cubicBezTo>
                  <a:cubicBezTo>
                    <a:pt x="3201" y="3462"/>
                    <a:pt x="3229" y="3408"/>
                    <a:pt x="3256" y="3381"/>
                  </a:cubicBezTo>
                  <a:cubicBezTo>
                    <a:pt x="3310" y="3354"/>
                    <a:pt x="3337" y="3300"/>
                    <a:pt x="3337" y="3245"/>
                  </a:cubicBezTo>
                  <a:cubicBezTo>
                    <a:pt x="3391" y="3218"/>
                    <a:pt x="3364" y="3164"/>
                    <a:pt x="3310" y="3137"/>
                  </a:cubicBezTo>
                  <a:cubicBezTo>
                    <a:pt x="3283" y="3110"/>
                    <a:pt x="3283" y="3110"/>
                    <a:pt x="3256" y="3083"/>
                  </a:cubicBezTo>
                  <a:lnTo>
                    <a:pt x="3229" y="3083"/>
                  </a:lnTo>
                  <a:cubicBezTo>
                    <a:pt x="3120" y="3056"/>
                    <a:pt x="3012" y="3001"/>
                    <a:pt x="2876" y="2974"/>
                  </a:cubicBezTo>
                  <a:cubicBezTo>
                    <a:pt x="2740" y="2947"/>
                    <a:pt x="2578" y="2920"/>
                    <a:pt x="2415" y="2920"/>
                  </a:cubicBezTo>
                  <a:cubicBezTo>
                    <a:pt x="2198" y="2920"/>
                    <a:pt x="1981" y="2920"/>
                    <a:pt x="1791" y="2947"/>
                  </a:cubicBezTo>
                  <a:lnTo>
                    <a:pt x="1872" y="2866"/>
                  </a:lnTo>
                  <a:cubicBezTo>
                    <a:pt x="2144" y="2594"/>
                    <a:pt x="2361" y="2296"/>
                    <a:pt x="2523" y="1971"/>
                  </a:cubicBezTo>
                  <a:cubicBezTo>
                    <a:pt x="2632" y="1754"/>
                    <a:pt x="2740" y="1564"/>
                    <a:pt x="2822" y="1347"/>
                  </a:cubicBezTo>
                  <a:cubicBezTo>
                    <a:pt x="2849" y="1320"/>
                    <a:pt x="2849" y="1265"/>
                    <a:pt x="2822" y="1265"/>
                  </a:cubicBezTo>
                  <a:cubicBezTo>
                    <a:pt x="2767" y="1211"/>
                    <a:pt x="2713" y="1184"/>
                    <a:pt x="2659" y="1184"/>
                  </a:cubicBezTo>
                  <a:lnTo>
                    <a:pt x="2550" y="1184"/>
                  </a:lnTo>
                  <a:cubicBezTo>
                    <a:pt x="2442" y="1184"/>
                    <a:pt x="2361" y="1211"/>
                    <a:pt x="2252" y="1238"/>
                  </a:cubicBezTo>
                  <a:cubicBezTo>
                    <a:pt x="2062" y="1293"/>
                    <a:pt x="1900" y="1401"/>
                    <a:pt x="1737" y="1509"/>
                  </a:cubicBezTo>
                  <a:cubicBezTo>
                    <a:pt x="1574" y="1645"/>
                    <a:pt x="1438" y="1781"/>
                    <a:pt x="1330" y="1971"/>
                  </a:cubicBezTo>
                  <a:cubicBezTo>
                    <a:pt x="1330" y="1862"/>
                    <a:pt x="1303" y="1754"/>
                    <a:pt x="1303" y="1645"/>
                  </a:cubicBezTo>
                  <a:cubicBezTo>
                    <a:pt x="1221" y="1347"/>
                    <a:pt x="1140" y="1048"/>
                    <a:pt x="1004" y="777"/>
                  </a:cubicBezTo>
                  <a:cubicBezTo>
                    <a:pt x="950" y="642"/>
                    <a:pt x="869" y="533"/>
                    <a:pt x="787" y="397"/>
                  </a:cubicBezTo>
                  <a:cubicBezTo>
                    <a:pt x="706" y="262"/>
                    <a:pt x="598" y="126"/>
                    <a:pt x="489" y="18"/>
                  </a:cubicBezTo>
                  <a:cubicBezTo>
                    <a:pt x="460" y="6"/>
                    <a:pt x="430" y="1"/>
                    <a:pt x="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35"/>
          <p:cNvSpPr/>
          <p:nvPr/>
        </p:nvSpPr>
        <p:spPr>
          <a:xfrm>
            <a:off x="2147226" y="1016999"/>
            <a:ext cx="1313100" cy="131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lfa Slab One" panose="020B0600000101010101" charset="0"/>
              </a:rPr>
              <a:t>Research</a:t>
            </a:r>
            <a:endParaRPr sz="4400" dirty="0">
              <a:solidFill>
                <a:schemeClr val="accent1"/>
              </a:solidFill>
              <a:latin typeface="Alfa Slab One" panose="020B0600000101010101" charset="0"/>
            </a:endParaRPr>
          </a:p>
        </p:txBody>
      </p:sp>
      <p:sp>
        <p:nvSpPr>
          <p:cNvPr id="671" name="Google Shape;671;p35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1371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" name="Picture 3" descr="Silhouette of people climbing a rock&#10;&#10;Description automatically generated">
            <a:extLst>
              <a:ext uri="{FF2B5EF4-FFF2-40B4-BE49-F238E27FC236}">
                <a16:creationId xmlns:a16="http://schemas.microsoft.com/office/drawing/2014/main" id="{5449D6F5-7407-F3D8-6277-28B83190E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687" y="158626"/>
            <a:ext cx="41776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9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5"/>
          <p:cNvSpPr txBox="1">
            <a:spLocks noGrp="1"/>
          </p:cNvSpPr>
          <p:nvPr>
            <p:ph type="title"/>
          </p:nvPr>
        </p:nvSpPr>
        <p:spPr>
          <a:xfrm>
            <a:off x="719998" y="336311"/>
            <a:ext cx="7704000" cy="5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12919"/>
                </a:solidFill>
              </a:rPr>
              <a:t>Entire </a:t>
            </a:r>
            <a:r>
              <a:rPr lang="en-US" sz="3200" dirty="0">
                <a:solidFill>
                  <a:srgbClr val="777D4C"/>
                </a:solidFill>
              </a:rPr>
              <a:t>Diagram</a:t>
            </a:r>
            <a:endParaRPr sz="3200" dirty="0">
              <a:solidFill>
                <a:srgbClr val="777D4C"/>
              </a:solidFill>
            </a:endParaRPr>
          </a:p>
        </p:txBody>
      </p:sp>
      <p:pic>
        <p:nvPicPr>
          <p:cNvPr id="3" name="Picture 2" descr="A diagram of arrows on a black background&#10;&#10;Description automatically generated">
            <a:extLst>
              <a:ext uri="{FF2B5EF4-FFF2-40B4-BE49-F238E27FC236}">
                <a16:creationId xmlns:a16="http://schemas.microsoft.com/office/drawing/2014/main" id="{3BF5307E-1954-8F7D-BAAD-E99FD4A7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79800"/>
            <a:ext cx="7772400" cy="3943712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E886C2D-26A6-832F-C819-DBB5779D01D5}"/>
              </a:ext>
            </a:extLst>
          </p:cNvPr>
          <p:cNvSpPr/>
          <p:nvPr/>
        </p:nvSpPr>
        <p:spPr>
          <a:xfrm>
            <a:off x="1272540" y="1592580"/>
            <a:ext cx="14859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Pre-Processing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856EBE1-955C-A6E9-EFF2-961ADB3F71BC}"/>
              </a:ext>
            </a:extLst>
          </p:cNvPr>
          <p:cNvSpPr/>
          <p:nvPr/>
        </p:nvSpPr>
        <p:spPr>
          <a:xfrm>
            <a:off x="3520440" y="1592580"/>
            <a:ext cx="16560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Recommendation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0C9817-A241-B0AE-971C-A0C2C2F336D8}"/>
              </a:ext>
            </a:extLst>
          </p:cNvPr>
          <p:cNvSpPr/>
          <p:nvPr/>
        </p:nvSpPr>
        <p:spPr>
          <a:xfrm>
            <a:off x="6915238" y="1036320"/>
            <a:ext cx="1485900" cy="22098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Visualization</a:t>
            </a:r>
            <a:r>
              <a:rPr lang="ko-KR" altLang="en-US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FFFFF"/>
                </a:solidFill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Stage</a:t>
            </a:r>
            <a:endParaRPr lang="ko-KR" altLang="en-US" sz="1000" dirty="0">
              <a:solidFill>
                <a:srgbClr val="FFFFFF"/>
              </a:solidFill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81665"/>
      </p:ext>
    </p:extLst>
  </p:cSld>
  <p:clrMapOvr>
    <a:masterClrMapping/>
  </p:clrMapOvr>
</p:sld>
</file>

<file path=ppt/theme/theme1.xml><?xml version="1.0" encoding="utf-8"?>
<a:theme xmlns:a="http://schemas.openxmlformats.org/drawingml/2006/main" name="Eco Tourism MK Plan by Slidesgo">
  <a:themeElements>
    <a:clrScheme name="Simple Light">
      <a:dk1>
        <a:srgbClr val="422919"/>
      </a:dk1>
      <a:lt1>
        <a:srgbClr val="FFF8DC"/>
      </a:lt1>
      <a:dk2>
        <a:srgbClr val="FFE9A1"/>
      </a:dk2>
      <a:lt2>
        <a:srgbClr val="AEBA85"/>
      </a:lt2>
      <a:accent1>
        <a:srgbClr val="797F4F"/>
      </a:accent1>
      <a:accent2>
        <a:srgbClr val="A5906B"/>
      </a:accent2>
      <a:accent3>
        <a:srgbClr val="826D4E"/>
      </a:accent3>
      <a:accent4>
        <a:srgbClr val="BCBCBC"/>
      </a:accent4>
      <a:accent5>
        <a:srgbClr val="8C8884"/>
      </a:accent5>
      <a:accent6>
        <a:srgbClr val="99CAC8"/>
      </a:accent6>
      <a:hlink>
        <a:srgbClr val="422919"/>
      </a:hlink>
      <a:folHlink>
        <a:srgbClr val="0097A7"/>
      </a:folHlink>
    </a:clrScheme>
    <a:fontScheme name="사용자 지정 1">
      <a:majorFont>
        <a:latin typeface="마루 부리OTF 조금굵은"/>
        <a:ea typeface="마루 부리OTF 조금굵은"/>
        <a:cs typeface=""/>
      </a:majorFont>
      <a:minorFont>
        <a:latin typeface="마루 부리OTF 조금굵은"/>
        <a:ea typeface="마루 부리OTF 조금굵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사용자 지정 1">
      <a:majorFont>
        <a:latin typeface="마루 부리OTF 조금굵은"/>
        <a:ea typeface="마루 부리OTF 조금굵은"/>
        <a:cs typeface=""/>
      </a:majorFont>
      <a:minorFont>
        <a:latin typeface="마루 부리OTF 조금굵은"/>
        <a:ea typeface="마루 부리OTF 조금굵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971</Words>
  <Application>Microsoft Macintosh PowerPoint</Application>
  <PresentationFormat>On-screen Show (16:9)</PresentationFormat>
  <Paragraphs>177</Paragraphs>
  <Slides>22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마루 부리OTF 굵은</vt:lpstr>
      <vt:lpstr>마루 부리OTF 조금굵은</vt:lpstr>
      <vt:lpstr>Arial</vt:lpstr>
      <vt:lpstr>Fredoka One</vt:lpstr>
      <vt:lpstr>Work Sans</vt:lpstr>
      <vt:lpstr>Alfa Slab One</vt:lpstr>
      <vt:lpstr>Cambria Math</vt:lpstr>
      <vt:lpstr>Eco Tourism MK Plan by Slidesgo</vt:lpstr>
      <vt:lpstr>HMM 기반 다음 POI 추천 및 경로 시각화</vt:lpstr>
      <vt:lpstr>Research Background</vt:lpstr>
      <vt:lpstr>PowerPoint Presentation</vt:lpstr>
      <vt:lpstr>Main Topics</vt:lpstr>
      <vt:lpstr>Data</vt:lpstr>
      <vt:lpstr>K-means++ Clustering</vt:lpstr>
      <vt:lpstr>Hidden Markov Model</vt:lpstr>
      <vt:lpstr>Research</vt:lpstr>
      <vt:lpstr>Entire Diagram</vt:lpstr>
      <vt:lpstr>Pre-Processing Stage</vt:lpstr>
      <vt:lpstr>Recommendation Stage</vt:lpstr>
      <vt:lpstr>Recommendation Stage</vt:lpstr>
      <vt:lpstr>Recommendation Stage</vt:lpstr>
      <vt:lpstr>Recommendation Stage</vt:lpstr>
      <vt:lpstr>Visualization Stage</vt:lpstr>
      <vt:lpstr>PowerPoint Presentation</vt:lpstr>
      <vt:lpstr>Visualization Demo</vt:lpstr>
      <vt:lpstr>Visualization Demo</vt:lpstr>
      <vt:lpstr>Result</vt:lpstr>
      <vt:lpstr>Project Result &amp; Conclusion</vt:lpstr>
      <vt:lpstr>Following Subject</vt:lpstr>
      <vt:lpstr>Following Subject based on 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HMMPrediction Next POI</dc:title>
  <cp:lastModifiedBy>Jeong Jae Won</cp:lastModifiedBy>
  <cp:revision>99</cp:revision>
  <dcterms:modified xsi:type="dcterms:W3CDTF">2023-10-28T00:40:40Z</dcterms:modified>
</cp:coreProperties>
</file>